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3"/>
  </p:notesMasterIdLst>
  <p:handoutMasterIdLst>
    <p:handoutMasterId r:id="rId34"/>
  </p:handoutMasterIdLst>
  <p:sldIdLst>
    <p:sldId id="582" r:id="rId3"/>
    <p:sldId id="466" r:id="rId4"/>
    <p:sldId id="575" r:id="rId5"/>
    <p:sldId id="583" r:id="rId6"/>
    <p:sldId id="546" r:id="rId7"/>
    <p:sldId id="554" r:id="rId8"/>
    <p:sldId id="602" r:id="rId9"/>
    <p:sldId id="589" r:id="rId10"/>
    <p:sldId id="590" r:id="rId11"/>
    <p:sldId id="549" r:id="rId12"/>
    <p:sldId id="584" r:id="rId13"/>
    <p:sldId id="547" r:id="rId14"/>
    <p:sldId id="585" r:id="rId15"/>
    <p:sldId id="548" r:id="rId16"/>
    <p:sldId id="564" r:id="rId17"/>
    <p:sldId id="566" r:id="rId18"/>
    <p:sldId id="568" r:id="rId19"/>
    <p:sldId id="565" r:id="rId20"/>
    <p:sldId id="567" r:id="rId21"/>
    <p:sldId id="571" r:id="rId22"/>
    <p:sldId id="570" r:id="rId23"/>
    <p:sldId id="574" r:id="rId24"/>
    <p:sldId id="569" r:id="rId25"/>
    <p:sldId id="595" r:id="rId26"/>
    <p:sldId id="576" r:id="rId27"/>
    <p:sldId id="577" r:id="rId28"/>
    <p:sldId id="599" r:id="rId29"/>
    <p:sldId id="600" r:id="rId30"/>
    <p:sldId id="580" r:id="rId31"/>
    <p:sldId id="581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82"/>
            <p14:sldId id="466"/>
            <p14:sldId id="575"/>
          </p14:sldIdLst>
        </p14:section>
        <p14:section name="Concepts" id="{875F9050-992B-4694-9D3F-064F69B70D23}">
          <p14:sldIdLst>
            <p14:sldId id="583"/>
            <p14:sldId id="546"/>
            <p14:sldId id="554"/>
            <p14:sldId id="602"/>
            <p14:sldId id="589"/>
            <p14:sldId id="590"/>
            <p14:sldId id="549"/>
          </p14:sldIdLst>
        </p14:section>
        <p14:section name="Templating Frameworks" id="{3ED118F8-F35B-4E9F-B316-C3DC9F80CC7E}">
          <p14:sldIdLst>
            <p14:sldId id="584"/>
            <p14:sldId id="547"/>
          </p14:sldIdLst>
        </p14:section>
        <p14:section name="Handlebars" id="{48FFB15E-5C96-4894-A85F-9A331A6D5278}">
          <p14:sldIdLst>
            <p14:sldId id="585"/>
            <p14:sldId id="548"/>
            <p14:sldId id="564"/>
            <p14:sldId id="566"/>
            <p14:sldId id="568"/>
            <p14:sldId id="565"/>
            <p14:sldId id="567"/>
            <p14:sldId id="571"/>
            <p14:sldId id="570"/>
            <p14:sldId id="574"/>
            <p14:sldId id="569"/>
            <p14:sldId id="595"/>
          </p14:sldIdLst>
        </p14:section>
        <p14:section name="Conclusion" id="{43BD757C-5017-47D2-98A9-4D861095A3BB}">
          <p14:sldIdLst>
            <p14:sldId id="576"/>
            <p14:sldId id="577"/>
            <p14:sldId id="599"/>
            <p14:sldId id="600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00B0F0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595" autoAdjust="0"/>
  </p:normalViewPr>
  <p:slideViewPr>
    <p:cSldViewPr>
      <p:cViewPr varScale="1">
        <p:scale>
          <a:sx n="57" d="100"/>
          <a:sy n="57" d="100"/>
        </p:scale>
        <p:origin x="90" y="119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2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636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41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hyperlink" Target="http://handlebarsjs.com/" TargetMode="External"/><Relationship Id="rId12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mustache.github.io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angula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7.gif"/><Relationship Id="rId4" Type="http://schemas.openxmlformats.org/officeDocument/2006/relationships/image" Target="../media/image74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1303142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dirty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6671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916" y="502920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8313" y="597129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875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6632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59046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663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6709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8863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4276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0584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86" y="2996259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53" y="3580685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3373" y="3278770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3643" y="1524000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3643" y="3597281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3643" y="5859826"/>
            <a:ext cx="4208434" cy="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Popular JS Libraries</a:t>
            </a: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4744413" y="198120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8" y="1556308"/>
            <a:ext cx="1676398" cy="167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4896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40080" t="23762" r="38427" b="30918"/>
          <a:stretch/>
        </p:blipFill>
        <p:spPr>
          <a:xfrm rot="16200000">
            <a:off x="5632571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4989513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5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6614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7097" y="5793911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7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0012" y="305364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8"/>
              </a:rPr>
              <a:t>React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5096" y="30536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9"/>
              </a:rPr>
              <a:t>Angular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152" y="5799090"/>
            <a:ext cx="356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10"/>
              </a:rPr>
              <a:t>Web Components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1531968"/>
            <a:ext cx="1614815" cy="170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14" y="1531968"/>
            <a:ext cx="3033889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49" y="3810000"/>
            <a:ext cx="2139341" cy="213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with Handlebars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9" y="1752600"/>
            <a:ext cx="3051765" cy="23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0972" y="3657600"/>
            <a:ext cx="4111840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"entry"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{{ title 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"body"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{{ body }}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3231" y="3657600"/>
            <a:ext cx="4762781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"entry"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 New Post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"body"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This is my first post!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5256212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/handlebars/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/handlebars.js"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&lt;/script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024" y="4006443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'Ivan Ivanov'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'0888 123 456'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'i.ivanov@gmail.com'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1" y="1752600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"contact-template"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Handlebars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117" y="1099912"/>
            <a:ext cx="10977283" cy="552725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Hello Handlebars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&lt;!-- Include Handlebars distribution --&gt;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Handlebars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compile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 {{name}}&lt;/h1&gt;'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container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 err="1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'app'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container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795E26"/>
                </a:solidFill>
                <a:latin typeface="Consolas" panose="020B0609020204030204" pitchFamily="49" charset="0"/>
              </a:rPr>
              <a:t>template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({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300" dirty="0">
                <a:solidFill>
                  <a:srgbClr val="A31515"/>
                </a:solidFill>
                <a:latin typeface="Consolas" panose="020B0609020204030204" pitchFamily="49" charset="0"/>
              </a:rPr>
              <a:t>'Handlebars'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99833" y="1356101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"contact-template"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"text/x-handlebars-template"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#8505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"info"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phone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#9993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Simple Templating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Templating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Handlebars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9612" y="2764273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contacts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/each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60530" y="2164486"/>
            <a:ext cx="3200400" cy="1249507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expression inside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loop uses each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5012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sunny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The sky is clear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The sky is overcast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/if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6011" y="1524000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Variable to check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for </a:t>
            </a:r>
            <a:r>
              <a:rPr lang="en-US" b="1" noProof="1">
                <a:solidFill>
                  <a:schemeClr val="bg1"/>
                </a:solidFill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41577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5001574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Will be shown if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array is </a:t>
            </a:r>
            <a:r>
              <a:rPr lang="en-US" b="1" noProof="1">
                <a:solidFill>
                  <a:schemeClr val="bg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164" y="1892904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"contact-template"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Handlebars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registerPartial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'contact'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68809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4361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Template as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9612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contacts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(empty)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/each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2964" y="4495799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Partials are</a:t>
            </a:r>
          </a:p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globally</a:t>
            </a:r>
            <a:r>
              <a:rPr lang="en-US" b="1" noProof="1">
                <a:solidFill>
                  <a:srgbClr val="FFFFFF"/>
                </a:solidFill>
              </a:rPr>
              <a:t> accessible</a:t>
            </a:r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0412" y="1981200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"All about &lt;p&gt; Tags"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"&lt;p&gt;This is a post about &amp;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lt;p&amp;gt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 tags&lt;/p&gt;"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0412" y="3224427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"entry"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 About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&amp;gt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Tags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"body"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This is a post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&amp;lt;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&amp;gt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tags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3510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34" y="635000"/>
            <a:ext cx="3120610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5404" y="4217361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2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dirty="0" smtClean="0"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b="1" dirty="0"/>
          </a:p>
          <a:p>
            <a:pPr marL="0" indent="0" algn="ctr" latinLnBrk="0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64" y="1385091"/>
            <a:ext cx="2514295" cy="2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6"/>
            <a:ext cx="11373047" cy="104625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49146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5098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89812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5257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7535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  <a:r>
              <a:rPr lang="en-US" sz="3200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8061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 smtClean="0"/>
              <a:t>Templates should be as </a:t>
            </a:r>
            <a:r>
              <a:rPr lang="en-US" sz="3400" b="1" dirty="0" smtClean="0">
                <a:solidFill>
                  <a:schemeClr val="bg1"/>
                </a:solidFill>
              </a:rPr>
              <a:t>simple</a:t>
            </a:r>
            <a:r>
              <a:rPr lang="en-US" sz="3400" dirty="0" smtClean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 smtClean="0"/>
              <a:t>Do </a:t>
            </a:r>
            <a:r>
              <a:rPr lang="en-US" sz="3200" dirty="0"/>
              <a:t>not write business logic in the </a:t>
            </a:r>
            <a:r>
              <a:rPr lang="en-US" sz="3200" dirty="0" smtClean="0"/>
              <a:t>templates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Follow </a:t>
            </a:r>
            <a:r>
              <a:rPr lang="en-US" sz="3400" b="1" dirty="0">
                <a:solidFill>
                  <a:schemeClr val="bg1"/>
                </a:solidFill>
              </a:rPr>
              <a:t>the principles of functional </a:t>
            </a:r>
            <a:r>
              <a:rPr lang="en-US" sz="3400" b="1" dirty="0" smtClean="0">
                <a:solidFill>
                  <a:schemeClr val="bg1"/>
                </a:solidFill>
              </a:rPr>
              <a:t>programming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functions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 err="1">
                <a:solidFill>
                  <a:schemeClr val="bg1"/>
                </a:solidFill>
              </a:rPr>
              <a:t>templating</a:t>
            </a:r>
            <a:r>
              <a:rPr lang="en-US" sz="3200" b="1" dirty="0">
                <a:solidFill>
                  <a:schemeClr val="bg1"/>
                </a:solidFill>
              </a:rPr>
              <a:t>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Productivity</a:t>
            </a:r>
            <a:r>
              <a:rPr lang="en-US" sz="30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Save bandwidth </a:t>
            </a:r>
            <a:r>
              <a:rPr lang="en-US" sz="30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JS Templating?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5612" y="2961885"/>
            <a:ext cx="304157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4288</TotalTime>
  <Words>657</Words>
  <Application>Microsoft Office PowerPoint</Application>
  <PresentationFormat>Custom</PresentationFormat>
  <Paragraphs>248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Templating</vt:lpstr>
      <vt:lpstr>Table of Contents</vt:lpstr>
      <vt:lpstr>Have a Question?</vt:lpstr>
      <vt:lpstr>PowerPoint Presentation</vt:lpstr>
      <vt:lpstr>What is Templating?</vt:lpstr>
      <vt:lpstr>Templating Concepts</vt:lpstr>
      <vt:lpstr>Templating Concepts</vt:lpstr>
      <vt:lpstr>Templating Concepts</vt:lpstr>
      <vt:lpstr>When should we use JS Templating?</vt:lpstr>
      <vt:lpstr>Display Articles in Blog</vt:lpstr>
      <vt:lpstr>PowerPoint Presentation</vt:lpstr>
      <vt:lpstr>Templating Engines</vt:lpstr>
      <vt:lpstr>PowerPoint Presentation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Михаела Милева</cp:lastModifiedBy>
  <cp:revision>328</cp:revision>
  <dcterms:created xsi:type="dcterms:W3CDTF">2014-01-02T17:00:34Z</dcterms:created>
  <dcterms:modified xsi:type="dcterms:W3CDTF">2019-11-14T21:35:38Z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