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4" r:id="rId18"/>
    <p:sldId id="317" r:id="rId19"/>
    <p:sldId id="318" r:id="rId20"/>
    <p:sldId id="319" r:id="rId21"/>
    <p:sldId id="320" r:id="rId22"/>
    <p:sldId id="494" r:id="rId23"/>
    <p:sldId id="495" r:id="rId24"/>
    <p:sldId id="496" r:id="rId25"/>
    <p:sldId id="497" r:id="rId26"/>
    <p:sldId id="321" r:id="rId27"/>
    <p:sldId id="280" r:id="rId28"/>
    <p:sldId id="401" r:id="rId29"/>
    <p:sldId id="490" r:id="rId30"/>
    <p:sldId id="49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FAA19A8-98FB-4604-BB6D-5C75E2A984E7}">
          <p14:sldIdLst>
            <p14:sldId id="256"/>
            <p14:sldId id="257"/>
          </p14:sldIdLst>
        </p14:section>
        <p14:section name="Definition and Usage" id="{0D811DD6-3F43-431D-8931-F76CD3470E11}">
          <p14:sldIdLst>
            <p14:sldId id="302"/>
            <p14:sldId id="303"/>
            <p14:sldId id="304"/>
          </p14:sldIdLst>
        </p14:section>
        <p14:section name="Creating Multidimensional Lists" id="{0E616F6C-04E6-45C2-B430-2AADCE919497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FB83F368-8123-4C52-85C3-4E7379F5F0E4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8EF3D433-4619-46F5-BC1E-5019A6CCE1A0}">
          <p14:sldIdLst>
            <p14:sldId id="495"/>
            <p14:sldId id="496"/>
            <p14:sldId id="497"/>
          </p14:sldIdLst>
        </p14:section>
        <p14:section name="Live Exercises" id="{76783B45-C574-49B8-9054-C42581138629}">
          <p14:sldIdLst>
            <p14:sldId id="321"/>
          </p14:sldIdLst>
        </p14:section>
        <p14:section name="Conclusion" id="{490B7897-8CA2-42AC-B639-BDDAF9B729C9}">
          <p14:sldIdLst>
            <p14:sldId id="280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89D40AF-16FA-4001-B297-06C6CED24F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530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3B9456-1BA2-45B6-9799-22F181E4CB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87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AB9F3-DA00-40F1-8B67-0DFE7E6C92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23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D946B-0476-4885-A350-27AC18CF3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80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4B34-A536-4430-BBC0-2C132F8F2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11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3A43DD-6FAC-4524-9631-12EE8885B2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18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A1A0F5-BEF6-446A-AEFF-68DCAD4C08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8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F7883C-CA1A-4CEB-95AB-E5A5395D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5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D70A9F-9620-44EB-9B5E-EFC1E6AD88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2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039040"/>
          </a:xfrm>
        </p:spPr>
        <p:txBody>
          <a:bodyPr/>
          <a:lstStyle/>
          <a:p>
            <a:r>
              <a:rPr lang="en-US" sz="2600" dirty="0"/>
              <a:t>x = [[1, 2], [3, 4], [5, 6]]</a:t>
            </a:r>
          </a:p>
          <a:p>
            <a:r>
              <a:rPr lang="en-US" sz="2600" dirty="0"/>
              <a:t>print(x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7538769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EF753E4-3E82-4CFD-BDED-509B51B715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7659387" cy="3816787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x[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Elements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32229-322A-4F82-9E09-CB4DF9AC9B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9019" y="1967635"/>
            <a:ext cx="7779946" cy="2007061"/>
          </a:xfrm>
        </p:spPr>
        <p:txBody>
          <a:bodyPr/>
          <a:lstStyle/>
          <a:p>
            <a:r>
              <a:rPr lang="en-US" sz="2800" dirty="0"/>
              <a:t>[print(num) for num in [j for j in 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Elements (2)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65" y="3974696"/>
            <a:ext cx="2583854" cy="258385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1355A46-FBE5-41CB-8334-04354C5C0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68143-225E-4C9A-ABAB-DFC61363B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5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961535" y="1366156"/>
            <a:ext cx="7944465" cy="5015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sizes = list(map(int, input().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columns = </a:t>
            </a:r>
            <a:r>
              <a:rPr lang="en-US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 = </a:t>
            </a:r>
            <a:r>
              <a:rPr lang="en-US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[[0]*columns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[0]*columns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sum[column]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print(sum[column])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ACAC72-F59D-476A-9BCF-8AD718D08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8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1" y="2069250"/>
            <a:ext cx="7685646" cy="2911924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j in range(</a:t>
            </a:r>
            <a:r>
              <a:rPr lang="en-US" sz="2800" dirty="0" err="1"/>
              <a:t>len</a:t>
            </a:r>
            <a:r>
              <a:rPr lang="en-US" sz="2800" dirty="0"/>
              <a:t>(x[</a:t>
            </a:r>
            <a:r>
              <a:rPr lang="en-US" sz="2800" dirty="0" err="1"/>
              <a:t>i</a:t>
            </a:r>
            <a:r>
              <a:rPr lang="en-US" sz="2800" dirty="0"/>
              <a:t>])):</a:t>
            </a:r>
          </a:p>
          <a:p>
            <a:r>
              <a:rPr lang="en-US" sz="2800" dirty="0"/>
              <a:t>        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070B7B-BE7E-4F99-B689-93F9CBBE99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F948ED-D7D5-4FAF-A91E-572CC5218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8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143544" y="1373794"/>
            <a:ext cx="9904911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</a:t>
            </a:r>
            <a:r>
              <a:rPr lang="en-US" sz="2600" dirty="0">
                <a:solidFill>
                  <a:schemeClr val="bg1"/>
                </a:solidFill>
              </a:rPr>
              <a:t>[x][y]</a:t>
            </a:r>
            <a:r>
              <a:rPr lang="en-US" sz="26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 = sum(matrix</a:t>
            </a:r>
            <a:r>
              <a:rPr lang="en-US" sz="2600" dirty="0">
                <a:solidFill>
                  <a:schemeClr val="bg1"/>
                </a:solidFill>
              </a:rPr>
              <a:t>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04C505-71C1-4D79-A457-A065F1FDC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C40898-94B7-49FF-AD02-085C58BE5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You will receive a symbol </a:t>
            </a:r>
          </a:p>
          <a:p>
            <a:r>
              <a:rPr lang="en-US" dirty="0"/>
              <a:t>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</a:t>
            </a:r>
            <a:r>
              <a:rPr lang="en-US" b="1" dirty="0">
                <a:solidFill>
                  <a:schemeClr val="bg1"/>
                </a:solidFill>
              </a:rPr>
              <a:t>"({row},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</a:t>
            </a:r>
            <a:r>
              <a:rPr lang="en-US" b="1" dirty="0">
                <a:solidFill>
                  <a:schemeClr val="bg1"/>
                </a:solidFill>
              </a:rPr>
              <a:t>"{symbol} does not occur in the matrix</a:t>
            </a:r>
            <a:r>
              <a:rPr lang="en-US" dirty="0"/>
              <a:t>"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D71F00-A2A3-4380-A9DE-226683696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8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F7B1B0-650B-4AE9-9E63-5246A5637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2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D0FE23-E162-4256-9739-A3BC76244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 in Lists, Lists and Sets As Dictionary Values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{3, 4, 5}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Structures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("peter", "</a:t>
            </a:r>
            <a:r>
              <a:rPr lang="en-US" dirty="0" err="1"/>
              <a:t>mary</a:t>
            </a:r>
            <a:r>
              <a:rPr lang="en-US" dirty="0"/>
              <a:t>"),</a:t>
            </a:r>
          </a:p>
          <a:p>
            <a:r>
              <a:rPr lang="en-US" dirty="0"/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C33EBF8-0993-46A8-9B0E-ADF13208AE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/>
              <a:t>    "peter": [4.50, 5.00, 4.95],</a:t>
            </a:r>
          </a:p>
          <a:p>
            <a:r>
              <a:rPr lang="en-US" dirty="0"/>
              <a:t>    "anna": [6.00, 5.65, 5.80]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quite often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</a:t>
            </a:r>
            <a:r>
              <a:rPr lang="en-US"/>
              <a:t>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"bob":  ("b", "o", "b"),</a:t>
            </a:r>
          </a:p>
          <a:p>
            <a:r>
              <a:rPr lang="en-US" dirty="0"/>
              <a:t>    "</a:t>
            </a:r>
            <a:r>
              <a:rPr lang="en-US" dirty="0" err="1"/>
              <a:t>anna</a:t>
            </a:r>
            <a:r>
              <a:rPr lang="en-US" dirty="0"/>
              <a:t>": ("a", "n", "n", "a")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AF12AF3-781D-4E43-B3BF-B6DBD9888D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13FB91C-18FC-4EE3-8015-4DAB1575A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4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042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9474873-BE33-4D22-8EC9-A48CAEE1D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Within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3CEDC1B-E531-45A5-857B-B3EE3887F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EA2B3C-0434-4F41-878A-4015EC441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6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14BB40-C744-4051-B028-CC91319DFD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4E25CB-CCC8-41B4-A1B8-E418139CE0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2EE748-AAA7-447F-A2F7-E8C00A6D2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 and Comprehension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1" y="5965891"/>
            <a:ext cx="84581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[[0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range(2)]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A028B7-9FA3-4F0D-9D18-DB4180F7A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loop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391590"/>
            <a:ext cx="9023735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range(1, 4)] for j in range(3)]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85C188-D6CC-4FC4-AF02-D85BDF159B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757" y="4307731"/>
            <a:ext cx="3333844" cy="1750324"/>
          </a:xfrm>
        </p:spPr>
        <p:txBody>
          <a:bodyPr/>
          <a:lstStyle/>
          <a:p>
            <a:r>
              <a:rPr lang="en-US" dirty="0"/>
              <a:t>3, 6</a:t>
            </a:r>
          </a:p>
          <a:p>
            <a:r>
              <a:rPr lang="en-US" dirty="0"/>
              <a:t>7, 1, 3, 3, 2, 1</a:t>
            </a:r>
          </a:p>
          <a:p>
            <a:r>
              <a:rPr lang="en-US" dirty="0"/>
              <a:t>1, 3, 9, 8, 5, 6</a:t>
            </a:r>
          </a:p>
          <a:p>
            <a:r>
              <a:rPr lang="en-US" dirty="0"/>
              <a:t>4, 6, 7, 9, 1, 0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Sum </a:t>
            </a:r>
            <a:r>
              <a:rPr lang="en-US" dirty="0"/>
              <a:t>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905250" y="5000625"/>
            <a:ext cx="561975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14874" y="4492621"/>
            <a:ext cx="6977108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67841E-B450-420E-B354-3444F0CA23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1666</Words>
  <Application>Microsoft Office PowerPoint</Application>
  <PresentationFormat>Widescreen</PresentationFormat>
  <Paragraphs>281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Multidimensional Lists</vt:lpstr>
      <vt:lpstr>Table of Contents</vt:lpstr>
      <vt:lpstr>Lists Within Lists</vt:lpstr>
      <vt:lpstr>What is Multidimensional List?</vt:lpstr>
      <vt:lpstr>Usage</vt:lpstr>
      <vt:lpstr>Loops and Comprehension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Sets in Lists, Lists and Sets As Dictionary Values</vt:lpstr>
      <vt:lpstr>Nested Structures</vt:lpstr>
      <vt:lpstr>Nested Structures (2)</vt:lpstr>
      <vt:lpstr>Live Exercise in Class (Lab)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8</cp:revision>
  <dcterms:created xsi:type="dcterms:W3CDTF">2018-05-23T13:08:44Z</dcterms:created>
  <dcterms:modified xsi:type="dcterms:W3CDTF">2020-03-18T14:38:00Z</dcterms:modified>
  <cp:category>python; computer programming;programming;software development;software engineering</cp:category>
</cp:coreProperties>
</file>