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3" r:id="rId5"/>
    <p:sldId id="262" r:id="rId6"/>
    <p:sldId id="260" r:id="rId7"/>
    <p:sldId id="268" r:id="rId8"/>
    <p:sldId id="264" r:id="rId9"/>
    <p:sldId id="266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78046" autoAdjust="0"/>
  </p:normalViewPr>
  <p:slideViewPr>
    <p:cSldViewPr>
      <p:cViewPr varScale="1">
        <p:scale>
          <a:sx n="90" d="100"/>
          <a:sy n="90" d="100"/>
        </p:scale>
        <p:origin x="-22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.santos\Desktop\big%20data\guyByDate.t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dre.santos\Desktop\big%20data\guyByDate.t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lineChart>
        <c:grouping val="standard"/>
        <c:ser>
          <c:idx val="0"/>
          <c:order val="0"/>
          <c:tx>
            <c:strRef>
              <c:f>guyByDate!$B$1</c:f>
              <c:strCache>
                <c:ptCount val="1"/>
                <c:pt idx="0">
                  <c:v>qtd</c:v>
                </c:pt>
              </c:strCache>
            </c:strRef>
          </c:tx>
          <c:marker>
            <c:symbol val="none"/>
          </c:marker>
          <c:cat>
            <c:numRef>
              <c:f>guyByDate!$A$2:$A$1392</c:f>
              <c:numCache>
                <c:formatCode>dd/mm/aaaa</c:formatCode>
                <c:ptCount val="1391"/>
                <c:pt idx="0">
                  <c:v>42222</c:v>
                </c:pt>
                <c:pt idx="1">
                  <c:v>40389</c:v>
                </c:pt>
                <c:pt idx="2">
                  <c:v>40395</c:v>
                </c:pt>
                <c:pt idx="3">
                  <c:v>40401</c:v>
                </c:pt>
                <c:pt idx="4">
                  <c:v>40402</c:v>
                </c:pt>
                <c:pt idx="5">
                  <c:v>40404</c:v>
                </c:pt>
                <c:pt idx="6">
                  <c:v>40406</c:v>
                </c:pt>
                <c:pt idx="7">
                  <c:v>40408</c:v>
                </c:pt>
                <c:pt idx="8">
                  <c:v>40413</c:v>
                </c:pt>
                <c:pt idx="9">
                  <c:v>40415</c:v>
                </c:pt>
                <c:pt idx="10">
                  <c:v>40420</c:v>
                </c:pt>
                <c:pt idx="11">
                  <c:v>40421</c:v>
                </c:pt>
                <c:pt idx="12">
                  <c:v>40422</c:v>
                </c:pt>
                <c:pt idx="13">
                  <c:v>40423</c:v>
                </c:pt>
                <c:pt idx="14">
                  <c:v>40427</c:v>
                </c:pt>
                <c:pt idx="15">
                  <c:v>40431</c:v>
                </c:pt>
                <c:pt idx="16">
                  <c:v>40434</c:v>
                </c:pt>
                <c:pt idx="17">
                  <c:v>40435</c:v>
                </c:pt>
                <c:pt idx="18">
                  <c:v>40437</c:v>
                </c:pt>
                <c:pt idx="19">
                  <c:v>40438</c:v>
                </c:pt>
                <c:pt idx="20">
                  <c:v>40439</c:v>
                </c:pt>
                <c:pt idx="21">
                  <c:v>40441</c:v>
                </c:pt>
                <c:pt idx="22">
                  <c:v>40442</c:v>
                </c:pt>
                <c:pt idx="23">
                  <c:v>40443</c:v>
                </c:pt>
                <c:pt idx="24">
                  <c:v>40444</c:v>
                </c:pt>
                <c:pt idx="25">
                  <c:v>40445</c:v>
                </c:pt>
                <c:pt idx="26">
                  <c:v>40446</c:v>
                </c:pt>
                <c:pt idx="27">
                  <c:v>40448</c:v>
                </c:pt>
                <c:pt idx="28">
                  <c:v>40451</c:v>
                </c:pt>
                <c:pt idx="29">
                  <c:v>40452</c:v>
                </c:pt>
                <c:pt idx="30">
                  <c:v>40453</c:v>
                </c:pt>
                <c:pt idx="31">
                  <c:v>40455</c:v>
                </c:pt>
                <c:pt idx="32">
                  <c:v>40457</c:v>
                </c:pt>
                <c:pt idx="33">
                  <c:v>40458</c:v>
                </c:pt>
                <c:pt idx="34">
                  <c:v>40459</c:v>
                </c:pt>
                <c:pt idx="35">
                  <c:v>40464</c:v>
                </c:pt>
                <c:pt idx="36">
                  <c:v>40466</c:v>
                </c:pt>
                <c:pt idx="37">
                  <c:v>40469</c:v>
                </c:pt>
                <c:pt idx="38">
                  <c:v>40470</c:v>
                </c:pt>
                <c:pt idx="39">
                  <c:v>40471</c:v>
                </c:pt>
                <c:pt idx="40">
                  <c:v>40472</c:v>
                </c:pt>
                <c:pt idx="41">
                  <c:v>40475</c:v>
                </c:pt>
                <c:pt idx="42">
                  <c:v>40476</c:v>
                </c:pt>
                <c:pt idx="43">
                  <c:v>40477</c:v>
                </c:pt>
                <c:pt idx="44">
                  <c:v>40478</c:v>
                </c:pt>
                <c:pt idx="45">
                  <c:v>40479</c:v>
                </c:pt>
                <c:pt idx="46">
                  <c:v>40480</c:v>
                </c:pt>
                <c:pt idx="47">
                  <c:v>40490</c:v>
                </c:pt>
                <c:pt idx="48">
                  <c:v>40492</c:v>
                </c:pt>
                <c:pt idx="49">
                  <c:v>40494</c:v>
                </c:pt>
                <c:pt idx="50">
                  <c:v>40495</c:v>
                </c:pt>
                <c:pt idx="51">
                  <c:v>40498</c:v>
                </c:pt>
                <c:pt idx="52">
                  <c:v>40499</c:v>
                </c:pt>
                <c:pt idx="53">
                  <c:v>40501</c:v>
                </c:pt>
                <c:pt idx="54">
                  <c:v>40504</c:v>
                </c:pt>
                <c:pt idx="55">
                  <c:v>40505</c:v>
                </c:pt>
                <c:pt idx="56">
                  <c:v>40506</c:v>
                </c:pt>
                <c:pt idx="57">
                  <c:v>40507</c:v>
                </c:pt>
                <c:pt idx="58">
                  <c:v>40508</c:v>
                </c:pt>
                <c:pt idx="59">
                  <c:v>40511</c:v>
                </c:pt>
                <c:pt idx="60">
                  <c:v>40512</c:v>
                </c:pt>
                <c:pt idx="61">
                  <c:v>40513</c:v>
                </c:pt>
                <c:pt idx="62">
                  <c:v>40514</c:v>
                </c:pt>
                <c:pt idx="63">
                  <c:v>40519</c:v>
                </c:pt>
                <c:pt idx="64">
                  <c:v>40520</c:v>
                </c:pt>
                <c:pt idx="65">
                  <c:v>40521</c:v>
                </c:pt>
                <c:pt idx="66">
                  <c:v>40522</c:v>
                </c:pt>
                <c:pt idx="67">
                  <c:v>40525</c:v>
                </c:pt>
                <c:pt idx="68">
                  <c:v>40527</c:v>
                </c:pt>
                <c:pt idx="69">
                  <c:v>40529</c:v>
                </c:pt>
                <c:pt idx="70">
                  <c:v>40533</c:v>
                </c:pt>
                <c:pt idx="71">
                  <c:v>40534</c:v>
                </c:pt>
                <c:pt idx="72">
                  <c:v>40535</c:v>
                </c:pt>
                <c:pt idx="73">
                  <c:v>40536</c:v>
                </c:pt>
                <c:pt idx="74">
                  <c:v>40540</c:v>
                </c:pt>
                <c:pt idx="75">
                  <c:v>40541</c:v>
                </c:pt>
                <c:pt idx="76">
                  <c:v>40542</c:v>
                </c:pt>
                <c:pt idx="77">
                  <c:v>40543</c:v>
                </c:pt>
                <c:pt idx="78">
                  <c:v>40546</c:v>
                </c:pt>
                <c:pt idx="79">
                  <c:v>40549</c:v>
                </c:pt>
                <c:pt idx="80">
                  <c:v>40553</c:v>
                </c:pt>
                <c:pt idx="81">
                  <c:v>40556</c:v>
                </c:pt>
                <c:pt idx="82">
                  <c:v>40561</c:v>
                </c:pt>
                <c:pt idx="83">
                  <c:v>40562</c:v>
                </c:pt>
                <c:pt idx="84">
                  <c:v>40564</c:v>
                </c:pt>
                <c:pt idx="85">
                  <c:v>40567</c:v>
                </c:pt>
                <c:pt idx="86">
                  <c:v>40569</c:v>
                </c:pt>
                <c:pt idx="87">
                  <c:v>40571</c:v>
                </c:pt>
                <c:pt idx="88">
                  <c:v>40574</c:v>
                </c:pt>
                <c:pt idx="89">
                  <c:v>40575</c:v>
                </c:pt>
                <c:pt idx="90">
                  <c:v>40576</c:v>
                </c:pt>
                <c:pt idx="91">
                  <c:v>40577</c:v>
                </c:pt>
                <c:pt idx="92">
                  <c:v>40578</c:v>
                </c:pt>
                <c:pt idx="93">
                  <c:v>40581</c:v>
                </c:pt>
                <c:pt idx="94">
                  <c:v>40582</c:v>
                </c:pt>
                <c:pt idx="95">
                  <c:v>40584</c:v>
                </c:pt>
                <c:pt idx="96">
                  <c:v>40589</c:v>
                </c:pt>
                <c:pt idx="97">
                  <c:v>40590</c:v>
                </c:pt>
                <c:pt idx="98">
                  <c:v>40592</c:v>
                </c:pt>
                <c:pt idx="99">
                  <c:v>40595</c:v>
                </c:pt>
                <c:pt idx="100">
                  <c:v>40596</c:v>
                </c:pt>
                <c:pt idx="101">
                  <c:v>40598</c:v>
                </c:pt>
                <c:pt idx="102">
                  <c:v>40599</c:v>
                </c:pt>
                <c:pt idx="103">
                  <c:v>40602</c:v>
                </c:pt>
                <c:pt idx="104">
                  <c:v>40603</c:v>
                </c:pt>
                <c:pt idx="105">
                  <c:v>40604</c:v>
                </c:pt>
                <c:pt idx="106">
                  <c:v>40605</c:v>
                </c:pt>
                <c:pt idx="107">
                  <c:v>40606</c:v>
                </c:pt>
                <c:pt idx="108">
                  <c:v>40612</c:v>
                </c:pt>
                <c:pt idx="109">
                  <c:v>40613</c:v>
                </c:pt>
                <c:pt idx="110">
                  <c:v>40616</c:v>
                </c:pt>
                <c:pt idx="111">
                  <c:v>40618</c:v>
                </c:pt>
                <c:pt idx="112">
                  <c:v>40619</c:v>
                </c:pt>
                <c:pt idx="113">
                  <c:v>40620</c:v>
                </c:pt>
                <c:pt idx="114">
                  <c:v>40623</c:v>
                </c:pt>
                <c:pt idx="115">
                  <c:v>40624</c:v>
                </c:pt>
                <c:pt idx="116">
                  <c:v>40625</c:v>
                </c:pt>
                <c:pt idx="117">
                  <c:v>40626</c:v>
                </c:pt>
                <c:pt idx="118">
                  <c:v>40627</c:v>
                </c:pt>
                <c:pt idx="119">
                  <c:v>40631</c:v>
                </c:pt>
                <c:pt idx="120">
                  <c:v>40633</c:v>
                </c:pt>
                <c:pt idx="121">
                  <c:v>40637</c:v>
                </c:pt>
                <c:pt idx="122">
                  <c:v>40638</c:v>
                </c:pt>
                <c:pt idx="123">
                  <c:v>40639</c:v>
                </c:pt>
                <c:pt idx="124">
                  <c:v>40640</c:v>
                </c:pt>
                <c:pt idx="125">
                  <c:v>40641</c:v>
                </c:pt>
                <c:pt idx="126">
                  <c:v>40644</c:v>
                </c:pt>
                <c:pt idx="127">
                  <c:v>40645</c:v>
                </c:pt>
                <c:pt idx="128">
                  <c:v>40646</c:v>
                </c:pt>
                <c:pt idx="129">
                  <c:v>40648</c:v>
                </c:pt>
                <c:pt idx="130">
                  <c:v>40651</c:v>
                </c:pt>
                <c:pt idx="131">
                  <c:v>40652</c:v>
                </c:pt>
                <c:pt idx="132">
                  <c:v>40653</c:v>
                </c:pt>
                <c:pt idx="133">
                  <c:v>40658</c:v>
                </c:pt>
                <c:pt idx="134">
                  <c:v>40659</c:v>
                </c:pt>
                <c:pt idx="135">
                  <c:v>40662</c:v>
                </c:pt>
                <c:pt idx="136">
                  <c:v>40665</c:v>
                </c:pt>
                <c:pt idx="137">
                  <c:v>40667</c:v>
                </c:pt>
                <c:pt idx="138">
                  <c:v>40668</c:v>
                </c:pt>
                <c:pt idx="139">
                  <c:v>40669</c:v>
                </c:pt>
                <c:pt idx="140">
                  <c:v>40672</c:v>
                </c:pt>
                <c:pt idx="141">
                  <c:v>40675</c:v>
                </c:pt>
                <c:pt idx="142">
                  <c:v>40676</c:v>
                </c:pt>
                <c:pt idx="143">
                  <c:v>40681</c:v>
                </c:pt>
                <c:pt idx="144">
                  <c:v>40682</c:v>
                </c:pt>
                <c:pt idx="145">
                  <c:v>40683</c:v>
                </c:pt>
                <c:pt idx="146">
                  <c:v>40686</c:v>
                </c:pt>
                <c:pt idx="147">
                  <c:v>40687</c:v>
                </c:pt>
                <c:pt idx="148">
                  <c:v>40688</c:v>
                </c:pt>
                <c:pt idx="149">
                  <c:v>40689</c:v>
                </c:pt>
                <c:pt idx="150">
                  <c:v>40690</c:v>
                </c:pt>
                <c:pt idx="151">
                  <c:v>40693</c:v>
                </c:pt>
                <c:pt idx="152">
                  <c:v>40694</c:v>
                </c:pt>
                <c:pt idx="153">
                  <c:v>40695</c:v>
                </c:pt>
                <c:pt idx="154">
                  <c:v>40700</c:v>
                </c:pt>
                <c:pt idx="155">
                  <c:v>40702</c:v>
                </c:pt>
                <c:pt idx="156">
                  <c:v>40703</c:v>
                </c:pt>
                <c:pt idx="157">
                  <c:v>40704</c:v>
                </c:pt>
                <c:pt idx="158">
                  <c:v>40707</c:v>
                </c:pt>
                <c:pt idx="159">
                  <c:v>40708</c:v>
                </c:pt>
                <c:pt idx="160">
                  <c:v>40709</c:v>
                </c:pt>
                <c:pt idx="161">
                  <c:v>40711</c:v>
                </c:pt>
                <c:pt idx="162">
                  <c:v>40715</c:v>
                </c:pt>
                <c:pt idx="163">
                  <c:v>40716</c:v>
                </c:pt>
                <c:pt idx="164">
                  <c:v>40717</c:v>
                </c:pt>
                <c:pt idx="165">
                  <c:v>40718</c:v>
                </c:pt>
                <c:pt idx="166">
                  <c:v>40721</c:v>
                </c:pt>
                <c:pt idx="167">
                  <c:v>40722</c:v>
                </c:pt>
                <c:pt idx="168">
                  <c:v>40723</c:v>
                </c:pt>
                <c:pt idx="169">
                  <c:v>40724</c:v>
                </c:pt>
                <c:pt idx="170">
                  <c:v>40725</c:v>
                </c:pt>
                <c:pt idx="171">
                  <c:v>40728</c:v>
                </c:pt>
                <c:pt idx="172">
                  <c:v>40730</c:v>
                </c:pt>
                <c:pt idx="173">
                  <c:v>40732</c:v>
                </c:pt>
                <c:pt idx="174">
                  <c:v>40735</c:v>
                </c:pt>
                <c:pt idx="175">
                  <c:v>40736</c:v>
                </c:pt>
                <c:pt idx="176">
                  <c:v>40738</c:v>
                </c:pt>
                <c:pt idx="177">
                  <c:v>40739</c:v>
                </c:pt>
                <c:pt idx="178">
                  <c:v>40742</c:v>
                </c:pt>
                <c:pt idx="179">
                  <c:v>40743</c:v>
                </c:pt>
                <c:pt idx="180">
                  <c:v>40744</c:v>
                </c:pt>
                <c:pt idx="181">
                  <c:v>40745</c:v>
                </c:pt>
                <c:pt idx="182">
                  <c:v>40746</c:v>
                </c:pt>
                <c:pt idx="183">
                  <c:v>40749</c:v>
                </c:pt>
                <c:pt idx="184">
                  <c:v>40751</c:v>
                </c:pt>
                <c:pt idx="185">
                  <c:v>40752</c:v>
                </c:pt>
                <c:pt idx="186">
                  <c:v>40753</c:v>
                </c:pt>
                <c:pt idx="187">
                  <c:v>40756</c:v>
                </c:pt>
                <c:pt idx="188">
                  <c:v>40757</c:v>
                </c:pt>
                <c:pt idx="189">
                  <c:v>40759</c:v>
                </c:pt>
                <c:pt idx="190">
                  <c:v>40760</c:v>
                </c:pt>
                <c:pt idx="191">
                  <c:v>40763</c:v>
                </c:pt>
                <c:pt idx="192">
                  <c:v>40764</c:v>
                </c:pt>
                <c:pt idx="193">
                  <c:v>40765</c:v>
                </c:pt>
                <c:pt idx="194">
                  <c:v>40770</c:v>
                </c:pt>
                <c:pt idx="195">
                  <c:v>40771</c:v>
                </c:pt>
                <c:pt idx="196">
                  <c:v>40772</c:v>
                </c:pt>
                <c:pt idx="197">
                  <c:v>40773</c:v>
                </c:pt>
                <c:pt idx="198">
                  <c:v>40774</c:v>
                </c:pt>
                <c:pt idx="199">
                  <c:v>40777</c:v>
                </c:pt>
                <c:pt idx="200">
                  <c:v>40778</c:v>
                </c:pt>
                <c:pt idx="201">
                  <c:v>40779</c:v>
                </c:pt>
                <c:pt idx="202">
                  <c:v>40780</c:v>
                </c:pt>
                <c:pt idx="203">
                  <c:v>40781</c:v>
                </c:pt>
                <c:pt idx="204">
                  <c:v>40784</c:v>
                </c:pt>
                <c:pt idx="205">
                  <c:v>40786</c:v>
                </c:pt>
                <c:pt idx="206">
                  <c:v>40787</c:v>
                </c:pt>
                <c:pt idx="207">
                  <c:v>40791</c:v>
                </c:pt>
                <c:pt idx="208">
                  <c:v>40794</c:v>
                </c:pt>
                <c:pt idx="209">
                  <c:v>40795</c:v>
                </c:pt>
                <c:pt idx="210">
                  <c:v>40799</c:v>
                </c:pt>
                <c:pt idx="211">
                  <c:v>40801</c:v>
                </c:pt>
                <c:pt idx="212">
                  <c:v>40802</c:v>
                </c:pt>
                <c:pt idx="213">
                  <c:v>40805</c:v>
                </c:pt>
                <c:pt idx="214">
                  <c:v>40806</c:v>
                </c:pt>
                <c:pt idx="215">
                  <c:v>40807</c:v>
                </c:pt>
                <c:pt idx="216">
                  <c:v>40808</c:v>
                </c:pt>
                <c:pt idx="217">
                  <c:v>40809</c:v>
                </c:pt>
                <c:pt idx="218">
                  <c:v>40812</c:v>
                </c:pt>
                <c:pt idx="219">
                  <c:v>40813</c:v>
                </c:pt>
                <c:pt idx="220">
                  <c:v>40814</c:v>
                </c:pt>
                <c:pt idx="221">
                  <c:v>40815</c:v>
                </c:pt>
                <c:pt idx="222">
                  <c:v>40816</c:v>
                </c:pt>
                <c:pt idx="223">
                  <c:v>40819</c:v>
                </c:pt>
                <c:pt idx="224">
                  <c:v>40820</c:v>
                </c:pt>
                <c:pt idx="225">
                  <c:v>40821</c:v>
                </c:pt>
                <c:pt idx="226">
                  <c:v>40826</c:v>
                </c:pt>
                <c:pt idx="227">
                  <c:v>40829</c:v>
                </c:pt>
                <c:pt idx="228">
                  <c:v>40830</c:v>
                </c:pt>
                <c:pt idx="229">
                  <c:v>40833</c:v>
                </c:pt>
                <c:pt idx="230">
                  <c:v>40834</c:v>
                </c:pt>
                <c:pt idx="231">
                  <c:v>40835</c:v>
                </c:pt>
                <c:pt idx="232">
                  <c:v>40836</c:v>
                </c:pt>
                <c:pt idx="233">
                  <c:v>40837</c:v>
                </c:pt>
                <c:pt idx="234">
                  <c:v>40840</c:v>
                </c:pt>
                <c:pt idx="235">
                  <c:v>40842</c:v>
                </c:pt>
                <c:pt idx="236">
                  <c:v>40843</c:v>
                </c:pt>
                <c:pt idx="237">
                  <c:v>40844</c:v>
                </c:pt>
                <c:pt idx="238">
                  <c:v>40847</c:v>
                </c:pt>
                <c:pt idx="239">
                  <c:v>40848</c:v>
                </c:pt>
                <c:pt idx="240">
                  <c:v>40855</c:v>
                </c:pt>
                <c:pt idx="241">
                  <c:v>40856</c:v>
                </c:pt>
                <c:pt idx="242">
                  <c:v>40857</c:v>
                </c:pt>
                <c:pt idx="243">
                  <c:v>40858</c:v>
                </c:pt>
                <c:pt idx="244">
                  <c:v>40861</c:v>
                </c:pt>
                <c:pt idx="245">
                  <c:v>40863</c:v>
                </c:pt>
                <c:pt idx="246">
                  <c:v>40865</c:v>
                </c:pt>
                <c:pt idx="247">
                  <c:v>40868</c:v>
                </c:pt>
                <c:pt idx="248">
                  <c:v>40869</c:v>
                </c:pt>
                <c:pt idx="249">
                  <c:v>40870</c:v>
                </c:pt>
                <c:pt idx="250">
                  <c:v>40871</c:v>
                </c:pt>
                <c:pt idx="251">
                  <c:v>40872</c:v>
                </c:pt>
                <c:pt idx="252">
                  <c:v>40875</c:v>
                </c:pt>
                <c:pt idx="253">
                  <c:v>40876</c:v>
                </c:pt>
                <c:pt idx="254">
                  <c:v>40877</c:v>
                </c:pt>
                <c:pt idx="255">
                  <c:v>40878</c:v>
                </c:pt>
                <c:pt idx="256">
                  <c:v>40879</c:v>
                </c:pt>
                <c:pt idx="257">
                  <c:v>40882</c:v>
                </c:pt>
                <c:pt idx="258">
                  <c:v>40883</c:v>
                </c:pt>
                <c:pt idx="259">
                  <c:v>40884</c:v>
                </c:pt>
                <c:pt idx="260">
                  <c:v>40885</c:v>
                </c:pt>
                <c:pt idx="261">
                  <c:v>40886</c:v>
                </c:pt>
                <c:pt idx="262">
                  <c:v>40889</c:v>
                </c:pt>
                <c:pt idx="263">
                  <c:v>40890</c:v>
                </c:pt>
                <c:pt idx="264">
                  <c:v>40892</c:v>
                </c:pt>
                <c:pt idx="265">
                  <c:v>40893</c:v>
                </c:pt>
                <c:pt idx="266">
                  <c:v>40896</c:v>
                </c:pt>
                <c:pt idx="267">
                  <c:v>40897</c:v>
                </c:pt>
                <c:pt idx="268">
                  <c:v>40898</c:v>
                </c:pt>
                <c:pt idx="269">
                  <c:v>40900</c:v>
                </c:pt>
                <c:pt idx="270">
                  <c:v>40903</c:v>
                </c:pt>
                <c:pt idx="271">
                  <c:v>40904</c:v>
                </c:pt>
                <c:pt idx="272">
                  <c:v>40905</c:v>
                </c:pt>
                <c:pt idx="273">
                  <c:v>40907</c:v>
                </c:pt>
                <c:pt idx="274">
                  <c:v>40913</c:v>
                </c:pt>
                <c:pt idx="275">
                  <c:v>40917</c:v>
                </c:pt>
                <c:pt idx="276">
                  <c:v>40919</c:v>
                </c:pt>
                <c:pt idx="277">
                  <c:v>40920</c:v>
                </c:pt>
                <c:pt idx="278">
                  <c:v>40922</c:v>
                </c:pt>
                <c:pt idx="279">
                  <c:v>40924</c:v>
                </c:pt>
                <c:pt idx="280">
                  <c:v>40925</c:v>
                </c:pt>
                <c:pt idx="281">
                  <c:v>40926</c:v>
                </c:pt>
                <c:pt idx="282">
                  <c:v>40927</c:v>
                </c:pt>
                <c:pt idx="283">
                  <c:v>40928</c:v>
                </c:pt>
                <c:pt idx="284">
                  <c:v>40931</c:v>
                </c:pt>
                <c:pt idx="285">
                  <c:v>40933</c:v>
                </c:pt>
                <c:pt idx="286">
                  <c:v>40935</c:v>
                </c:pt>
                <c:pt idx="287">
                  <c:v>40938</c:v>
                </c:pt>
                <c:pt idx="288">
                  <c:v>40939</c:v>
                </c:pt>
                <c:pt idx="289">
                  <c:v>40941</c:v>
                </c:pt>
                <c:pt idx="290">
                  <c:v>40942</c:v>
                </c:pt>
                <c:pt idx="291">
                  <c:v>40945</c:v>
                </c:pt>
                <c:pt idx="292">
                  <c:v>40946</c:v>
                </c:pt>
                <c:pt idx="293">
                  <c:v>40947</c:v>
                </c:pt>
                <c:pt idx="294">
                  <c:v>40948</c:v>
                </c:pt>
                <c:pt idx="295">
                  <c:v>40949</c:v>
                </c:pt>
                <c:pt idx="296">
                  <c:v>40952</c:v>
                </c:pt>
                <c:pt idx="297">
                  <c:v>40953</c:v>
                </c:pt>
                <c:pt idx="298">
                  <c:v>40954</c:v>
                </c:pt>
                <c:pt idx="299">
                  <c:v>40955</c:v>
                </c:pt>
                <c:pt idx="300">
                  <c:v>40956</c:v>
                </c:pt>
                <c:pt idx="301">
                  <c:v>40963</c:v>
                </c:pt>
                <c:pt idx="302">
                  <c:v>40966</c:v>
                </c:pt>
                <c:pt idx="303">
                  <c:v>40967</c:v>
                </c:pt>
                <c:pt idx="304">
                  <c:v>40968</c:v>
                </c:pt>
                <c:pt idx="305">
                  <c:v>40969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40982</c:v>
                </c:pt>
                <c:pt idx="311">
                  <c:v>40983</c:v>
                </c:pt>
                <c:pt idx="312">
                  <c:v>40984</c:v>
                </c:pt>
                <c:pt idx="313">
                  <c:v>40987</c:v>
                </c:pt>
                <c:pt idx="314">
                  <c:v>40988</c:v>
                </c:pt>
                <c:pt idx="315">
                  <c:v>40989</c:v>
                </c:pt>
                <c:pt idx="316">
                  <c:v>40990</c:v>
                </c:pt>
                <c:pt idx="317">
                  <c:v>40991</c:v>
                </c:pt>
                <c:pt idx="318">
                  <c:v>40994</c:v>
                </c:pt>
                <c:pt idx="319">
                  <c:v>40995</c:v>
                </c:pt>
                <c:pt idx="320">
                  <c:v>40996</c:v>
                </c:pt>
                <c:pt idx="321">
                  <c:v>40997</c:v>
                </c:pt>
                <c:pt idx="322">
                  <c:v>40998</c:v>
                </c:pt>
                <c:pt idx="323">
                  <c:v>40999</c:v>
                </c:pt>
                <c:pt idx="324">
                  <c:v>41002</c:v>
                </c:pt>
                <c:pt idx="325">
                  <c:v>41003</c:v>
                </c:pt>
                <c:pt idx="326">
                  <c:v>41010</c:v>
                </c:pt>
                <c:pt idx="327">
                  <c:v>41011</c:v>
                </c:pt>
                <c:pt idx="328">
                  <c:v>41012</c:v>
                </c:pt>
                <c:pt idx="329">
                  <c:v>41015</c:v>
                </c:pt>
                <c:pt idx="330">
                  <c:v>41017</c:v>
                </c:pt>
                <c:pt idx="331">
                  <c:v>41019</c:v>
                </c:pt>
                <c:pt idx="332">
                  <c:v>41022</c:v>
                </c:pt>
                <c:pt idx="333">
                  <c:v>41023</c:v>
                </c:pt>
                <c:pt idx="334">
                  <c:v>41024</c:v>
                </c:pt>
                <c:pt idx="335">
                  <c:v>41025</c:v>
                </c:pt>
                <c:pt idx="336">
                  <c:v>41026</c:v>
                </c:pt>
                <c:pt idx="337">
                  <c:v>41029</c:v>
                </c:pt>
                <c:pt idx="338">
                  <c:v>41031</c:v>
                </c:pt>
                <c:pt idx="339">
                  <c:v>41036</c:v>
                </c:pt>
                <c:pt idx="340">
                  <c:v>41037</c:v>
                </c:pt>
                <c:pt idx="341">
                  <c:v>41038</c:v>
                </c:pt>
                <c:pt idx="342">
                  <c:v>41043</c:v>
                </c:pt>
                <c:pt idx="343">
                  <c:v>41045</c:v>
                </c:pt>
                <c:pt idx="344">
                  <c:v>41046</c:v>
                </c:pt>
                <c:pt idx="345">
                  <c:v>41047</c:v>
                </c:pt>
                <c:pt idx="346">
                  <c:v>41050</c:v>
                </c:pt>
                <c:pt idx="347">
                  <c:v>41052</c:v>
                </c:pt>
                <c:pt idx="348">
                  <c:v>41053</c:v>
                </c:pt>
                <c:pt idx="349">
                  <c:v>41054</c:v>
                </c:pt>
                <c:pt idx="350">
                  <c:v>41057</c:v>
                </c:pt>
                <c:pt idx="351">
                  <c:v>41058</c:v>
                </c:pt>
                <c:pt idx="352">
                  <c:v>41059</c:v>
                </c:pt>
                <c:pt idx="353">
                  <c:v>41060</c:v>
                </c:pt>
                <c:pt idx="354">
                  <c:v>41066</c:v>
                </c:pt>
                <c:pt idx="355">
                  <c:v>41071</c:v>
                </c:pt>
                <c:pt idx="356">
                  <c:v>41072</c:v>
                </c:pt>
                <c:pt idx="357">
                  <c:v>41073</c:v>
                </c:pt>
                <c:pt idx="358">
                  <c:v>41075</c:v>
                </c:pt>
                <c:pt idx="359">
                  <c:v>41078</c:v>
                </c:pt>
                <c:pt idx="360">
                  <c:v>41079</c:v>
                </c:pt>
                <c:pt idx="361">
                  <c:v>41080</c:v>
                </c:pt>
                <c:pt idx="362">
                  <c:v>41081</c:v>
                </c:pt>
                <c:pt idx="363">
                  <c:v>41082</c:v>
                </c:pt>
                <c:pt idx="364">
                  <c:v>41085</c:v>
                </c:pt>
                <c:pt idx="365">
                  <c:v>41086</c:v>
                </c:pt>
                <c:pt idx="366">
                  <c:v>41087</c:v>
                </c:pt>
                <c:pt idx="367">
                  <c:v>41088</c:v>
                </c:pt>
                <c:pt idx="368">
                  <c:v>41089</c:v>
                </c:pt>
                <c:pt idx="369">
                  <c:v>41092</c:v>
                </c:pt>
                <c:pt idx="370">
                  <c:v>41093</c:v>
                </c:pt>
                <c:pt idx="371">
                  <c:v>41094</c:v>
                </c:pt>
                <c:pt idx="372">
                  <c:v>41095</c:v>
                </c:pt>
                <c:pt idx="373">
                  <c:v>41096</c:v>
                </c:pt>
                <c:pt idx="374">
                  <c:v>41099</c:v>
                </c:pt>
                <c:pt idx="375">
                  <c:v>41100</c:v>
                </c:pt>
                <c:pt idx="376">
                  <c:v>41102</c:v>
                </c:pt>
                <c:pt idx="377">
                  <c:v>41103</c:v>
                </c:pt>
                <c:pt idx="378">
                  <c:v>41106</c:v>
                </c:pt>
                <c:pt idx="379">
                  <c:v>41107</c:v>
                </c:pt>
                <c:pt idx="380">
                  <c:v>41108</c:v>
                </c:pt>
                <c:pt idx="381">
                  <c:v>41109</c:v>
                </c:pt>
                <c:pt idx="382">
                  <c:v>41110</c:v>
                </c:pt>
                <c:pt idx="383">
                  <c:v>41113</c:v>
                </c:pt>
                <c:pt idx="384">
                  <c:v>41114</c:v>
                </c:pt>
                <c:pt idx="385">
                  <c:v>41115</c:v>
                </c:pt>
                <c:pt idx="386">
                  <c:v>41116</c:v>
                </c:pt>
                <c:pt idx="387">
                  <c:v>41117</c:v>
                </c:pt>
                <c:pt idx="388">
                  <c:v>41120</c:v>
                </c:pt>
                <c:pt idx="389">
                  <c:v>41121</c:v>
                </c:pt>
                <c:pt idx="390">
                  <c:v>41124</c:v>
                </c:pt>
                <c:pt idx="391">
                  <c:v>41127</c:v>
                </c:pt>
                <c:pt idx="392">
                  <c:v>41128</c:v>
                </c:pt>
                <c:pt idx="393">
                  <c:v>41130</c:v>
                </c:pt>
                <c:pt idx="394">
                  <c:v>41131</c:v>
                </c:pt>
                <c:pt idx="395">
                  <c:v>41135</c:v>
                </c:pt>
                <c:pt idx="396">
                  <c:v>41136</c:v>
                </c:pt>
                <c:pt idx="397">
                  <c:v>41137</c:v>
                </c:pt>
                <c:pt idx="398">
                  <c:v>41138</c:v>
                </c:pt>
                <c:pt idx="399">
                  <c:v>41141</c:v>
                </c:pt>
                <c:pt idx="400">
                  <c:v>41142</c:v>
                </c:pt>
                <c:pt idx="401">
                  <c:v>41143</c:v>
                </c:pt>
                <c:pt idx="402">
                  <c:v>41144</c:v>
                </c:pt>
                <c:pt idx="403">
                  <c:v>41145</c:v>
                </c:pt>
                <c:pt idx="404">
                  <c:v>41148</c:v>
                </c:pt>
                <c:pt idx="405">
                  <c:v>41150</c:v>
                </c:pt>
                <c:pt idx="406">
                  <c:v>41151</c:v>
                </c:pt>
                <c:pt idx="407">
                  <c:v>41152</c:v>
                </c:pt>
                <c:pt idx="408">
                  <c:v>41155</c:v>
                </c:pt>
                <c:pt idx="409">
                  <c:v>41156</c:v>
                </c:pt>
                <c:pt idx="410">
                  <c:v>41157</c:v>
                </c:pt>
                <c:pt idx="411">
                  <c:v>41162</c:v>
                </c:pt>
                <c:pt idx="412">
                  <c:v>41163</c:v>
                </c:pt>
                <c:pt idx="413">
                  <c:v>41164</c:v>
                </c:pt>
                <c:pt idx="414">
                  <c:v>41165</c:v>
                </c:pt>
                <c:pt idx="415">
                  <c:v>41166</c:v>
                </c:pt>
                <c:pt idx="416">
                  <c:v>41169</c:v>
                </c:pt>
                <c:pt idx="417">
                  <c:v>41170</c:v>
                </c:pt>
                <c:pt idx="418">
                  <c:v>41171</c:v>
                </c:pt>
                <c:pt idx="419">
                  <c:v>41172</c:v>
                </c:pt>
                <c:pt idx="420">
                  <c:v>41173</c:v>
                </c:pt>
                <c:pt idx="421">
                  <c:v>41176</c:v>
                </c:pt>
                <c:pt idx="422">
                  <c:v>41177</c:v>
                </c:pt>
                <c:pt idx="423">
                  <c:v>41178</c:v>
                </c:pt>
                <c:pt idx="424">
                  <c:v>41180</c:v>
                </c:pt>
                <c:pt idx="425">
                  <c:v>41183</c:v>
                </c:pt>
                <c:pt idx="426">
                  <c:v>41184</c:v>
                </c:pt>
                <c:pt idx="427">
                  <c:v>41186</c:v>
                </c:pt>
                <c:pt idx="428">
                  <c:v>41190</c:v>
                </c:pt>
                <c:pt idx="429">
                  <c:v>41191</c:v>
                </c:pt>
                <c:pt idx="430">
                  <c:v>41192</c:v>
                </c:pt>
                <c:pt idx="431">
                  <c:v>41193</c:v>
                </c:pt>
                <c:pt idx="432">
                  <c:v>41197</c:v>
                </c:pt>
                <c:pt idx="433">
                  <c:v>41198</c:v>
                </c:pt>
                <c:pt idx="434">
                  <c:v>41199</c:v>
                </c:pt>
                <c:pt idx="435">
                  <c:v>41200</c:v>
                </c:pt>
                <c:pt idx="436">
                  <c:v>41201</c:v>
                </c:pt>
                <c:pt idx="437">
                  <c:v>41204</c:v>
                </c:pt>
                <c:pt idx="438">
                  <c:v>41205</c:v>
                </c:pt>
                <c:pt idx="439">
                  <c:v>41206</c:v>
                </c:pt>
                <c:pt idx="440">
                  <c:v>41207</c:v>
                </c:pt>
                <c:pt idx="441">
                  <c:v>41208</c:v>
                </c:pt>
                <c:pt idx="442">
                  <c:v>41211</c:v>
                </c:pt>
                <c:pt idx="443">
                  <c:v>41212</c:v>
                </c:pt>
                <c:pt idx="444">
                  <c:v>41213</c:v>
                </c:pt>
                <c:pt idx="445">
                  <c:v>41214</c:v>
                </c:pt>
                <c:pt idx="446">
                  <c:v>41219</c:v>
                </c:pt>
                <c:pt idx="447">
                  <c:v>41220</c:v>
                </c:pt>
                <c:pt idx="448">
                  <c:v>41221</c:v>
                </c:pt>
                <c:pt idx="449">
                  <c:v>41222</c:v>
                </c:pt>
                <c:pt idx="450">
                  <c:v>41225</c:v>
                </c:pt>
                <c:pt idx="451">
                  <c:v>41226</c:v>
                </c:pt>
                <c:pt idx="452">
                  <c:v>41227</c:v>
                </c:pt>
                <c:pt idx="453">
                  <c:v>41232</c:v>
                </c:pt>
                <c:pt idx="454">
                  <c:v>41233</c:v>
                </c:pt>
                <c:pt idx="455">
                  <c:v>41234</c:v>
                </c:pt>
                <c:pt idx="456">
                  <c:v>41235</c:v>
                </c:pt>
                <c:pt idx="457">
                  <c:v>41236</c:v>
                </c:pt>
                <c:pt idx="458">
                  <c:v>41239</c:v>
                </c:pt>
                <c:pt idx="459">
                  <c:v>41240</c:v>
                </c:pt>
                <c:pt idx="460">
                  <c:v>41241</c:v>
                </c:pt>
                <c:pt idx="461">
                  <c:v>41242</c:v>
                </c:pt>
                <c:pt idx="462">
                  <c:v>41243</c:v>
                </c:pt>
                <c:pt idx="463">
                  <c:v>41246</c:v>
                </c:pt>
                <c:pt idx="464">
                  <c:v>41247</c:v>
                </c:pt>
                <c:pt idx="465">
                  <c:v>41248</c:v>
                </c:pt>
                <c:pt idx="466">
                  <c:v>41249</c:v>
                </c:pt>
                <c:pt idx="467">
                  <c:v>41250</c:v>
                </c:pt>
                <c:pt idx="468">
                  <c:v>41253</c:v>
                </c:pt>
                <c:pt idx="469">
                  <c:v>41254</c:v>
                </c:pt>
                <c:pt idx="470">
                  <c:v>41255</c:v>
                </c:pt>
                <c:pt idx="471">
                  <c:v>41256</c:v>
                </c:pt>
                <c:pt idx="472">
                  <c:v>41257</c:v>
                </c:pt>
                <c:pt idx="473">
                  <c:v>41260</c:v>
                </c:pt>
                <c:pt idx="474">
                  <c:v>41261</c:v>
                </c:pt>
                <c:pt idx="475">
                  <c:v>41262</c:v>
                </c:pt>
                <c:pt idx="476">
                  <c:v>41263</c:v>
                </c:pt>
                <c:pt idx="477">
                  <c:v>41264</c:v>
                </c:pt>
                <c:pt idx="478">
                  <c:v>41269</c:v>
                </c:pt>
                <c:pt idx="479">
                  <c:v>41270</c:v>
                </c:pt>
                <c:pt idx="480">
                  <c:v>41271</c:v>
                </c:pt>
                <c:pt idx="481">
                  <c:v>41276</c:v>
                </c:pt>
                <c:pt idx="482">
                  <c:v>41277</c:v>
                </c:pt>
                <c:pt idx="483">
                  <c:v>41278</c:v>
                </c:pt>
                <c:pt idx="484">
                  <c:v>41281</c:v>
                </c:pt>
                <c:pt idx="485">
                  <c:v>41282</c:v>
                </c:pt>
                <c:pt idx="486">
                  <c:v>41283</c:v>
                </c:pt>
                <c:pt idx="487">
                  <c:v>41284</c:v>
                </c:pt>
                <c:pt idx="488">
                  <c:v>41285</c:v>
                </c:pt>
                <c:pt idx="489">
                  <c:v>41288</c:v>
                </c:pt>
                <c:pt idx="490">
                  <c:v>41289</c:v>
                </c:pt>
                <c:pt idx="491">
                  <c:v>41290</c:v>
                </c:pt>
                <c:pt idx="492">
                  <c:v>41291</c:v>
                </c:pt>
                <c:pt idx="493">
                  <c:v>41292</c:v>
                </c:pt>
                <c:pt idx="494">
                  <c:v>41295</c:v>
                </c:pt>
                <c:pt idx="495">
                  <c:v>41296</c:v>
                </c:pt>
                <c:pt idx="496">
                  <c:v>41297</c:v>
                </c:pt>
                <c:pt idx="497">
                  <c:v>41298</c:v>
                </c:pt>
                <c:pt idx="498">
                  <c:v>41299</c:v>
                </c:pt>
                <c:pt idx="499">
                  <c:v>41302</c:v>
                </c:pt>
                <c:pt idx="500">
                  <c:v>41303</c:v>
                </c:pt>
                <c:pt idx="501">
                  <c:v>41304</c:v>
                </c:pt>
                <c:pt idx="502">
                  <c:v>41306</c:v>
                </c:pt>
                <c:pt idx="503">
                  <c:v>41309</c:v>
                </c:pt>
                <c:pt idx="504">
                  <c:v>41310</c:v>
                </c:pt>
                <c:pt idx="505">
                  <c:v>41311</c:v>
                </c:pt>
                <c:pt idx="506">
                  <c:v>41312</c:v>
                </c:pt>
                <c:pt idx="507">
                  <c:v>41313</c:v>
                </c:pt>
                <c:pt idx="508">
                  <c:v>41319</c:v>
                </c:pt>
                <c:pt idx="509">
                  <c:v>41320</c:v>
                </c:pt>
                <c:pt idx="510">
                  <c:v>41323</c:v>
                </c:pt>
                <c:pt idx="511">
                  <c:v>41324</c:v>
                </c:pt>
                <c:pt idx="512">
                  <c:v>41325</c:v>
                </c:pt>
                <c:pt idx="513">
                  <c:v>41326</c:v>
                </c:pt>
                <c:pt idx="514">
                  <c:v>41327</c:v>
                </c:pt>
                <c:pt idx="515">
                  <c:v>41330</c:v>
                </c:pt>
                <c:pt idx="516">
                  <c:v>41331</c:v>
                </c:pt>
                <c:pt idx="517">
                  <c:v>41332</c:v>
                </c:pt>
                <c:pt idx="518">
                  <c:v>41333</c:v>
                </c:pt>
                <c:pt idx="519">
                  <c:v>41334</c:v>
                </c:pt>
                <c:pt idx="520">
                  <c:v>41337</c:v>
                </c:pt>
                <c:pt idx="521">
                  <c:v>41338</c:v>
                </c:pt>
                <c:pt idx="522">
                  <c:v>41339</c:v>
                </c:pt>
                <c:pt idx="523">
                  <c:v>41340</c:v>
                </c:pt>
                <c:pt idx="524">
                  <c:v>41341</c:v>
                </c:pt>
                <c:pt idx="525">
                  <c:v>41344</c:v>
                </c:pt>
                <c:pt idx="526">
                  <c:v>41345</c:v>
                </c:pt>
                <c:pt idx="527">
                  <c:v>41346</c:v>
                </c:pt>
                <c:pt idx="528">
                  <c:v>41347</c:v>
                </c:pt>
                <c:pt idx="529">
                  <c:v>41348</c:v>
                </c:pt>
                <c:pt idx="530">
                  <c:v>41351</c:v>
                </c:pt>
                <c:pt idx="531">
                  <c:v>41352</c:v>
                </c:pt>
                <c:pt idx="532">
                  <c:v>41353</c:v>
                </c:pt>
                <c:pt idx="533">
                  <c:v>41354</c:v>
                </c:pt>
                <c:pt idx="534">
                  <c:v>41355</c:v>
                </c:pt>
                <c:pt idx="535">
                  <c:v>41359</c:v>
                </c:pt>
                <c:pt idx="536">
                  <c:v>41360</c:v>
                </c:pt>
                <c:pt idx="537">
                  <c:v>41361</c:v>
                </c:pt>
                <c:pt idx="538">
                  <c:v>41362</c:v>
                </c:pt>
                <c:pt idx="539">
                  <c:v>41365</c:v>
                </c:pt>
                <c:pt idx="540">
                  <c:v>41366</c:v>
                </c:pt>
                <c:pt idx="541">
                  <c:v>41367</c:v>
                </c:pt>
                <c:pt idx="542">
                  <c:v>41368</c:v>
                </c:pt>
                <c:pt idx="543">
                  <c:v>41369</c:v>
                </c:pt>
                <c:pt idx="544">
                  <c:v>41372</c:v>
                </c:pt>
                <c:pt idx="545">
                  <c:v>41373</c:v>
                </c:pt>
                <c:pt idx="546">
                  <c:v>41374</c:v>
                </c:pt>
                <c:pt idx="547">
                  <c:v>41375</c:v>
                </c:pt>
                <c:pt idx="548">
                  <c:v>41376</c:v>
                </c:pt>
                <c:pt idx="549">
                  <c:v>41379</c:v>
                </c:pt>
                <c:pt idx="550">
                  <c:v>41380</c:v>
                </c:pt>
                <c:pt idx="551">
                  <c:v>41381</c:v>
                </c:pt>
                <c:pt idx="552">
                  <c:v>41382</c:v>
                </c:pt>
                <c:pt idx="553">
                  <c:v>41383</c:v>
                </c:pt>
                <c:pt idx="554">
                  <c:v>41386</c:v>
                </c:pt>
                <c:pt idx="555">
                  <c:v>41388</c:v>
                </c:pt>
                <c:pt idx="556">
                  <c:v>41389</c:v>
                </c:pt>
                <c:pt idx="557">
                  <c:v>41390</c:v>
                </c:pt>
                <c:pt idx="558">
                  <c:v>41393</c:v>
                </c:pt>
                <c:pt idx="559">
                  <c:v>41394</c:v>
                </c:pt>
                <c:pt idx="560">
                  <c:v>41395</c:v>
                </c:pt>
                <c:pt idx="561">
                  <c:v>41396</c:v>
                </c:pt>
                <c:pt idx="562">
                  <c:v>41397</c:v>
                </c:pt>
                <c:pt idx="563">
                  <c:v>41400</c:v>
                </c:pt>
                <c:pt idx="564">
                  <c:v>41401</c:v>
                </c:pt>
                <c:pt idx="565">
                  <c:v>41402</c:v>
                </c:pt>
                <c:pt idx="566">
                  <c:v>41403</c:v>
                </c:pt>
                <c:pt idx="567">
                  <c:v>41404</c:v>
                </c:pt>
                <c:pt idx="568">
                  <c:v>41407</c:v>
                </c:pt>
                <c:pt idx="569">
                  <c:v>41408</c:v>
                </c:pt>
                <c:pt idx="570">
                  <c:v>41409</c:v>
                </c:pt>
                <c:pt idx="571">
                  <c:v>41410</c:v>
                </c:pt>
                <c:pt idx="572">
                  <c:v>41411</c:v>
                </c:pt>
                <c:pt idx="573">
                  <c:v>41413</c:v>
                </c:pt>
                <c:pt idx="574">
                  <c:v>41414</c:v>
                </c:pt>
                <c:pt idx="575">
                  <c:v>41415</c:v>
                </c:pt>
                <c:pt idx="576">
                  <c:v>41416</c:v>
                </c:pt>
                <c:pt idx="577">
                  <c:v>41417</c:v>
                </c:pt>
                <c:pt idx="578">
                  <c:v>41418</c:v>
                </c:pt>
                <c:pt idx="579">
                  <c:v>41421</c:v>
                </c:pt>
                <c:pt idx="580">
                  <c:v>41422</c:v>
                </c:pt>
                <c:pt idx="581">
                  <c:v>41423</c:v>
                </c:pt>
                <c:pt idx="582">
                  <c:v>41424</c:v>
                </c:pt>
                <c:pt idx="583">
                  <c:v>41425</c:v>
                </c:pt>
                <c:pt idx="584">
                  <c:v>41428</c:v>
                </c:pt>
                <c:pt idx="585">
                  <c:v>41429</c:v>
                </c:pt>
                <c:pt idx="586">
                  <c:v>41430</c:v>
                </c:pt>
                <c:pt idx="587">
                  <c:v>41431</c:v>
                </c:pt>
                <c:pt idx="588">
                  <c:v>41432</c:v>
                </c:pt>
                <c:pt idx="589">
                  <c:v>41435</c:v>
                </c:pt>
                <c:pt idx="590">
                  <c:v>41436</c:v>
                </c:pt>
                <c:pt idx="591">
                  <c:v>41437</c:v>
                </c:pt>
                <c:pt idx="592">
                  <c:v>41438</c:v>
                </c:pt>
                <c:pt idx="593">
                  <c:v>41439</c:v>
                </c:pt>
                <c:pt idx="594">
                  <c:v>41442</c:v>
                </c:pt>
                <c:pt idx="595">
                  <c:v>41443</c:v>
                </c:pt>
                <c:pt idx="596">
                  <c:v>41444</c:v>
                </c:pt>
                <c:pt idx="597">
                  <c:v>41445</c:v>
                </c:pt>
                <c:pt idx="598">
                  <c:v>41446</c:v>
                </c:pt>
                <c:pt idx="599">
                  <c:v>41449</c:v>
                </c:pt>
                <c:pt idx="600">
                  <c:v>41450</c:v>
                </c:pt>
                <c:pt idx="601">
                  <c:v>41452</c:v>
                </c:pt>
                <c:pt idx="602">
                  <c:v>41453</c:v>
                </c:pt>
                <c:pt idx="603">
                  <c:v>41456</c:v>
                </c:pt>
                <c:pt idx="604">
                  <c:v>41458</c:v>
                </c:pt>
                <c:pt idx="605">
                  <c:v>41459</c:v>
                </c:pt>
                <c:pt idx="606">
                  <c:v>41462</c:v>
                </c:pt>
                <c:pt idx="607">
                  <c:v>41464</c:v>
                </c:pt>
                <c:pt idx="608">
                  <c:v>41465</c:v>
                </c:pt>
                <c:pt idx="609">
                  <c:v>41466</c:v>
                </c:pt>
                <c:pt idx="610">
                  <c:v>41467</c:v>
                </c:pt>
                <c:pt idx="611">
                  <c:v>41472</c:v>
                </c:pt>
                <c:pt idx="612">
                  <c:v>41473</c:v>
                </c:pt>
                <c:pt idx="613">
                  <c:v>41474</c:v>
                </c:pt>
                <c:pt idx="614">
                  <c:v>41475</c:v>
                </c:pt>
                <c:pt idx="615">
                  <c:v>41476</c:v>
                </c:pt>
                <c:pt idx="616">
                  <c:v>41477</c:v>
                </c:pt>
                <c:pt idx="617">
                  <c:v>41478</c:v>
                </c:pt>
                <c:pt idx="618">
                  <c:v>41479</c:v>
                </c:pt>
                <c:pt idx="619">
                  <c:v>41480</c:v>
                </c:pt>
                <c:pt idx="620">
                  <c:v>41481</c:v>
                </c:pt>
                <c:pt idx="621">
                  <c:v>41483</c:v>
                </c:pt>
                <c:pt idx="622">
                  <c:v>41484</c:v>
                </c:pt>
                <c:pt idx="623">
                  <c:v>41485</c:v>
                </c:pt>
                <c:pt idx="624">
                  <c:v>41486</c:v>
                </c:pt>
                <c:pt idx="625">
                  <c:v>41487</c:v>
                </c:pt>
                <c:pt idx="626">
                  <c:v>41488</c:v>
                </c:pt>
                <c:pt idx="627">
                  <c:v>41489</c:v>
                </c:pt>
                <c:pt idx="628">
                  <c:v>41490</c:v>
                </c:pt>
                <c:pt idx="629">
                  <c:v>41491</c:v>
                </c:pt>
                <c:pt idx="630">
                  <c:v>41494</c:v>
                </c:pt>
                <c:pt idx="631">
                  <c:v>41495</c:v>
                </c:pt>
                <c:pt idx="632">
                  <c:v>41496</c:v>
                </c:pt>
                <c:pt idx="633">
                  <c:v>41497</c:v>
                </c:pt>
                <c:pt idx="634">
                  <c:v>41498</c:v>
                </c:pt>
                <c:pt idx="635">
                  <c:v>41501</c:v>
                </c:pt>
                <c:pt idx="636">
                  <c:v>41502</c:v>
                </c:pt>
                <c:pt idx="637">
                  <c:v>41505</c:v>
                </c:pt>
                <c:pt idx="638">
                  <c:v>41508</c:v>
                </c:pt>
                <c:pt idx="639">
                  <c:v>41509</c:v>
                </c:pt>
                <c:pt idx="640">
                  <c:v>41512</c:v>
                </c:pt>
                <c:pt idx="641">
                  <c:v>41515</c:v>
                </c:pt>
                <c:pt idx="642">
                  <c:v>41516</c:v>
                </c:pt>
                <c:pt idx="643">
                  <c:v>41517</c:v>
                </c:pt>
                <c:pt idx="644">
                  <c:v>41519</c:v>
                </c:pt>
                <c:pt idx="645">
                  <c:v>41520</c:v>
                </c:pt>
                <c:pt idx="646">
                  <c:v>41522</c:v>
                </c:pt>
                <c:pt idx="647">
                  <c:v>41523</c:v>
                </c:pt>
                <c:pt idx="648">
                  <c:v>41526</c:v>
                </c:pt>
                <c:pt idx="649">
                  <c:v>41527</c:v>
                </c:pt>
                <c:pt idx="650">
                  <c:v>41529</c:v>
                </c:pt>
                <c:pt idx="651">
                  <c:v>41530</c:v>
                </c:pt>
                <c:pt idx="652">
                  <c:v>41531</c:v>
                </c:pt>
                <c:pt idx="653">
                  <c:v>41533</c:v>
                </c:pt>
                <c:pt idx="654">
                  <c:v>41534</c:v>
                </c:pt>
                <c:pt idx="655">
                  <c:v>41536</c:v>
                </c:pt>
                <c:pt idx="656">
                  <c:v>41537</c:v>
                </c:pt>
                <c:pt idx="657">
                  <c:v>41538</c:v>
                </c:pt>
                <c:pt idx="658">
                  <c:v>41540</c:v>
                </c:pt>
                <c:pt idx="659">
                  <c:v>41541</c:v>
                </c:pt>
                <c:pt idx="660">
                  <c:v>41542</c:v>
                </c:pt>
                <c:pt idx="661">
                  <c:v>41543</c:v>
                </c:pt>
                <c:pt idx="662">
                  <c:v>41544</c:v>
                </c:pt>
                <c:pt idx="663">
                  <c:v>41546</c:v>
                </c:pt>
                <c:pt idx="664">
                  <c:v>41547</c:v>
                </c:pt>
                <c:pt idx="665">
                  <c:v>41549</c:v>
                </c:pt>
                <c:pt idx="666">
                  <c:v>41550</c:v>
                </c:pt>
                <c:pt idx="667">
                  <c:v>41551</c:v>
                </c:pt>
                <c:pt idx="668">
                  <c:v>41554</c:v>
                </c:pt>
                <c:pt idx="669">
                  <c:v>41556</c:v>
                </c:pt>
                <c:pt idx="670">
                  <c:v>41557</c:v>
                </c:pt>
                <c:pt idx="671">
                  <c:v>41558</c:v>
                </c:pt>
                <c:pt idx="672">
                  <c:v>41561</c:v>
                </c:pt>
                <c:pt idx="673">
                  <c:v>41562</c:v>
                </c:pt>
                <c:pt idx="674">
                  <c:v>41563</c:v>
                </c:pt>
                <c:pt idx="675">
                  <c:v>41564</c:v>
                </c:pt>
                <c:pt idx="676">
                  <c:v>41565</c:v>
                </c:pt>
                <c:pt idx="677">
                  <c:v>41568</c:v>
                </c:pt>
                <c:pt idx="678">
                  <c:v>41570</c:v>
                </c:pt>
                <c:pt idx="679">
                  <c:v>41571</c:v>
                </c:pt>
                <c:pt idx="680">
                  <c:v>41572</c:v>
                </c:pt>
                <c:pt idx="681">
                  <c:v>41575</c:v>
                </c:pt>
                <c:pt idx="682">
                  <c:v>41576</c:v>
                </c:pt>
                <c:pt idx="683">
                  <c:v>41577</c:v>
                </c:pt>
                <c:pt idx="684">
                  <c:v>41578</c:v>
                </c:pt>
                <c:pt idx="685">
                  <c:v>41579</c:v>
                </c:pt>
                <c:pt idx="686">
                  <c:v>41582</c:v>
                </c:pt>
                <c:pt idx="687">
                  <c:v>41583</c:v>
                </c:pt>
                <c:pt idx="688">
                  <c:v>41584</c:v>
                </c:pt>
                <c:pt idx="689">
                  <c:v>41585</c:v>
                </c:pt>
                <c:pt idx="690">
                  <c:v>41586</c:v>
                </c:pt>
                <c:pt idx="691">
                  <c:v>41590</c:v>
                </c:pt>
                <c:pt idx="692">
                  <c:v>41592</c:v>
                </c:pt>
                <c:pt idx="693">
                  <c:v>41593</c:v>
                </c:pt>
                <c:pt idx="694">
                  <c:v>41596</c:v>
                </c:pt>
                <c:pt idx="695">
                  <c:v>41597</c:v>
                </c:pt>
                <c:pt idx="696">
                  <c:v>41598</c:v>
                </c:pt>
                <c:pt idx="697">
                  <c:v>41599</c:v>
                </c:pt>
                <c:pt idx="698">
                  <c:v>41600</c:v>
                </c:pt>
                <c:pt idx="699">
                  <c:v>41603</c:v>
                </c:pt>
                <c:pt idx="700">
                  <c:v>41604</c:v>
                </c:pt>
                <c:pt idx="701">
                  <c:v>41605</c:v>
                </c:pt>
                <c:pt idx="702">
                  <c:v>41606</c:v>
                </c:pt>
                <c:pt idx="703">
                  <c:v>41607</c:v>
                </c:pt>
                <c:pt idx="704">
                  <c:v>41609</c:v>
                </c:pt>
                <c:pt idx="705">
                  <c:v>41610</c:v>
                </c:pt>
                <c:pt idx="706">
                  <c:v>41613</c:v>
                </c:pt>
                <c:pt idx="707">
                  <c:v>41614</c:v>
                </c:pt>
                <c:pt idx="708">
                  <c:v>41617</c:v>
                </c:pt>
                <c:pt idx="709">
                  <c:v>41618</c:v>
                </c:pt>
                <c:pt idx="710">
                  <c:v>41619</c:v>
                </c:pt>
                <c:pt idx="711">
                  <c:v>41620</c:v>
                </c:pt>
                <c:pt idx="712">
                  <c:v>41621</c:v>
                </c:pt>
                <c:pt idx="713">
                  <c:v>41624</c:v>
                </c:pt>
                <c:pt idx="714">
                  <c:v>41625</c:v>
                </c:pt>
                <c:pt idx="715">
                  <c:v>41626</c:v>
                </c:pt>
                <c:pt idx="716">
                  <c:v>41627</c:v>
                </c:pt>
                <c:pt idx="717">
                  <c:v>41628</c:v>
                </c:pt>
                <c:pt idx="718">
                  <c:v>41629</c:v>
                </c:pt>
                <c:pt idx="719">
                  <c:v>41631</c:v>
                </c:pt>
                <c:pt idx="720">
                  <c:v>41633</c:v>
                </c:pt>
                <c:pt idx="721">
                  <c:v>41634</c:v>
                </c:pt>
                <c:pt idx="722">
                  <c:v>41635</c:v>
                </c:pt>
                <c:pt idx="723">
                  <c:v>41638</c:v>
                </c:pt>
                <c:pt idx="724">
                  <c:v>41641</c:v>
                </c:pt>
                <c:pt idx="725">
                  <c:v>41642</c:v>
                </c:pt>
                <c:pt idx="726">
                  <c:v>41645</c:v>
                </c:pt>
                <c:pt idx="727">
                  <c:v>41646</c:v>
                </c:pt>
                <c:pt idx="728">
                  <c:v>41648</c:v>
                </c:pt>
                <c:pt idx="729">
                  <c:v>41649</c:v>
                </c:pt>
                <c:pt idx="730">
                  <c:v>41652</c:v>
                </c:pt>
                <c:pt idx="731">
                  <c:v>41653</c:v>
                </c:pt>
                <c:pt idx="732">
                  <c:v>41655</c:v>
                </c:pt>
                <c:pt idx="733">
                  <c:v>41656</c:v>
                </c:pt>
                <c:pt idx="734">
                  <c:v>41659</c:v>
                </c:pt>
                <c:pt idx="735">
                  <c:v>41661</c:v>
                </c:pt>
                <c:pt idx="736">
                  <c:v>41662</c:v>
                </c:pt>
                <c:pt idx="737">
                  <c:v>41663</c:v>
                </c:pt>
                <c:pt idx="738">
                  <c:v>41666</c:v>
                </c:pt>
                <c:pt idx="739">
                  <c:v>41667</c:v>
                </c:pt>
                <c:pt idx="740">
                  <c:v>41668</c:v>
                </c:pt>
                <c:pt idx="741">
                  <c:v>41669</c:v>
                </c:pt>
                <c:pt idx="742">
                  <c:v>41670</c:v>
                </c:pt>
                <c:pt idx="743">
                  <c:v>41673</c:v>
                </c:pt>
                <c:pt idx="744">
                  <c:v>41676</c:v>
                </c:pt>
                <c:pt idx="745">
                  <c:v>41677</c:v>
                </c:pt>
                <c:pt idx="746">
                  <c:v>41680</c:v>
                </c:pt>
                <c:pt idx="747">
                  <c:v>41682</c:v>
                </c:pt>
                <c:pt idx="748">
                  <c:v>41683</c:v>
                </c:pt>
                <c:pt idx="749">
                  <c:v>41684</c:v>
                </c:pt>
                <c:pt idx="750">
                  <c:v>41687</c:v>
                </c:pt>
                <c:pt idx="751">
                  <c:v>41689</c:v>
                </c:pt>
                <c:pt idx="752">
                  <c:v>41691</c:v>
                </c:pt>
                <c:pt idx="753">
                  <c:v>41694</c:v>
                </c:pt>
                <c:pt idx="754">
                  <c:v>41695</c:v>
                </c:pt>
                <c:pt idx="755">
                  <c:v>41696</c:v>
                </c:pt>
                <c:pt idx="756">
                  <c:v>41697</c:v>
                </c:pt>
                <c:pt idx="757">
                  <c:v>41698</c:v>
                </c:pt>
                <c:pt idx="758">
                  <c:v>41701</c:v>
                </c:pt>
                <c:pt idx="759">
                  <c:v>41702</c:v>
                </c:pt>
                <c:pt idx="760">
                  <c:v>41703</c:v>
                </c:pt>
                <c:pt idx="761">
                  <c:v>41704</c:v>
                </c:pt>
                <c:pt idx="762">
                  <c:v>41705</c:v>
                </c:pt>
                <c:pt idx="763">
                  <c:v>41708</c:v>
                </c:pt>
                <c:pt idx="764">
                  <c:v>41709</c:v>
                </c:pt>
                <c:pt idx="765">
                  <c:v>41710</c:v>
                </c:pt>
                <c:pt idx="766">
                  <c:v>41711</c:v>
                </c:pt>
                <c:pt idx="767">
                  <c:v>41712</c:v>
                </c:pt>
                <c:pt idx="768">
                  <c:v>41715</c:v>
                </c:pt>
                <c:pt idx="769">
                  <c:v>41716</c:v>
                </c:pt>
                <c:pt idx="770">
                  <c:v>41717</c:v>
                </c:pt>
                <c:pt idx="771">
                  <c:v>41718</c:v>
                </c:pt>
                <c:pt idx="772">
                  <c:v>41719</c:v>
                </c:pt>
                <c:pt idx="773">
                  <c:v>41722</c:v>
                </c:pt>
                <c:pt idx="774">
                  <c:v>41723</c:v>
                </c:pt>
                <c:pt idx="775">
                  <c:v>41724</c:v>
                </c:pt>
                <c:pt idx="776">
                  <c:v>41725</c:v>
                </c:pt>
                <c:pt idx="777">
                  <c:v>41726</c:v>
                </c:pt>
                <c:pt idx="778">
                  <c:v>41729</c:v>
                </c:pt>
                <c:pt idx="779">
                  <c:v>41730</c:v>
                </c:pt>
                <c:pt idx="780">
                  <c:v>41736</c:v>
                </c:pt>
                <c:pt idx="781">
                  <c:v>41737</c:v>
                </c:pt>
                <c:pt idx="782">
                  <c:v>41738</c:v>
                </c:pt>
                <c:pt idx="783">
                  <c:v>41739</c:v>
                </c:pt>
                <c:pt idx="784">
                  <c:v>41740</c:v>
                </c:pt>
                <c:pt idx="785">
                  <c:v>41742</c:v>
                </c:pt>
                <c:pt idx="786">
                  <c:v>41743</c:v>
                </c:pt>
                <c:pt idx="787">
                  <c:v>41744</c:v>
                </c:pt>
                <c:pt idx="788">
                  <c:v>41745</c:v>
                </c:pt>
                <c:pt idx="789">
                  <c:v>41746</c:v>
                </c:pt>
                <c:pt idx="790">
                  <c:v>41747</c:v>
                </c:pt>
                <c:pt idx="791">
                  <c:v>41750</c:v>
                </c:pt>
                <c:pt idx="792">
                  <c:v>41751</c:v>
                </c:pt>
                <c:pt idx="793">
                  <c:v>41753</c:v>
                </c:pt>
                <c:pt idx="794">
                  <c:v>41754</c:v>
                </c:pt>
                <c:pt idx="795">
                  <c:v>41757</c:v>
                </c:pt>
                <c:pt idx="796">
                  <c:v>41759</c:v>
                </c:pt>
                <c:pt idx="797">
                  <c:v>41760</c:v>
                </c:pt>
                <c:pt idx="798">
                  <c:v>41761</c:v>
                </c:pt>
                <c:pt idx="799">
                  <c:v>41762</c:v>
                </c:pt>
                <c:pt idx="800">
                  <c:v>41764</c:v>
                </c:pt>
                <c:pt idx="801">
                  <c:v>41765</c:v>
                </c:pt>
                <c:pt idx="802">
                  <c:v>41766</c:v>
                </c:pt>
                <c:pt idx="803">
                  <c:v>41767</c:v>
                </c:pt>
                <c:pt idx="804">
                  <c:v>41768</c:v>
                </c:pt>
                <c:pt idx="805">
                  <c:v>41771</c:v>
                </c:pt>
                <c:pt idx="806">
                  <c:v>41773</c:v>
                </c:pt>
                <c:pt idx="807">
                  <c:v>41774</c:v>
                </c:pt>
                <c:pt idx="808">
                  <c:v>41775</c:v>
                </c:pt>
                <c:pt idx="809">
                  <c:v>41780</c:v>
                </c:pt>
                <c:pt idx="810">
                  <c:v>41781</c:v>
                </c:pt>
                <c:pt idx="811">
                  <c:v>41782</c:v>
                </c:pt>
                <c:pt idx="812">
                  <c:v>41787</c:v>
                </c:pt>
                <c:pt idx="813">
                  <c:v>41789</c:v>
                </c:pt>
                <c:pt idx="814">
                  <c:v>41792</c:v>
                </c:pt>
                <c:pt idx="815">
                  <c:v>41793</c:v>
                </c:pt>
                <c:pt idx="816">
                  <c:v>41795</c:v>
                </c:pt>
                <c:pt idx="817">
                  <c:v>41796</c:v>
                </c:pt>
                <c:pt idx="818">
                  <c:v>41799</c:v>
                </c:pt>
                <c:pt idx="819">
                  <c:v>41801</c:v>
                </c:pt>
                <c:pt idx="820">
                  <c:v>41802</c:v>
                </c:pt>
                <c:pt idx="821">
                  <c:v>41803</c:v>
                </c:pt>
                <c:pt idx="822">
                  <c:v>41806</c:v>
                </c:pt>
                <c:pt idx="823">
                  <c:v>41809</c:v>
                </c:pt>
                <c:pt idx="824">
                  <c:v>41810</c:v>
                </c:pt>
                <c:pt idx="825">
                  <c:v>41813</c:v>
                </c:pt>
                <c:pt idx="826">
                  <c:v>41815</c:v>
                </c:pt>
                <c:pt idx="827">
                  <c:v>41816</c:v>
                </c:pt>
                <c:pt idx="828">
                  <c:v>41817</c:v>
                </c:pt>
                <c:pt idx="829">
                  <c:v>41820</c:v>
                </c:pt>
                <c:pt idx="830">
                  <c:v>41822</c:v>
                </c:pt>
                <c:pt idx="831">
                  <c:v>41823</c:v>
                </c:pt>
                <c:pt idx="832">
                  <c:v>41824</c:v>
                </c:pt>
                <c:pt idx="833">
                  <c:v>41827</c:v>
                </c:pt>
                <c:pt idx="834">
                  <c:v>41829</c:v>
                </c:pt>
                <c:pt idx="835">
                  <c:v>41830</c:v>
                </c:pt>
                <c:pt idx="836">
                  <c:v>41831</c:v>
                </c:pt>
                <c:pt idx="837">
                  <c:v>41834</c:v>
                </c:pt>
                <c:pt idx="838">
                  <c:v>41835</c:v>
                </c:pt>
                <c:pt idx="839">
                  <c:v>41836</c:v>
                </c:pt>
                <c:pt idx="840">
                  <c:v>41837</c:v>
                </c:pt>
                <c:pt idx="841">
                  <c:v>41838</c:v>
                </c:pt>
                <c:pt idx="842">
                  <c:v>41841</c:v>
                </c:pt>
                <c:pt idx="843">
                  <c:v>41842</c:v>
                </c:pt>
                <c:pt idx="844">
                  <c:v>41843</c:v>
                </c:pt>
                <c:pt idx="845">
                  <c:v>41844</c:v>
                </c:pt>
                <c:pt idx="846">
                  <c:v>41845</c:v>
                </c:pt>
                <c:pt idx="847">
                  <c:v>41848</c:v>
                </c:pt>
                <c:pt idx="848">
                  <c:v>41849</c:v>
                </c:pt>
                <c:pt idx="849">
                  <c:v>41850</c:v>
                </c:pt>
                <c:pt idx="850">
                  <c:v>41851</c:v>
                </c:pt>
                <c:pt idx="851">
                  <c:v>41852</c:v>
                </c:pt>
                <c:pt idx="852">
                  <c:v>41856</c:v>
                </c:pt>
                <c:pt idx="853">
                  <c:v>41858</c:v>
                </c:pt>
                <c:pt idx="854">
                  <c:v>41859</c:v>
                </c:pt>
                <c:pt idx="855">
                  <c:v>41862</c:v>
                </c:pt>
                <c:pt idx="856">
                  <c:v>41863</c:v>
                </c:pt>
                <c:pt idx="857">
                  <c:v>41864</c:v>
                </c:pt>
                <c:pt idx="858">
                  <c:v>41865</c:v>
                </c:pt>
                <c:pt idx="859">
                  <c:v>41866</c:v>
                </c:pt>
                <c:pt idx="860">
                  <c:v>41869</c:v>
                </c:pt>
                <c:pt idx="861">
                  <c:v>41870</c:v>
                </c:pt>
                <c:pt idx="862">
                  <c:v>41871</c:v>
                </c:pt>
                <c:pt idx="863">
                  <c:v>41872</c:v>
                </c:pt>
                <c:pt idx="864">
                  <c:v>41873</c:v>
                </c:pt>
                <c:pt idx="865">
                  <c:v>41876</c:v>
                </c:pt>
                <c:pt idx="866">
                  <c:v>41877</c:v>
                </c:pt>
                <c:pt idx="867">
                  <c:v>41878</c:v>
                </c:pt>
                <c:pt idx="868">
                  <c:v>41879</c:v>
                </c:pt>
                <c:pt idx="869">
                  <c:v>41880</c:v>
                </c:pt>
                <c:pt idx="870">
                  <c:v>41883</c:v>
                </c:pt>
                <c:pt idx="871">
                  <c:v>41884</c:v>
                </c:pt>
                <c:pt idx="872">
                  <c:v>41885</c:v>
                </c:pt>
                <c:pt idx="873">
                  <c:v>41887</c:v>
                </c:pt>
                <c:pt idx="874">
                  <c:v>41890</c:v>
                </c:pt>
                <c:pt idx="875">
                  <c:v>41892</c:v>
                </c:pt>
                <c:pt idx="876">
                  <c:v>41893</c:v>
                </c:pt>
                <c:pt idx="877">
                  <c:v>41894</c:v>
                </c:pt>
                <c:pt idx="878">
                  <c:v>41897</c:v>
                </c:pt>
                <c:pt idx="879">
                  <c:v>41898</c:v>
                </c:pt>
                <c:pt idx="880">
                  <c:v>41900</c:v>
                </c:pt>
                <c:pt idx="881">
                  <c:v>41901</c:v>
                </c:pt>
                <c:pt idx="882">
                  <c:v>41904</c:v>
                </c:pt>
                <c:pt idx="883">
                  <c:v>41905</c:v>
                </c:pt>
                <c:pt idx="884">
                  <c:v>41906</c:v>
                </c:pt>
                <c:pt idx="885">
                  <c:v>41907</c:v>
                </c:pt>
                <c:pt idx="886">
                  <c:v>41908</c:v>
                </c:pt>
                <c:pt idx="887">
                  <c:v>41911</c:v>
                </c:pt>
                <c:pt idx="888">
                  <c:v>41912</c:v>
                </c:pt>
                <c:pt idx="889">
                  <c:v>41913</c:v>
                </c:pt>
                <c:pt idx="890">
                  <c:v>41914</c:v>
                </c:pt>
                <c:pt idx="891">
                  <c:v>41915</c:v>
                </c:pt>
                <c:pt idx="892">
                  <c:v>41918</c:v>
                </c:pt>
                <c:pt idx="893">
                  <c:v>41919</c:v>
                </c:pt>
                <c:pt idx="894">
                  <c:v>41920</c:v>
                </c:pt>
                <c:pt idx="895">
                  <c:v>41921</c:v>
                </c:pt>
                <c:pt idx="896">
                  <c:v>41922</c:v>
                </c:pt>
                <c:pt idx="897">
                  <c:v>41925</c:v>
                </c:pt>
                <c:pt idx="898">
                  <c:v>41926</c:v>
                </c:pt>
                <c:pt idx="899">
                  <c:v>41927</c:v>
                </c:pt>
                <c:pt idx="900">
                  <c:v>41928</c:v>
                </c:pt>
                <c:pt idx="901">
                  <c:v>41929</c:v>
                </c:pt>
                <c:pt idx="902">
                  <c:v>41932</c:v>
                </c:pt>
                <c:pt idx="903">
                  <c:v>41933</c:v>
                </c:pt>
                <c:pt idx="904">
                  <c:v>41934</c:v>
                </c:pt>
                <c:pt idx="905">
                  <c:v>41935</c:v>
                </c:pt>
                <c:pt idx="906">
                  <c:v>41936</c:v>
                </c:pt>
                <c:pt idx="907">
                  <c:v>41939</c:v>
                </c:pt>
                <c:pt idx="908">
                  <c:v>41940</c:v>
                </c:pt>
                <c:pt idx="909">
                  <c:v>41941</c:v>
                </c:pt>
                <c:pt idx="910">
                  <c:v>41942</c:v>
                </c:pt>
                <c:pt idx="911">
                  <c:v>41943</c:v>
                </c:pt>
                <c:pt idx="912">
                  <c:v>41944</c:v>
                </c:pt>
                <c:pt idx="913">
                  <c:v>41946</c:v>
                </c:pt>
                <c:pt idx="914">
                  <c:v>41947</c:v>
                </c:pt>
                <c:pt idx="915">
                  <c:v>41948</c:v>
                </c:pt>
                <c:pt idx="916">
                  <c:v>41949</c:v>
                </c:pt>
                <c:pt idx="917">
                  <c:v>41950</c:v>
                </c:pt>
                <c:pt idx="918">
                  <c:v>41953</c:v>
                </c:pt>
                <c:pt idx="919">
                  <c:v>41954</c:v>
                </c:pt>
                <c:pt idx="920">
                  <c:v>41955</c:v>
                </c:pt>
                <c:pt idx="921">
                  <c:v>41956</c:v>
                </c:pt>
                <c:pt idx="922">
                  <c:v>41957</c:v>
                </c:pt>
                <c:pt idx="923">
                  <c:v>41960</c:v>
                </c:pt>
                <c:pt idx="924">
                  <c:v>41961</c:v>
                </c:pt>
                <c:pt idx="925">
                  <c:v>41962</c:v>
                </c:pt>
                <c:pt idx="926">
                  <c:v>41963</c:v>
                </c:pt>
                <c:pt idx="927">
                  <c:v>41964</c:v>
                </c:pt>
                <c:pt idx="928">
                  <c:v>41967</c:v>
                </c:pt>
                <c:pt idx="929">
                  <c:v>41968</c:v>
                </c:pt>
                <c:pt idx="930">
                  <c:v>41969</c:v>
                </c:pt>
                <c:pt idx="931">
                  <c:v>41970</c:v>
                </c:pt>
                <c:pt idx="932">
                  <c:v>41971</c:v>
                </c:pt>
                <c:pt idx="933">
                  <c:v>41974</c:v>
                </c:pt>
                <c:pt idx="934">
                  <c:v>41975</c:v>
                </c:pt>
                <c:pt idx="935">
                  <c:v>41976</c:v>
                </c:pt>
                <c:pt idx="936">
                  <c:v>41977</c:v>
                </c:pt>
                <c:pt idx="937">
                  <c:v>41978</c:v>
                </c:pt>
                <c:pt idx="938">
                  <c:v>41981</c:v>
                </c:pt>
                <c:pt idx="939">
                  <c:v>41982</c:v>
                </c:pt>
                <c:pt idx="940">
                  <c:v>41983</c:v>
                </c:pt>
                <c:pt idx="941">
                  <c:v>41984</c:v>
                </c:pt>
                <c:pt idx="942">
                  <c:v>41985</c:v>
                </c:pt>
                <c:pt idx="943">
                  <c:v>41988</c:v>
                </c:pt>
                <c:pt idx="944">
                  <c:v>41989</c:v>
                </c:pt>
                <c:pt idx="945">
                  <c:v>41990</c:v>
                </c:pt>
                <c:pt idx="946">
                  <c:v>41991</c:v>
                </c:pt>
                <c:pt idx="947">
                  <c:v>41992</c:v>
                </c:pt>
                <c:pt idx="948">
                  <c:v>41995</c:v>
                </c:pt>
                <c:pt idx="949">
                  <c:v>41996</c:v>
                </c:pt>
                <c:pt idx="950">
                  <c:v>41997</c:v>
                </c:pt>
                <c:pt idx="951">
                  <c:v>41999</c:v>
                </c:pt>
                <c:pt idx="952">
                  <c:v>42002</c:v>
                </c:pt>
                <c:pt idx="953">
                  <c:v>42003</c:v>
                </c:pt>
                <c:pt idx="954">
                  <c:v>42006</c:v>
                </c:pt>
                <c:pt idx="955">
                  <c:v>42009</c:v>
                </c:pt>
                <c:pt idx="956">
                  <c:v>42010</c:v>
                </c:pt>
                <c:pt idx="957">
                  <c:v>42011</c:v>
                </c:pt>
                <c:pt idx="958">
                  <c:v>42012</c:v>
                </c:pt>
                <c:pt idx="959">
                  <c:v>42013</c:v>
                </c:pt>
                <c:pt idx="960">
                  <c:v>42016</c:v>
                </c:pt>
                <c:pt idx="961">
                  <c:v>42017</c:v>
                </c:pt>
                <c:pt idx="962">
                  <c:v>42018</c:v>
                </c:pt>
                <c:pt idx="963">
                  <c:v>42019</c:v>
                </c:pt>
                <c:pt idx="964">
                  <c:v>42020</c:v>
                </c:pt>
                <c:pt idx="965">
                  <c:v>42023</c:v>
                </c:pt>
                <c:pt idx="966">
                  <c:v>42024</c:v>
                </c:pt>
                <c:pt idx="967">
                  <c:v>42025</c:v>
                </c:pt>
                <c:pt idx="968">
                  <c:v>42026</c:v>
                </c:pt>
                <c:pt idx="969">
                  <c:v>42027</c:v>
                </c:pt>
                <c:pt idx="970">
                  <c:v>42030</c:v>
                </c:pt>
                <c:pt idx="971">
                  <c:v>42031</c:v>
                </c:pt>
                <c:pt idx="972">
                  <c:v>42032</c:v>
                </c:pt>
                <c:pt idx="973">
                  <c:v>42033</c:v>
                </c:pt>
                <c:pt idx="974">
                  <c:v>42034</c:v>
                </c:pt>
                <c:pt idx="975">
                  <c:v>42037</c:v>
                </c:pt>
                <c:pt idx="976">
                  <c:v>42038</c:v>
                </c:pt>
                <c:pt idx="977">
                  <c:v>42039</c:v>
                </c:pt>
                <c:pt idx="978">
                  <c:v>42040</c:v>
                </c:pt>
                <c:pt idx="979">
                  <c:v>42041</c:v>
                </c:pt>
                <c:pt idx="980">
                  <c:v>42044</c:v>
                </c:pt>
                <c:pt idx="981">
                  <c:v>42045</c:v>
                </c:pt>
                <c:pt idx="982">
                  <c:v>42046</c:v>
                </c:pt>
                <c:pt idx="983">
                  <c:v>42047</c:v>
                </c:pt>
                <c:pt idx="984">
                  <c:v>42048</c:v>
                </c:pt>
                <c:pt idx="985">
                  <c:v>42051</c:v>
                </c:pt>
                <c:pt idx="986">
                  <c:v>42053</c:v>
                </c:pt>
                <c:pt idx="987">
                  <c:v>42054</c:v>
                </c:pt>
                <c:pt idx="988">
                  <c:v>42055</c:v>
                </c:pt>
                <c:pt idx="989">
                  <c:v>42058</c:v>
                </c:pt>
                <c:pt idx="990">
                  <c:v>42059</c:v>
                </c:pt>
                <c:pt idx="991">
                  <c:v>42060</c:v>
                </c:pt>
                <c:pt idx="992">
                  <c:v>42061</c:v>
                </c:pt>
                <c:pt idx="993">
                  <c:v>42062</c:v>
                </c:pt>
                <c:pt idx="994">
                  <c:v>42065</c:v>
                </c:pt>
                <c:pt idx="995">
                  <c:v>42066</c:v>
                </c:pt>
                <c:pt idx="996">
                  <c:v>42067</c:v>
                </c:pt>
                <c:pt idx="997">
                  <c:v>42068</c:v>
                </c:pt>
                <c:pt idx="998">
                  <c:v>42069</c:v>
                </c:pt>
                <c:pt idx="999">
                  <c:v>42072</c:v>
                </c:pt>
                <c:pt idx="1000">
                  <c:v>42073</c:v>
                </c:pt>
                <c:pt idx="1001">
                  <c:v>42074</c:v>
                </c:pt>
                <c:pt idx="1002">
                  <c:v>42075</c:v>
                </c:pt>
                <c:pt idx="1003">
                  <c:v>42076</c:v>
                </c:pt>
                <c:pt idx="1004">
                  <c:v>42079</c:v>
                </c:pt>
                <c:pt idx="1005">
                  <c:v>42080</c:v>
                </c:pt>
                <c:pt idx="1006">
                  <c:v>42081</c:v>
                </c:pt>
                <c:pt idx="1007">
                  <c:v>42082</c:v>
                </c:pt>
                <c:pt idx="1008">
                  <c:v>42083</c:v>
                </c:pt>
                <c:pt idx="1009">
                  <c:v>42086</c:v>
                </c:pt>
                <c:pt idx="1010">
                  <c:v>42087</c:v>
                </c:pt>
                <c:pt idx="1011">
                  <c:v>42088</c:v>
                </c:pt>
                <c:pt idx="1012">
                  <c:v>42089</c:v>
                </c:pt>
                <c:pt idx="1013">
                  <c:v>42090</c:v>
                </c:pt>
                <c:pt idx="1014">
                  <c:v>42093</c:v>
                </c:pt>
                <c:pt idx="1015">
                  <c:v>42094</c:v>
                </c:pt>
                <c:pt idx="1016">
                  <c:v>42095</c:v>
                </c:pt>
                <c:pt idx="1017">
                  <c:v>42096</c:v>
                </c:pt>
                <c:pt idx="1018">
                  <c:v>42097</c:v>
                </c:pt>
                <c:pt idx="1019">
                  <c:v>42100</c:v>
                </c:pt>
                <c:pt idx="1020">
                  <c:v>42101</c:v>
                </c:pt>
                <c:pt idx="1021">
                  <c:v>42102</c:v>
                </c:pt>
                <c:pt idx="1022">
                  <c:v>42103</c:v>
                </c:pt>
                <c:pt idx="1023">
                  <c:v>42104</c:v>
                </c:pt>
                <c:pt idx="1024">
                  <c:v>42107</c:v>
                </c:pt>
                <c:pt idx="1025">
                  <c:v>42108</c:v>
                </c:pt>
                <c:pt idx="1026">
                  <c:v>42109</c:v>
                </c:pt>
                <c:pt idx="1027">
                  <c:v>42110</c:v>
                </c:pt>
                <c:pt idx="1028">
                  <c:v>42111</c:v>
                </c:pt>
                <c:pt idx="1029">
                  <c:v>42114</c:v>
                </c:pt>
                <c:pt idx="1030">
                  <c:v>42115</c:v>
                </c:pt>
                <c:pt idx="1031">
                  <c:v>42116</c:v>
                </c:pt>
                <c:pt idx="1032">
                  <c:v>42117</c:v>
                </c:pt>
                <c:pt idx="1033">
                  <c:v>42118</c:v>
                </c:pt>
                <c:pt idx="1034">
                  <c:v>42121</c:v>
                </c:pt>
                <c:pt idx="1035">
                  <c:v>42122</c:v>
                </c:pt>
                <c:pt idx="1036">
                  <c:v>42123</c:v>
                </c:pt>
                <c:pt idx="1037">
                  <c:v>42124</c:v>
                </c:pt>
                <c:pt idx="1038">
                  <c:v>42125</c:v>
                </c:pt>
                <c:pt idx="1039">
                  <c:v>42128</c:v>
                </c:pt>
                <c:pt idx="1040">
                  <c:v>42129</c:v>
                </c:pt>
                <c:pt idx="1041">
                  <c:v>42130</c:v>
                </c:pt>
                <c:pt idx="1042">
                  <c:v>42131</c:v>
                </c:pt>
                <c:pt idx="1043">
                  <c:v>42132</c:v>
                </c:pt>
                <c:pt idx="1044">
                  <c:v>42135</c:v>
                </c:pt>
                <c:pt idx="1045">
                  <c:v>42136</c:v>
                </c:pt>
                <c:pt idx="1046">
                  <c:v>42138</c:v>
                </c:pt>
                <c:pt idx="1047">
                  <c:v>42139</c:v>
                </c:pt>
                <c:pt idx="1048">
                  <c:v>42142</c:v>
                </c:pt>
                <c:pt idx="1049">
                  <c:v>42143</c:v>
                </c:pt>
                <c:pt idx="1050">
                  <c:v>42144</c:v>
                </c:pt>
                <c:pt idx="1051">
                  <c:v>42145</c:v>
                </c:pt>
                <c:pt idx="1052">
                  <c:v>42146</c:v>
                </c:pt>
                <c:pt idx="1053">
                  <c:v>42149</c:v>
                </c:pt>
                <c:pt idx="1054">
                  <c:v>42151</c:v>
                </c:pt>
                <c:pt idx="1055">
                  <c:v>42152</c:v>
                </c:pt>
                <c:pt idx="1056">
                  <c:v>42153</c:v>
                </c:pt>
                <c:pt idx="1057">
                  <c:v>42156</c:v>
                </c:pt>
                <c:pt idx="1058">
                  <c:v>42157</c:v>
                </c:pt>
                <c:pt idx="1059">
                  <c:v>42159</c:v>
                </c:pt>
                <c:pt idx="1060">
                  <c:v>42160</c:v>
                </c:pt>
                <c:pt idx="1061">
                  <c:v>42163</c:v>
                </c:pt>
                <c:pt idx="1062">
                  <c:v>42164</c:v>
                </c:pt>
                <c:pt idx="1063">
                  <c:v>42165</c:v>
                </c:pt>
                <c:pt idx="1064">
                  <c:v>42166</c:v>
                </c:pt>
                <c:pt idx="1065">
                  <c:v>42167</c:v>
                </c:pt>
                <c:pt idx="1066">
                  <c:v>42170</c:v>
                </c:pt>
                <c:pt idx="1067">
                  <c:v>42171</c:v>
                </c:pt>
                <c:pt idx="1068">
                  <c:v>42172</c:v>
                </c:pt>
                <c:pt idx="1069">
                  <c:v>42174</c:v>
                </c:pt>
                <c:pt idx="1070">
                  <c:v>42177</c:v>
                </c:pt>
                <c:pt idx="1071">
                  <c:v>42178</c:v>
                </c:pt>
                <c:pt idx="1072">
                  <c:v>42179</c:v>
                </c:pt>
                <c:pt idx="1073">
                  <c:v>42180</c:v>
                </c:pt>
                <c:pt idx="1074">
                  <c:v>42181</c:v>
                </c:pt>
                <c:pt idx="1075">
                  <c:v>42184</c:v>
                </c:pt>
                <c:pt idx="1076">
                  <c:v>42185</c:v>
                </c:pt>
                <c:pt idx="1077">
                  <c:v>42186</c:v>
                </c:pt>
                <c:pt idx="1078">
                  <c:v>42187</c:v>
                </c:pt>
                <c:pt idx="1079">
                  <c:v>42188</c:v>
                </c:pt>
                <c:pt idx="1080">
                  <c:v>42191</c:v>
                </c:pt>
                <c:pt idx="1081">
                  <c:v>42192</c:v>
                </c:pt>
                <c:pt idx="1082">
                  <c:v>42193</c:v>
                </c:pt>
                <c:pt idx="1083">
                  <c:v>42194</c:v>
                </c:pt>
                <c:pt idx="1084">
                  <c:v>42195</c:v>
                </c:pt>
                <c:pt idx="1085">
                  <c:v>42198</c:v>
                </c:pt>
                <c:pt idx="1086">
                  <c:v>42199</c:v>
                </c:pt>
                <c:pt idx="1087">
                  <c:v>42200</c:v>
                </c:pt>
                <c:pt idx="1088">
                  <c:v>42201</c:v>
                </c:pt>
                <c:pt idx="1089">
                  <c:v>42202</c:v>
                </c:pt>
                <c:pt idx="1090">
                  <c:v>42205</c:v>
                </c:pt>
                <c:pt idx="1091">
                  <c:v>42206</c:v>
                </c:pt>
                <c:pt idx="1092">
                  <c:v>42207</c:v>
                </c:pt>
                <c:pt idx="1093">
                  <c:v>42208</c:v>
                </c:pt>
                <c:pt idx="1094">
                  <c:v>42209</c:v>
                </c:pt>
                <c:pt idx="1095">
                  <c:v>42212</c:v>
                </c:pt>
                <c:pt idx="1096">
                  <c:v>42213</c:v>
                </c:pt>
                <c:pt idx="1097">
                  <c:v>42214</c:v>
                </c:pt>
                <c:pt idx="1098">
                  <c:v>42215</c:v>
                </c:pt>
                <c:pt idx="1099">
                  <c:v>42216</c:v>
                </c:pt>
                <c:pt idx="1100">
                  <c:v>42219</c:v>
                </c:pt>
                <c:pt idx="1101">
                  <c:v>42220</c:v>
                </c:pt>
                <c:pt idx="1102">
                  <c:v>42221</c:v>
                </c:pt>
                <c:pt idx="1103">
                  <c:v>42223</c:v>
                </c:pt>
                <c:pt idx="1104">
                  <c:v>42226</c:v>
                </c:pt>
                <c:pt idx="1105">
                  <c:v>42229</c:v>
                </c:pt>
                <c:pt idx="1106">
                  <c:v>42230</c:v>
                </c:pt>
                <c:pt idx="1107">
                  <c:v>42233</c:v>
                </c:pt>
                <c:pt idx="1108">
                  <c:v>42235</c:v>
                </c:pt>
                <c:pt idx="1109">
                  <c:v>42236</c:v>
                </c:pt>
                <c:pt idx="1110">
                  <c:v>42237</c:v>
                </c:pt>
                <c:pt idx="1111">
                  <c:v>42240</c:v>
                </c:pt>
                <c:pt idx="1112">
                  <c:v>42241</c:v>
                </c:pt>
                <c:pt idx="1113">
                  <c:v>42242</c:v>
                </c:pt>
                <c:pt idx="1114">
                  <c:v>42243</c:v>
                </c:pt>
                <c:pt idx="1115">
                  <c:v>42244</c:v>
                </c:pt>
                <c:pt idx="1116">
                  <c:v>42247</c:v>
                </c:pt>
                <c:pt idx="1117">
                  <c:v>42248</c:v>
                </c:pt>
                <c:pt idx="1118">
                  <c:v>42249</c:v>
                </c:pt>
                <c:pt idx="1119">
                  <c:v>42250</c:v>
                </c:pt>
                <c:pt idx="1120">
                  <c:v>42251</c:v>
                </c:pt>
                <c:pt idx="1121">
                  <c:v>42254</c:v>
                </c:pt>
                <c:pt idx="1122">
                  <c:v>42255</c:v>
                </c:pt>
                <c:pt idx="1123">
                  <c:v>42256</c:v>
                </c:pt>
                <c:pt idx="1124">
                  <c:v>42257</c:v>
                </c:pt>
                <c:pt idx="1125">
                  <c:v>42258</c:v>
                </c:pt>
                <c:pt idx="1126">
                  <c:v>42261</c:v>
                </c:pt>
                <c:pt idx="1127">
                  <c:v>42262</c:v>
                </c:pt>
                <c:pt idx="1128">
                  <c:v>42263</c:v>
                </c:pt>
                <c:pt idx="1129">
                  <c:v>42264</c:v>
                </c:pt>
                <c:pt idx="1130">
                  <c:v>42265</c:v>
                </c:pt>
                <c:pt idx="1131">
                  <c:v>42268</c:v>
                </c:pt>
                <c:pt idx="1132">
                  <c:v>42271</c:v>
                </c:pt>
                <c:pt idx="1133">
                  <c:v>42272</c:v>
                </c:pt>
                <c:pt idx="1134">
                  <c:v>42275</c:v>
                </c:pt>
                <c:pt idx="1135">
                  <c:v>42276</c:v>
                </c:pt>
                <c:pt idx="1136">
                  <c:v>42277</c:v>
                </c:pt>
                <c:pt idx="1137">
                  <c:v>42278</c:v>
                </c:pt>
                <c:pt idx="1138">
                  <c:v>42279</c:v>
                </c:pt>
                <c:pt idx="1139">
                  <c:v>42280</c:v>
                </c:pt>
                <c:pt idx="1140">
                  <c:v>42282</c:v>
                </c:pt>
                <c:pt idx="1141">
                  <c:v>42283</c:v>
                </c:pt>
                <c:pt idx="1142">
                  <c:v>42284</c:v>
                </c:pt>
                <c:pt idx="1143">
                  <c:v>42285</c:v>
                </c:pt>
                <c:pt idx="1144">
                  <c:v>42286</c:v>
                </c:pt>
                <c:pt idx="1145">
                  <c:v>42291</c:v>
                </c:pt>
                <c:pt idx="1146">
                  <c:v>42292</c:v>
                </c:pt>
                <c:pt idx="1147">
                  <c:v>42293</c:v>
                </c:pt>
                <c:pt idx="1148">
                  <c:v>42295</c:v>
                </c:pt>
                <c:pt idx="1149">
                  <c:v>42296</c:v>
                </c:pt>
                <c:pt idx="1150">
                  <c:v>42297</c:v>
                </c:pt>
                <c:pt idx="1151">
                  <c:v>42298</c:v>
                </c:pt>
                <c:pt idx="1152">
                  <c:v>42299</c:v>
                </c:pt>
                <c:pt idx="1153">
                  <c:v>42300</c:v>
                </c:pt>
                <c:pt idx="1154">
                  <c:v>42301</c:v>
                </c:pt>
                <c:pt idx="1155">
                  <c:v>42303</c:v>
                </c:pt>
                <c:pt idx="1156">
                  <c:v>42304</c:v>
                </c:pt>
                <c:pt idx="1157">
                  <c:v>42305</c:v>
                </c:pt>
                <c:pt idx="1158">
                  <c:v>42306</c:v>
                </c:pt>
                <c:pt idx="1159">
                  <c:v>42307</c:v>
                </c:pt>
                <c:pt idx="1160">
                  <c:v>42310</c:v>
                </c:pt>
                <c:pt idx="1161">
                  <c:v>42313</c:v>
                </c:pt>
                <c:pt idx="1162">
                  <c:v>42314</c:v>
                </c:pt>
                <c:pt idx="1163">
                  <c:v>42316</c:v>
                </c:pt>
                <c:pt idx="1164">
                  <c:v>42317</c:v>
                </c:pt>
                <c:pt idx="1165">
                  <c:v>42318</c:v>
                </c:pt>
                <c:pt idx="1166">
                  <c:v>42319</c:v>
                </c:pt>
                <c:pt idx="1167">
                  <c:v>42320</c:v>
                </c:pt>
                <c:pt idx="1168">
                  <c:v>42321</c:v>
                </c:pt>
                <c:pt idx="1169">
                  <c:v>42324</c:v>
                </c:pt>
                <c:pt idx="1170">
                  <c:v>42325</c:v>
                </c:pt>
                <c:pt idx="1171">
                  <c:v>42326</c:v>
                </c:pt>
                <c:pt idx="1172">
                  <c:v>42327</c:v>
                </c:pt>
                <c:pt idx="1173">
                  <c:v>42328</c:v>
                </c:pt>
                <c:pt idx="1174">
                  <c:v>42331</c:v>
                </c:pt>
                <c:pt idx="1175">
                  <c:v>42332</c:v>
                </c:pt>
                <c:pt idx="1176">
                  <c:v>42333</c:v>
                </c:pt>
                <c:pt idx="1177">
                  <c:v>42334</c:v>
                </c:pt>
                <c:pt idx="1178">
                  <c:v>42335</c:v>
                </c:pt>
                <c:pt idx="1179">
                  <c:v>42338</c:v>
                </c:pt>
                <c:pt idx="1180">
                  <c:v>42340</c:v>
                </c:pt>
                <c:pt idx="1181">
                  <c:v>42341</c:v>
                </c:pt>
                <c:pt idx="1182">
                  <c:v>42342</c:v>
                </c:pt>
                <c:pt idx="1183">
                  <c:v>42343</c:v>
                </c:pt>
                <c:pt idx="1184">
                  <c:v>42344</c:v>
                </c:pt>
                <c:pt idx="1185">
                  <c:v>42345</c:v>
                </c:pt>
                <c:pt idx="1186">
                  <c:v>42346</c:v>
                </c:pt>
                <c:pt idx="1187">
                  <c:v>42347</c:v>
                </c:pt>
                <c:pt idx="1188">
                  <c:v>42348</c:v>
                </c:pt>
                <c:pt idx="1189">
                  <c:v>42349</c:v>
                </c:pt>
                <c:pt idx="1190">
                  <c:v>42350</c:v>
                </c:pt>
                <c:pt idx="1191">
                  <c:v>42351</c:v>
                </c:pt>
                <c:pt idx="1192">
                  <c:v>42352</c:v>
                </c:pt>
                <c:pt idx="1193">
                  <c:v>42354</c:v>
                </c:pt>
                <c:pt idx="1194">
                  <c:v>42355</c:v>
                </c:pt>
                <c:pt idx="1195">
                  <c:v>42356</c:v>
                </c:pt>
                <c:pt idx="1196">
                  <c:v>42359</c:v>
                </c:pt>
                <c:pt idx="1197">
                  <c:v>42360</c:v>
                </c:pt>
                <c:pt idx="1198">
                  <c:v>42361</c:v>
                </c:pt>
                <c:pt idx="1199">
                  <c:v>42362</c:v>
                </c:pt>
                <c:pt idx="1200">
                  <c:v>42363</c:v>
                </c:pt>
                <c:pt idx="1201">
                  <c:v>42365</c:v>
                </c:pt>
                <c:pt idx="1202">
                  <c:v>42366</c:v>
                </c:pt>
                <c:pt idx="1203">
                  <c:v>42368</c:v>
                </c:pt>
                <c:pt idx="1204">
                  <c:v>42373</c:v>
                </c:pt>
                <c:pt idx="1205">
                  <c:v>42376</c:v>
                </c:pt>
                <c:pt idx="1206">
                  <c:v>42377</c:v>
                </c:pt>
                <c:pt idx="1207">
                  <c:v>42380</c:v>
                </c:pt>
                <c:pt idx="1208">
                  <c:v>42381</c:v>
                </c:pt>
                <c:pt idx="1209">
                  <c:v>42383</c:v>
                </c:pt>
                <c:pt idx="1210">
                  <c:v>42384</c:v>
                </c:pt>
                <c:pt idx="1211">
                  <c:v>42387</c:v>
                </c:pt>
                <c:pt idx="1212">
                  <c:v>42388</c:v>
                </c:pt>
                <c:pt idx="1213">
                  <c:v>42389</c:v>
                </c:pt>
                <c:pt idx="1214">
                  <c:v>42390</c:v>
                </c:pt>
                <c:pt idx="1215">
                  <c:v>42391</c:v>
                </c:pt>
                <c:pt idx="1216">
                  <c:v>42395</c:v>
                </c:pt>
                <c:pt idx="1217">
                  <c:v>42397</c:v>
                </c:pt>
                <c:pt idx="1218">
                  <c:v>42398</c:v>
                </c:pt>
                <c:pt idx="1219">
                  <c:v>42399</c:v>
                </c:pt>
                <c:pt idx="1220">
                  <c:v>42401</c:v>
                </c:pt>
                <c:pt idx="1221">
                  <c:v>42403</c:v>
                </c:pt>
                <c:pt idx="1222">
                  <c:v>42404</c:v>
                </c:pt>
                <c:pt idx="1223">
                  <c:v>42405</c:v>
                </c:pt>
                <c:pt idx="1224">
                  <c:v>42408</c:v>
                </c:pt>
                <c:pt idx="1225">
                  <c:v>42411</c:v>
                </c:pt>
                <c:pt idx="1226">
                  <c:v>42412</c:v>
                </c:pt>
                <c:pt idx="1227">
                  <c:v>42414</c:v>
                </c:pt>
                <c:pt idx="1228">
                  <c:v>42416</c:v>
                </c:pt>
                <c:pt idx="1229">
                  <c:v>42417</c:v>
                </c:pt>
                <c:pt idx="1230">
                  <c:v>42418</c:v>
                </c:pt>
                <c:pt idx="1231">
                  <c:v>42419</c:v>
                </c:pt>
                <c:pt idx="1232">
                  <c:v>42420</c:v>
                </c:pt>
                <c:pt idx="1233">
                  <c:v>42422</c:v>
                </c:pt>
                <c:pt idx="1234">
                  <c:v>42425</c:v>
                </c:pt>
                <c:pt idx="1235">
                  <c:v>42426</c:v>
                </c:pt>
                <c:pt idx="1236">
                  <c:v>42433</c:v>
                </c:pt>
                <c:pt idx="1237">
                  <c:v>42438</c:v>
                </c:pt>
                <c:pt idx="1238">
                  <c:v>42439</c:v>
                </c:pt>
                <c:pt idx="1239">
                  <c:v>42440</c:v>
                </c:pt>
                <c:pt idx="1240">
                  <c:v>42443</c:v>
                </c:pt>
                <c:pt idx="1241">
                  <c:v>42444</c:v>
                </c:pt>
                <c:pt idx="1242">
                  <c:v>42445</c:v>
                </c:pt>
                <c:pt idx="1243">
                  <c:v>42446</c:v>
                </c:pt>
                <c:pt idx="1244">
                  <c:v>42447</c:v>
                </c:pt>
                <c:pt idx="1245">
                  <c:v>42451</c:v>
                </c:pt>
                <c:pt idx="1246">
                  <c:v>42452</c:v>
                </c:pt>
                <c:pt idx="1247">
                  <c:v>42453</c:v>
                </c:pt>
                <c:pt idx="1248">
                  <c:v>42454</c:v>
                </c:pt>
                <c:pt idx="1249">
                  <c:v>42457</c:v>
                </c:pt>
                <c:pt idx="1250">
                  <c:v>42458</c:v>
                </c:pt>
                <c:pt idx="1251">
                  <c:v>42459</c:v>
                </c:pt>
                <c:pt idx="1252">
                  <c:v>42460</c:v>
                </c:pt>
                <c:pt idx="1253">
                  <c:v>42461</c:v>
                </c:pt>
                <c:pt idx="1254">
                  <c:v>42462</c:v>
                </c:pt>
                <c:pt idx="1255">
                  <c:v>42464</c:v>
                </c:pt>
                <c:pt idx="1256">
                  <c:v>42465</c:v>
                </c:pt>
                <c:pt idx="1257">
                  <c:v>42466</c:v>
                </c:pt>
                <c:pt idx="1258">
                  <c:v>42467</c:v>
                </c:pt>
                <c:pt idx="1259">
                  <c:v>42468</c:v>
                </c:pt>
                <c:pt idx="1260">
                  <c:v>42470</c:v>
                </c:pt>
                <c:pt idx="1261">
                  <c:v>42471</c:v>
                </c:pt>
                <c:pt idx="1262">
                  <c:v>42473</c:v>
                </c:pt>
                <c:pt idx="1263">
                  <c:v>42474</c:v>
                </c:pt>
                <c:pt idx="1264">
                  <c:v>42475</c:v>
                </c:pt>
                <c:pt idx="1265">
                  <c:v>42478</c:v>
                </c:pt>
                <c:pt idx="1266">
                  <c:v>42479</c:v>
                </c:pt>
                <c:pt idx="1267">
                  <c:v>42480</c:v>
                </c:pt>
                <c:pt idx="1268">
                  <c:v>42482</c:v>
                </c:pt>
                <c:pt idx="1269">
                  <c:v>42485</c:v>
                </c:pt>
                <c:pt idx="1270">
                  <c:v>42486</c:v>
                </c:pt>
                <c:pt idx="1271">
                  <c:v>42488</c:v>
                </c:pt>
                <c:pt idx="1272">
                  <c:v>42489</c:v>
                </c:pt>
                <c:pt idx="1273">
                  <c:v>42492</c:v>
                </c:pt>
                <c:pt idx="1274">
                  <c:v>42497</c:v>
                </c:pt>
                <c:pt idx="1275">
                  <c:v>42503</c:v>
                </c:pt>
                <c:pt idx="1276">
                  <c:v>42505</c:v>
                </c:pt>
                <c:pt idx="1277">
                  <c:v>42506</c:v>
                </c:pt>
                <c:pt idx="1278">
                  <c:v>42507</c:v>
                </c:pt>
                <c:pt idx="1279">
                  <c:v>42508</c:v>
                </c:pt>
                <c:pt idx="1280">
                  <c:v>42510</c:v>
                </c:pt>
                <c:pt idx="1281">
                  <c:v>42513</c:v>
                </c:pt>
                <c:pt idx="1282">
                  <c:v>42517</c:v>
                </c:pt>
                <c:pt idx="1283">
                  <c:v>42524</c:v>
                </c:pt>
                <c:pt idx="1284">
                  <c:v>42527</c:v>
                </c:pt>
                <c:pt idx="1285">
                  <c:v>42531</c:v>
                </c:pt>
                <c:pt idx="1286">
                  <c:v>42536</c:v>
                </c:pt>
                <c:pt idx="1287">
                  <c:v>42538</c:v>
                </c:pt>
                <c:pt idx="1288">
                  <c:v>42539</c:v>
                </c:pt>
                <c:pt idx="1289">
                  <c:v>42541</c:v>
                </c:pt>
                <c:pt idx="1290">
                  <c:v>42544</c:v>
                </c:pt>
                <c:pt idx="1291">
                  <c:v>42545</c:v>
                </c:pt>
                <c:pt idx="1292">
                  <c:v>42551</c:v>
                </c:pt>
                <c:pt idx="1293">
                  <c:v>42552</c:v>
                </c:pt>
                <c:pt idx="1294">
                  <c:v>42556</c:v>
                </c:pt>
                <c:pt idx="1295">
                  <c:v>42557</c:v>
                </c:pt>
                <c:pt idx="1296">
                  <c:v>42558</c:v>
                </c:pt>
                <c:pt idx="1297">
                  <c:v>42566</c:v>
                </c:pt>
                <c:pt idx="1298">
                  <c:v>42571</c:v>
                </c:pt>
                <c:pt idx="1299">
                  <c:v>42573</c:v>
                </c:pt>
                <c:pt idx="1300">
                  <c:v>42577</c:v>
                </c:pt>
                <c:pt idx="1301">
                  <c:v>42578</c:v>
                </c:pt>
                <c:pt idx="1302">
                  <c:v>42580</c:v>
                </c:pt>
                <c:pt idx="1303">
                  <c:v>42588</c:v>
                </c:pt>
                <c:pt idx="1304">
                  <c:v>42593</c:v>
                </c:pt>
                <c:pt idx="1305">
                  <c:v>42594</c:v>
                </c:pt>
                <c:pt idx="1306">
                  <c:v>42596</c:v>
                </c:pt>
                <c:pt idx="1307">
                  <c:v>42600</c:v>
                </c:pt>
                <c:pt idx="1308">
                  <c:v>42601</c:v>
                </c:pt>
                <c:pt idx="1309">
                  <c:v>42608</c:v>
                </c:pt>
                <c:pt idx="1310">
                  <c:v>42611</c:v>
                </c:pt>
                <c:pt idx="1311">
                  <c:v>42613</c:v>
                </c:pt>
                <c:pt idx="1312">
                  <c:v>42614</c:v>
                </c:pt>
                <c:pt idx="1313">
                  <c:v>42615</c:v>
                </c:pt>
                <c:pt idx="1314">
                  <c:v>42619</c:v>
                </c:pt>
                <c:pt idx="1315">
                  <c:v>42623</c:v>
                </c:pt>
                <c:pt idx="1316">
                  <c:v>42625</c:v>
                </c:pt>
                <c:pt idx="1317">
                  <c:v>42629</c:v>
                </c:pt>
                <c:pt idx="1318">
                  <c:v>42632</c:v>
                </c:pt>
                <c:pt idx="1319">
                  <c:v>42634</c:v>
                </c:pt>
                <c:pt idx="1320">
                  <c:v>42636</c:v>
                </c:pt>
                <c:pt idx="1321">
                  <c:v>42639</c:v>
                </c:pt>
                <c:pt idx="1322">
                  <c:v>42643</c:v>
                </c:pt>
                <c:pt idx="1323">
                  <c:v>42646</c:v>
                </c:pt>
                <c:pt idx="1324">
                  <c:v>42649</c:v>
                </c:pt>
                <c:pt idx="1325">
                  <c:v>42653</c:v>
                </c:pt>
                <c:pt idx="1326">
                  <c:v>42655</c:v>
                </c:pt>
                <c:pt idx="1327">
                  <c:v>42657</c:v>
                </c:pt>
                <c:pt idx="1328">
                  <c:v>42669</c:v>
                </c:pt>
                <c:pt idx="1329">
                  <c:v>42671</c:v>
                </c:pt>
                <c:pt idx="1330">
                  <c:v>42672</c:v>
                </c:pt>
                <c:pt idx="1331">
                  <c:v>42675</c:v>
                </c:pt>
                <c:pt idx="1332">
                  <c:v>42679</c:v>
                </c:pt>
                <c:pt idx="1333">
                  <c:v>42681</c:v>
                </c:pt>
                <c:pt idx="1334">
                  <c:v>42684</c:v>
                </c:pt>
                <c:pt idx="1335">
                  <c:v>42685</c:v>
                </c:pt>
                <c:pt idx="1336">
                  <c:v>42688</c:v>
                </c:pt>
                <c:pt idx="1337">
                  <c:v>42690</c:v>
                </c:pt>
                <c:pt idx="1338">
                  <c:v>42695</c:v>
                </c:pt>
                <c:pt idx="1339">
                  <c:v>42702</c:v>
                </c:pt>
                <c:pt idx="1340">
                  <c:v>42703</c:v>
                </c:pt>
                <c:pt idx="1341">
                  <c:v>42704</c:v>
                </c:pt>
                <c:pt idx="1342">
                  <c:v>42705</c:v>
                </c:pt>
                <c:pt idx="1343">
                  <c:v>42706</c:v>
                </c:pt>
                <c:pt idx="1344">
                  <c:v>42711</c:v>
                </c:pt>
                <c:pt idx="1345">
                  <c:v>42712</c:v>
                </c:pt>
                <c:pt idx="1346">
                  <c:v>42713</c:v>
                </c:pt>
                <c:pt idx="1347">
                  <c:v>42718</c:v>
                </c:pt>
                <c:pt idx="1348">
                  <c:v>42719</c:v>
                </c:pt>
                <c:pt idx="1349">
                  <c:v>42720</c:v>
                </c:pt>
                <c:pt idx="1350">
                  <c:v>42721</c:v>
                </c:pt>
                <c:pt idx="1351">
                  <c:v>42725</c:v>
                </c:pt>
                <c:pt idx="1352">
                  <c:v>42726</c:v>
                </c:pt>
                <c:pt idx="1353">
                  <c:v>42727</c:v>
                </c:pt>
                <c:pt idx="1354">
                  <c:v>42729</c:v>
                </c:pt>
                <c:pt idx="1355">
                  <c:v>42730</c:v>
                </c:pt>
                <c:pt idx="1356">
                  <c:v>42739</c:v>
                </c:pt>
                <c:pt idx="1357">
                  <c:v>42741</c:v>
                </c:pt>
                <c:pt idx="1358">
                  <c:v>42743</c:v>
                </c:pt>
                <c:pt idx="1359">
                  <c:v>42744</c:v>
                </c:pt>
                <c:pt idx="1360">
                  <c:v>42746</c:v>
                </c:pt>
                <c:pt idx="1361">
                  <c:v>42747</c:v>
                </c:pt>
                <c:pt idx="1362">
                  <c:v>42748</c:v>
                </c:pt>
                <c:pt idx="1363">
                  <c:v>42751</c:v>
                </c:pt>
                <c:pt idx="1364">
                  <c:v>42754</c:v>
                </c:pt>
                <c:pt idx="1365">
                  <c:v>42757</c:v>
                </c:pt>
                <c:pt idx="1366">
                  <c:v>42758</c:v>
                </c:pt>
                <c:pt idx="1367">
                  <c:v>42762</c:v>
                </c:pt>
                <c:pt idx="1368">
                  <c:v>42765</c:v>
                </c:pt>
                <c:pt idx="1369">
                  <c:v>42769</c:v>
                </c:pt>
                <c:pt idx="1370">
                  <c:v>42772</c:v>
                </c:pt>
                <c:pt idx="1371">
                  <c:v>42775</c:v>
                </c:pt>
                <c:pt idx="1372">
                  <c:v>42776</c:v>
                </c:pt>
                <c:pt idx="1373">
                  <c:v>42779</c:v>
                </c:pt>
                <c:pt idx="1374">
                  <c:v>42788</c:v>
                </c:pt>
                <c:pt idx="1375">
                  <c:v>42794</c:v>
                </c:pt>
                <c:pt idx="1376">
                  <c:v>42795</c:v>
                </c:pt>
                <c:pt idx="1377">
                  <c:v>42797</c:v>
                </c:pt>
                <c:pt idx="1378">
                  <c:v>42803</c:v>
                </c:pt>
                <c:pt idx="1379">
                  <c:v>42807</c:v>
                </c:pt>
                <c:pt idx="1380">
                  <c:v>42815</c:v>
                </c:pt>
                <c:pt idx="1381">
                  <c:v>42837</c:v>
                </c:pt>
                <c:pt idx="1382">
                  <c:v>42842</c:v>
                </c:pt>
                <c:pt idx="1383">
                  <c:v>42850</c:v>
                </c:pt>
                <c:pt idx="1384">
                  <c:v>42852</c:v>
                </c:pt>
                <c:pt idx="1385">
                  <c:v>42860</c:v>
                </c:pt>
                <c:pt idx="1386">
                  <c:v>42865</c:v>
                </c:pt>
                <c:pt idx="1387">
                  <c:v>42866</c:v>
                </c:pt>
                <c:pt idx="1388">
                  <c:v>42867</c:v>
                </c:pt>
                <c:pt idx="1389">
                  <c:v>42870</c:v>
                </c:pt>
                <c:pt idx="1390">
                  <c:v>42873</c:v>
                </c:pt>
              </c:numCache>
            </c:numRef>
          </c:cat>
          <c:val>
            <c:numRef>
              <c:f>guyByDate!$B$2:$B$1392</c:f>
              <c:numCache>
                <c:formatCode>Geral</c:formatCode>
                <c:ptCount val="1391"/>
                <c:pt idx="0">
                  <c:v>31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41</c:v>
                </c:pt>
                <c:pt idx="10">
                  <c:v>56</c:v>
                </c:pt>
                <c:pt idx="11">
                  <c:v>436</c:v>
                </c:pt>
                <c:pt idx="12">
                  <c:v>6</c:v>
                </c:pt>
                <c:pt idx="13">
                  <c:v>2</c:v>
                </c:pt>
                <c:pt idx="14">
                  <c:v>8</c:v>
                </c:pt>
                <c:pt idx="15">
                  <c:v>62</c:v>
                </c:pt>
                <c:pt idx="16">
                  <c:v>30</c:v>
                </c:pt>
                <c:pt idx="17">
                  <c:v>2</c:v>
                </c:pt>
                <c:pt idx="18">
                  <c:v>3</c:v>
                </c:pt>
                <c:pt idx="19">
                  <c:v>47</c:v>
                </c:pt>
                <c:pt idx="20">
                  <c:v>5</c:v>
                </c:pt>
                <c:pt idx="21">
                  <c:v>255</c:v>
                </c:pt>
                <c:pt idx="22">
                  <c:v>2</c:v>
                </c:pt>
                <c:pt idx="23">
                  <c:v>23</c:v>
                </c:pt>
                <c:pt idx="24">
                  <c:v>30</c:v>
                </c:pt>
                <c:pt idx="25">
                  <c:v>113</c:v>
                </c:pt>
                <c:pt idx="26">
                  <c:v>4</c:v>
                </c:pt>
                <c:pt idx="27">
                  <c:v>264</c:v>
                </c:pt>
                <c:pt idx="28">
                  <c:v>681</c:v>
                </c:pt>
                <c:pt idx="29">
                  <c:v>96</c:v>
                </c:pt>
                <c:pt idx="30">
                  <c:v>38</c:v>
                </c:pt>
                <c:pt idx="31">
                  <c:v>4</c:v>
                </c:pt>
                <c:pt idx="32">
                  <c:v>64</c:v>
                </c:pt>
                <c:pt idx="33">
                  <c:v>9</c:v>
                </c:pt>
                <c:pt idx="34">
                  <c:v>2</c:v>
                </c:pt>
                <c:pt idx="35">
                  <c:v>3</c:v>
                </c:pt>
                <c:pt idx="36">
                  <c:v>191</c:v>
                </c:pt>
                <c:pt idx="37">
                  <c:v>6</c:v>
                </c:pt>
                <c:pt idx="38">
                  <c:v>34</c:v>
                </c:pt>
                <c:pt idx="39">
                  <c:v>196</c:v>
                </c:pt>
                <c:pt idx="40">
                  <c:v>61</c:v>
                </c:pt>
                <c:pt idx="41">
                  <c:v>15</c:v>
                </c:pt>
                <c:pt idx="42">
                  <c:v>179</c:v>
                </c:pt>
                <c:pt idx="43">
                  <c:v>66</c:v>
                </c:pt>
                <c:pt idx="44">
                  <c:v>0</c:v>
                </c:pt>
                <c:pt idx="45">
                  <c:v>8</c:v>
                </c:pt>
                <c:pt idx="46">
                  <c:v>196</c:v>
                </c:pt>
                <c:pt idx="47">
                  <c:v>15</c:v>
                </c:pt>
                <c:pt idx="48">
                  <c:v>9</c:v>
                </c:pt>
                <c:pt idx="49">
                  <c:v>94</c:v>
                </c:pt>
                <c:pt idx="50">
                  <c:v>58</c:v>
                </c:pt>
                <c:pt idx="51">
                  <c:v>35</c:v>
                </c:pt>
                <c:pt idx="52">
                  <c:v>7</c:v>
                </c:pt>
                <c:pt idx="53">
                  <c:v>153</c:v>
                </c:pt>
                <c:pt idx="54">
                  <c:v>10</c:v>
                </c:pt>
                <c:pt idx="55">
                  <c:v>4</c:v>
                </c:pt>
                <c:pt idx="56">
                  <c:v>1</c:v>
                </c:pt>
                <c:pt idx="57">
                  <c:v>2</c:v>
                </c:pt>
                <c:pt idx="58">
                  <c:v>191</c:v>
                </c:pt>
                <c:pt idx="59">
                  <c:v>76</c:v>
                </c:pt>
                <c:pt idx="60">
                  <c:v>536</c:v>
                </c:pt>
                <c:pt idx="61">
                  <c:v>5</c:v>
                </c:pt>
                <c:pt idx="62">
                  <c:v>4</c:v>
                </c:pt>
                <c:pt idx="63">
                  <c:v>62</c:v>
                </c:pt>
                <c:pt idx="64">
                  <c:v>21</c:v>
                </c:pt>
                <c:pt idx="65">
                  <c:v>61</c:v>
                </c:pt>
                <c:pt idx="66">
                  <c:v>201</c:v>
                </c:pt>
                <c:pt idx="67">
                  <c:v>28</c:v>
                </c:pt>
                <c:pt idx="68">
                  <c:v>55</c:v>
                </c:pt>
                <c:pt idx="69">
                  <c:v>189</c:v>
                </c:pt>
                <c:pt idx="70">
                  <c:v>31</c:v>
                </c:pt>
                <c:pt idx="71">
                  <c:v>1</c:v>
                </c:pt>
                <c:pt idx="72">
                  <c:v>20</c:v>
                </c:pt>
                <c:pt idx="73">
                  <c:v>174</c:v>
                </c:pt>
                <c:pt idx="74">
                  <c:v>92</c:v>
                </c:pt>
                <c:pt idx="75">
                  <c:v>443</c:v>
                </c:pt>
                <c:pt idx="76">
                  <c:v>29</c:v>
                </c:pt>
                <c:pt idx="77">
                  <c:v>398</c:v>
                </c:pt>
                <c:pt idx="78">
                  <c:v>20</c:v>
                </c:pt>
                <c:pt idx="79">
                  <c:v>6</c:v>
                </c:pt>
                <c:pt idx="80">
                  <c:v>6</c:v>
                </c:pt>
                <c:pt idx="81">
                  <c:v>9</c:v>
                </c:pt>
                <c:pt idx="82">
                  <c:v>6</c:v>
                </c:pt>
                <c:pt idx="83">
                  <c:v>5</c:v>
                </c:pt>
                <c:pt idx="84">
                  <c:v>41</c:v>
                </c:pt>
                <c:pt idx="85">
                  <c:v>3</c:v>
                </c:pt>
                <c:pt idx="86">
                  <c:v>62</c:v>
                </c:pt>
                <c:pt idx="87">
                  <c:v>642</c:v>
                </c:pt>
                <c:pt idx="88">
                  <c:v>7</c:v>
                </c:pt>
                <c:pt idx="89">
                  <c:v>9</c:v>
                </c:pt>
                <c:pt idx="90">
                  <c:v>1</c:v>
                </c:pt>
                <c:pt idx="91">
                  <c:v>2</c:v>
                </c:pt>
                <c:pt idx="92">
                  <c:v>0</c:v>
                </c:pt>
                <c:pt idx="93">
                  <c:v>18</c:v>
                </c:pt>
                <c:pt idx="94">
                  <c:v>0</c:v>
                </c:pt>
                <c:pt idx="95">
                  <c:v>5</c:v>
                </c:pt>
                <c:pt idx="96">
                  <c:v>22</c:v>
                </c:pt>
                <c:pt idx="97">
                  <c:v>29</c:v>
                </c:pt>
                <c:pt idx="98">
                  <c:v>316</c:v>
                </c:pt>
                <c:pt idx="99">
                  <c:v>48</c:v>
                </c:pt>
                <c:pt idx="100">
                  <c:v>12</c:v>
                </c:pt>
                <c:pt idx="101">
                  <c:v>80</c:v>
                </c:pt>
                <c:pt idx="102">
                  <c:v>733</c:v>
                </c:pt>
                <c:pt idx="103">
                  <c:v>238</c:v>
                </c:pt>
                <c:pt idx="104">
                  <c:v>38</c:v>
                </c:pt>
                <c:pt idx="105">
                  <c:v>8</c:v>
                </c:pt>
                <c:pt idx="106">
                  <c:v>24</c:v>
                </c:pt>
                <c:pt idx="107">
                  <c:v>16</c:v>
                </c:pt>
                <c:pt idx="108">
                  <c:v>44</c:v>
                </c:pt>
                <c:pt idx="109">
                  <c:v>10</c:v>
                </c:pt>
                <c:pt idx="110">
                  <c:v>7</c:v>
                </c:pt>
                <c:pt idx="111">
                  <c:v>36</c:v>
                </c:pt>
                <c:pt idx="112">
                  <c:v>2</c:v>
                </c:pt>
                <c:pt idx="113">
                  <c:v>104</c:v>
                </c:pt>
                <c:pt idx="114">
                  <c:v>67</c:v>
                </c:pt>
                <c:pt idx="115">
                  <c:v>38</c:v>
                </c:pt>
                <c:pt idx="116">
                  <c:v>82</c:v>
                </c:pt>
                <c:pt idx="117">
                  <c:v>20</c:v>
                </c:pt>
                <c:pt idx="118">
                  <c:v>129</c:v>
                </c:pt>
                <c:pt idx="119">
                  <c:v>53</c:v>
                </c:pt>
                <c:pt idx="120">
                  <c:v>558</c:v>
                </c:pt>
                <c:pt idx="121">
                  <c:v>4</c:v>
                </c:pt>
                <c:pt idx="122">
                  <c:v>97</c:v>
                </c:pt>
                <c:pt idx="123">
                  <c:v>9</c:v>
                </c:pt>
                <c:pt idx="124">
                  <c:v>11</c:v>
                </c:pt>
                <c:pt idx="125">
                  <c:v>52</c:v>
                </c:pt>
                <c:pt idx="126">
                  <c:v>177</c:v>
                </c:pt>
                <c:pt idx="127">
                  <c:v>20</c:v>
                </c:pt>
                <c:pt idx="128">
                  <c:v>11</c:v>
                </c:pt>
                <c:pt idx="129">
                  <c:v>4</c:v>
                </c:pt>
                <c:pt idx="130">
                  <c:v>302</c:v>
                </c:pt>
                <c:pt idx="131">
                  <c:v>22</c:v>
                </c:pt>
                <c:pt idx="132">
                  <c:v>33</c:v>
                </c:pt>
                <c:pt idx="133">
                  <c:v>14</c:v>
                </c:pt>
                <c:pt idx="134">
                  <c:v>0</c:v>
                </c:pt>
                <c:pt idx="135">
                  <c:v>344</c:v>
                </c:pt>
                <c:pt idx="136">
                  <c:v>12</c:v>
                </c:pt>
                <c:pt idx="137">
                  <c:v>84</c:v>
                </c:pt>
                <c:pt idx="138">
                  <c:v>27</c:v>
                </c:pt>
                <c:pt idx="139">
                  <c:v>10</c:v>
                </c:pt>
                <c:pt idx="140">
                  <c:v>182</c:v>
                </c:pt>
                <c:pt idx="141">
                  <c:v>53</c:v>
                </c:pt>
                <c:pt idx="142">
                  <c:v>187</c:v>
                </c:pt>
                <c:pt idx="143">
                  <c:v>42</c:v>
                </c:pt>
                <c:pt idx="144">
                  <c:v>10</c:v>
                </c:pt>
                <c:pt idx="145">
                  <c:v>140</c:v>
                </c:pt>
                <c:pt idx="146">
                  <c:v>101</c:v>
                </c:pt>
                <c:pt idx="147">
                  <c:v>6</c:v>
                </c:pt>
                <c:pt idx="148">
                  <c:v>6</c:v>
                </c:pt>
                <c:pt idx="149">
                  <c:v>60</c:v>
                </c:pt>
                <c:pt idx="150">
                  <c:v>122</c:v>
                </c:pt>
                <c:pt idx="151">
                  <c:v>219</c:v>
                </c:pt>
                <c:pt idx="152">
                  <c:v>119</c:v>
                </c:pt>
                <c:pt idx="153">
                  <c:v>15</c:v>
                </c:pt>
                <c:pt idx="154">
                  <c:v>6</c:v>
                </c:pt>
                <c:pt idx="155">
                  <c:v>18</c:v>
                </c:pt>
                <c:pt idx="156">
                  <c:v>64</c:v>
                </c:pt>
                <c:pt idx="157">
                  <c:v>32</c:v>
                </c:pt>
                <c:pt idx="158">
                  <c:v>2</c:v>
                </c:pt>
                <c:pt idx="159">
                  <c:v>67</c:v>
                </c:pt>
                <c:pt idx="160">
                  <c:v>26</c:v>
                </c:pt>
                <c:pt idx="161">
                  <c:v>108</c:v>
                </c:pt>
                <c:pt idx="162">
                  <c:v>49</c:v>
                </c:pt>
                <c:pt idx="163">
                  <c:v>42</c:v>
                </c:pt>
                <c:pt idx="164">
                  <c:v>20</c:v>
                </c:pt>
                <c:pt idx="165">
                  <c:v>90</c:v>
                </c:pt>
                <c:pt idx="166">
                  <c:v>83</c:v>
                </c:pt>
                <c:pt idx="167">
                  <c:v>70</c:v>
                </c:pt>
                <c:pt idx="168">
                  <c:v>136</c:v>
                </c:pt>
                <c:pt idx="169">
                  <c:v>375</c:v>
                </c:pt>
                <c:pt idx="170">
                  <c:v>38</c:v>
                </c:pt>
                <c:pt idx="171">
                  <c:v>94</c:v>
                </c:pt>
                <c:pt idx="172">
                  <c:v>346</c:v>
                </c:pt>
                <c:pt idx="173">
                  <c:v>40</c:v>
                </c:pt>
                <c:pt idx="174">
                  <c:v>35</c:v>
                </c:pt>
                <c:pt idx="175">
                  <c:v>26</c:v>
                </c:pt>
                <c:pt idx="176">
                  <c:v>249</c:v>
                </c:pt>
                <c:pt idx="177">
                  <c:v>58</c:v>
                </c:pt>
                <c:pt idx="178">
                  <c:v>160</c:v>
                </c:pt>
                <c:pt idx="179">
                  <c:v>0</c:v>
                </c:pt>
                <c:pt idx="180">
                  <c:v>29</c:v>
                </c:pt>
                <c:pt idx="181">
                  <c:v>0</c:v>
                </c:pt>
                <c:pt idx="182">
                  <c:v>103</c:v>
                </c:pt>
                <c:pt idx="183">
                  <c:v>239</c:v>
                </c:pt>
                <c:pt idx="184">
                  <c:v>32</c:v>
                </c:pt>
                <c:pt idx="185">
                  <c:v>0</c:v>
                </c:pt>
                <c:pt idx="186">
                  <c:v>301</c:v>
                </c:pt>
                <c:pt idx="187">
                  <c:v>11</c:v>
                </c:pt>
                <c:pt idx="188">
                  <c:v>34</c:v>
                </c:pt>
                <c:pt idx="189">
                  <c:v>121</c:v>
                </c:pt>
                <c:pt idx="190">
                  <c:v>10</c:v>
                </c:pt>
                <c:pt idx="191">
                  <c:v>15</c:v>
                </c:pt>
                <c:pt idx="192">
                  <c:v>4</c:v>
                </c:pt>
                <c:pt idx="193">
                  <c:v>76</c:v>
                </c:pt>
                <c:pt idx="194">
                  <c:v>194</c:v>
                </c:pt>
                <c:pt idx="195">
                  <c:v>20</c:v>
                </c:pt>
                <c:pt idx="196">
                  <c:v>109</c:v>
                </c:pt>
                <c:pt idx="197">
                  <c:v>30</c:v>
                </c:pt>
                <c:pt idx="198">
                  <c:v>49</c:v>
                </c:pt>
                <c:pt idx="199">
                  <c:v>86</c:v>
                </c:pt>
                <c:pt idx="200">
                  <c:v>115</c:v>
                </c:pt>
                <c:pt idx="201">
                  <c:v>138</c:v>
                </c:pt>
                <c:pt idx="202">
                  <c:v>8</c:v>
                </c:pt>
                <c:pt idx="203">
                  <c:v>6</c:v>
                </c:pt>
                <c:pt idx="204">
                  <c:v>67</c:v>
                </c:pt>
                <c:pt idx="205">
                  <c:v>368</c:v>
                </c:pt>
                <c:pt idx="206">
                  <c:v>6</c:v>
                </c:pt>
                <c:pt idx="207">
                  <c:v>8</c:v>
                </c:pt>
                <c:pt idx="208">
                  <c:v>0</c:v>
                </c:pt>
                <c:pt idx="209">
                  <c:v>64</c:v>
                </c:pt>
                <c:pt idx="210">
                  <c:v>26</c:v>
                </c:pt>
                <c:pt idx="211">
                  <c:v>2</c:v>
                </c:pt>
                <c:pt idx="212">
                  <c:v>198</c:v>
                </c:pt>
                <c:pt idx="213">
                  <c:v>95</c:v>
                </c:pt>
                <c:pt idx="214">
                  <c:v>8</c:v>
                </c:pt>
                <c:pt idx="215">
                  <c:v>87</c:v>
                </c:pt>
                <c:pt idx="216">
                  <c:v>6</c:v>
                </c:pt>
                <c:pt idx="217">
                  <c:v>10</c:v>
                </c:pt>
                <c:pt idx="218">
                  <c:v>270</c:v>
                </c:pt>
                <c:pt idx="219">
                  <c:v>12</c:v>
                </c:pt>
                <c:pt idx="220">
                  <c:v>18</c:v>
                </c:pt>
                <c:pt idx="221">
                  <c:v>4</c:v>
                </c:pt>
                <c:pt idx="222">
                  <c:v>530</c:v>
                </c:pt>
                <c:pt idx="223">
                  <c:v>1</c:v>
                </c:pt>
                <c:pt idx="224">
                  <c:v>4</c:v>
                </c:pt>
                <c:pt idx="225">
                  <c:v>89</c:v>
                </c:pt>
                <c:pt idx="226">
                  <c:v>40</c:v>
                </c:pt>
                <c:pt idx="227">
                  <c:v>8</c:v>
                </c:pt>
                <c:pt idx="228">
                  <c:v>2</c:v>
                </c:pt>
                <c:pt idx="229">
                  <c:v>179</c:v>
                </c:pt>
                <c:pt idx="230">
                  <c:v>2</c:v>
                </c:pt>
                <c:pt idx="231">
                  <c:v>2</c:v>
                </c:pt>
                <c:pt idx="232">
                  <c:v>29</c:v>
                </c:pt>
                <c:pt idx="233">
                  <c:v>39</c:v>
                </c:pt>
                <c:pt idx="234">
                  <c:v>76</c:v>
                </c:pt>
                <c:pt idx="235">
                  <c:v>0</c:v>
                </c:pt>
                <c:pt idx="236">
                  <c:v>54</c:v>
                </c:pt>
                <c:pt idx="237">
                  <c:v>300</c:v>
                </c:pt>
                <c:pt idx="238">
                  <c:v>1011</c:v>
                </c:pt>
                <c:pt idx="239">
                  <c:v>55</c:v>
                </c:pt>
                <c:pt idx="240">
                  <c:v>53</c:v>
                </c:pt>
                <c:pt idx="241">
                  <c:v>1</c:v>
                </c:pt>
                <c:pt idx="242">
                  <c:v>516</c:v>
                </c:pt>
                <c:pt idx="243">
                  <c:v>47</c:v>
                </c:pt>
                <c:pt idx="244">
                  <c:v>107</c:v>
                </c:pt>
                <c:pt idx="245">
                  <c:v>4</c:v>
                </c:pt>
                <c:pt idx="246">
                  <c:v>50</c:v>
                </c:pt>
                <c:pt idx="247">
                  <c:v>251</c:v>
                </c:pt>
                <c:pt idx="248">
                  <c:v>0</c:v>
                </c:pt>
                <c:pt idx="249">
                  <c:v>26</c:v>
                </c:pt>
                <c:pt idx="250">
                  <c:v>107</c:v>
                </c:pt>
                <c:pt idx="251">
                  <c:v>1</c:v>
                </c:pt>
                <c:pt idx="252">
                  <c:v>185</c:v>
                </c:pt>
                <c:pt idx="253">
                  <c:v>50</c:v>
                </c:pt>
                <c:pt idx="254">
                  <c:v>348</c:v>
                </c:pt>
                <c:pt idx="255">
                  <c:v>3</c:v>
                </c:pt>
                <c:pt idx="256">
                  <c:v>0</c:v>
                </c:pt>
                <c:pt idx="257">
                  <c:v>18</c:v>
                </c:pt>
                <c:pt idx="258">
                  <c:v>27</c:v>
                </c:pt>
                <c:pt idx="259">
                  <c:v>12</c:v>
                </c:pt>
                <c:pt idx="260">
                  <c:v>6</c:v>
                </c:pt>
                <c:pt idx="261">
                  <c:v>77</c:v>
                </c:pt>
                <c:pt idx="262">
                  <c:v>1</c:v>
                </c:pt>
                <c:pt idx="263">
                  <c:v>9</c:v>
                </c:pt>
                <c:pt idx="264">
                  <c:v>204</c:v>
                </c:pt>
                <c:pt idx="265">
                  <c:v>74</c:v>
                </c:pt>
                <c:pt idx="266">
                  <c:v>295</c:v>
                </c:pt>
                <c:pt idx="267">
                  <c:v>2</c:v>
                </c:pt>
                <c:pt idx="268">
                  <c:v>143</c:v>
                </c:pt>
                <c:pt idx="269">
                  <c:v>22</c:v>
                </c:pt>
                <c:pt idx="270">
                  <c:v>195</c:v>
                </c:pt>
                <c:pt idx="271">
                  <c:v>56</c:v>
                </c:pt>
                <c:pt idx="272">
                  <c:v>218</c:v>
                </c:pt>
                <c:pt idx="273">
                  <c:v>297</c:v>
                </c:pt>
                <c:pt idx="274">
                  <c:v>2</c:v>
                </c:pt>
                <c:pt idx="275">
                  <c:v>26</c:v>
                </c:pt>
                <c:pt idx="276">
                  <c:v>1</c:v>
                </c:pt>
                <c:pt idx="277">
                  <c:v>0</c:v>
                </c:pt>
                <c:pt idx="278">
                  <c:v>80</c:v>
                </c:pt>
                <c:pt idx="279">
                  <c:v>42</c:v>
                </c:pt>
                <c:pt idx="280">
                  <c:v>4</c:v>
                </c:pt>
                <c:pt idx="281">
                  <c:v>8</c:v>
                </c:pt>
                <c:pt idx="282">
                  <c:v>2</c:v>
                </c:pt>
                <c:pt idx="283">
                  <c:v>2</c:v>
                </c:pt>
                <c:pt idx="284">
                  <c:v>50</c:v>
                </c:pt>
                <c:pt idx="285">
                  <c:v>456</c:v>
                </c:pt>
                <c:pt idx="286">
                  <c:v>18</c:v>
                </c:pt>
                <c:pt idx="287">
                  <c:v>688</c:v>
                </c:pt>
                <c:pt idx="288">
                  <c:v>146</c:v>
                </c:pt>
                <c:pt idx="289">
                  <c:v>7</c:v>
                </c:pt>
                <c:pt idx="290">
                  <c:v>47</c:v>
                </c:pt>
                <c:pt idx="291">
                  <c:v>4</c:v>
                </c:pt>
                <c:pt idx="292">
                  <c:v>6</c:v>
                </c:pt>
                <c:pt idx="293">
                  <c:v>11</c:v>
                </c:pt>
                <c:pt idx="294">
                  <c:v>6</c:v>
                </c:pt>
                <c:pt idx="295">
                  <c:v>63</c:v>
                </c:pt>
                <c:pt idx="296">
                  <c:v>20</c:v>
                </c:pt>
                <c:pt idx="297">
                  <c:v>18</c:v>
                </c:pt>
                <c:pt idx="298">
                  <c:v>4</c:v>
                </c:pt>
                <c:pt idx="299">
                  <c:v>20</c:v>
                </c:pt>
                <c:pt idx="300">
                  <c:v>299</c:v>
                </c:pt>
                <c:pt idx="301">
                  <c:v>245</c:v>
                </c:pt>
                <c:pt idx="302">
                  <c:v>226</c:v>
                </c:pt>
                <c:pt idx="303">
                  <c:v>22</c:v>
                </c:pt>
                <c:pt idx="304">
                  <c:v>300</c:v>
                </c:pt>
                <c:pt idx="305">
                  <c:v>9</c:v>
                </c:pt>
                <c:pt idx="306">
                  <c:v>52</c:v>
                </c:pt>
                <c:pt idx="307">
                  <c:v>30</c:v>
                </c:pt>
                <c:pt idx="308">
                  <c:v>0</c:v>
                </c:pt>
                <c:pt idx="309">
                  <c:v>2</c:v>
                </c:pt>
                <c:pt idx="310">
                  <c:v>91</c:v>
                </c:pt>
                <c:pt idx="311">
                  <c:v>46</c:v>
                </c:pt>
                <c:pt idx="312">
                  <c:v>8</c:v>
                </c:pt>
                <c:pt idx="313">
                  <c:v>110</c:v>
                </c:pt>
                <c:pt idx="314">
                  <c:v>94</c:v>
                </c:pt>
                <c:pt idx="315">
                  <c:v>63</c:v>
                </c:pt>
                <c:pt idx="316">
                  <c:v>57</c:v>
                </c:pt>
                <c:pt idx="317">
                  <c:v>74</c:v>
                </c:pt>
                <c:pt idx="318">
                  <c:v>214</c:v>
                </c:pt>
                <c:pt idx="319">
                  <c:v>20</c:v>
                </c:pt>
                <c:pt idx="320">
                  <c:v>21</c:v>
                </c:pt>
                <c:pt idx="321">
                  <c:v>16</c:v>
                </c:pt>
                <c:pt idx="322">
                  <c:v>487</c:v>
                </c:pt>
                <c:pt idx="323">
                  <c:v>48</c:v>
                </c:pt>
                <c:pt idx="324">
                  <c:v>12</c:v>
                </c:pt>
                <c:pt idx="325">
                  <c:v>17</c:v>
                </c:pt>
                <c:pt idx="326">
                  <c:v>12</c:v>
                </c:pt>
                <c:pt idx="327">
                  <c:v>10</c:v>
                </c:pt>
                <c:pt idx="328">
                  <c:v>10</c:v>
                </c:pt>
                <c:pt idx="329">
                  <c:v>34</c:v>
                </c:pt>
                <c:pt idx="330">
                  <c:v>13</c:v>
                </c:pt>
                <c:pt idx="331">
                  <c:v>257</c:v>
                </c:pt>
                <c:pt idx="332">
                  <c:v>134</c:v>
                </c:pt>
                <c:pt idx="333">
                  <c:v>17</c:v>
                </c:pt>
                <c:pt idx="334">
                  <c:v>133</c:v>
                </c:pt>
                <c:pt idx="335">
                  <c:v>6</c:v>
                </c:pt>
                <c:pt idx="336">
                  <c:v>429</c:v>
                </c:pt>
                <c:pt idx="337">
                  <c:v>188</c:v>
                </c:pt>
                <c:pt idx="338">
                  <c:v>24</c:v>
                </c:pt>
                <c:pt idx="339">
                  <c:v>70</c:v>
                </c:pt>
                <c:pt idx="340">
                  <c:v>29</c:v>
                </c:pt>
                <c:pt idx="341">
                  <c:v>11</c:v>
                </c:pt>
                <c:pt idx="342">
                  <c:v>130</c:v>
                </c:pt>
                <c:pt idx="343">
                  <c:v>60</c:v>
                </c:pt>
                <c:pt idx="344">
                  <c:v>48</c:v>
                </c:pt>
                <c:pt idx="345">
                  <c:v>77</c:v>
                </c:pt>
                <c:pt idx="346">
                  <c:v>71</c:v>
                </c:pt>
                <c:pt idx="347">
                  <c:v>107</c:v>
                </c:pt>
                <c:pt idx="348">
                  <c:v>35</c:v>
                </c:pt>
                <c:pt idx="349">
                  <c:v>32</c:v>
                </c:pt>
                <c:pt idx="350">
                  <c:v>106</c:v>
                </c:pt>
                <c:pt idx="351">
                  <c:v>6</c:v>
                </c:pt>
                <c:pt idx="352">
                  <c:v>60</c:v>
                </c:pt>
                <c:pt idx="353">
                  <c:v>804</c:v>
                </c:pt>
                <c:pt idx="354">
                  <c:v>105</c:v>
                </c:pt>
                <c:pt idx="355">
                  <c:v>77</c:v>
                </c:pt>
                <c:pt idx="356">
                  <c:v>13</c:v>
                </c:pt>
                <c:pt idx="357">
                  <c:v>8</c:v>
                </c:pt>
                <c:pt idx="358">
                  <c:v>76</c:v>
                </c:pt>
                <c:pt idx="359">
                  <c:v>226</c:v>
                </c:pt>
                <c:pt idx="360">
                  <c:v>64</c:v>
                </c:pt>
                <c:pt idx="361">
                  <c:v>28</c:v>
                </c:pt>
                <c:pt idx="362">
                  <c:v>98</c:v>
                </c:pt>
                <c:pt idx="363">
                  <c:v>1</c:v>
                </c:pt>
                <c:pt idx="364">
                  <c:v>110</c:v>
                </c:pt>
                <c:pt idx="365">
                  <c:v>55</c:v>
                </c:pt>
                <c:pt idx="366">
                  <c:v>83</c:v>
                </c:pt>
                <c:pt idx="367">
                  <c:v>12</c:v>
                </c:pt>
                <c:pt idx="368">
                  <c:v>563</c:v>
                </c:pt>
                <c:pt idx="369">
                  <c:v>8</c:v>
                </c:pt>
                <c:pt idx="370">
                  <c:v>15</c:v>
                </c:pt>
                <c:pt idx="371">
                  <c:v>18</c:v>
                </c:pt>
                <c:pt idx="372">
                  <c:v>4</c:v>
                </c:pt>
                <c:pt idx="373">
                  <c:v>9</c:v>
                </c:pt>
                <c:pt idx="374">
                  <c:v>12</c:v>
                </c:pt>
                <c:pt idx="375">
                  <c:v>43</c:v>
                </c:pt>
                <c:pt idx="376">
                  <c:v>2</c:v>
                </c:pt>
                <c:pt idx="377">
                  <c:v>14</c:v>
                </c:pt>
                <c:pt idx="378">
                  <c:v>6</c:v>
                </c:pt>
                <c:pt idx="379">
                  <c:v>80</c:v>
                </c:pt>
                <c:pt idx="380">
                  <c:v>0</c:v>
                </c:pt>
                <c:pt idx="381">
                  <c:v>66</c:v>
                </c:pt>
                <c:pt idx="382">
                  <c:v>154</c:v>
                </c:pt>
                <c:pt idx="383">
                  <c:v>111</c:v>
                </c:pt>
                <c:pt idx="384">
                  <c:v>56</c:v>
                </c:pt>
                <c:pt idx="385">
                  <c:v>217</c:v>
                </c:pt>
                <c:pt idx="386">
                  <c:v>10</c:v>
                </c:pt>
                <c:pt idx="387">
                  <c:v>88</c:v>
                </c:pt>
                <c:pt idx="388">
                  <c:v>255</c:v>
                </c:pt>
                <c:pt idx="389">
                  <c:v>547</c:v>
                </c:pt>
                <c:pt idx="390">
                  <c:v>2</c:v>
                </c:pt>
                <c:pt idx="391">
                  <c:v>0</c:v>
                </c:pt>
                <c:pt idx="392">
                  <c:v>9</c:v>
                </c:pt>
                <c:pt idx="393">
                  <c:v>27</c:v>
                </c:pt>
                <c:pt idx="394">
                  <c:v>1</c:v>
                </c:pt>
                <c:pt idx="395">
                  <c:v>41</c:v>
                </c:pt>
                <c:pt idx="396">
                  <c:v>49</c:v>
                </c:pt>
                <c:pt idx="397">
                  <c:v>24</c:v>
                </c:pt>
                <c:pt idx="398">
                  <c:v>2</c:v>
                </c:pt>
                <c:pt idx="399">
                  <c:v>86</c:v>
                </c:pt>
                <c:pt idx="400">
                  <c:v>2</c:v>
                </c:pt>
                <c:pt idx="401">
                  <c:v>116</c:v>
                </c:pt>
                <c:pt idx="402">
                  <c:v>188</c:v>
                </c:pt>
                <c:pt idx="403">
                  <c:v>59</c:v>
                </c:pt>
                <c:pt idx="404">
                  <c:v>236</c:v>
                </c:pt>
                <c:pt idx="405">
                  <c:v>211</c:v>
                </c:pt>
                <c:pt idx="406">
                  <c:v>7</c:v>
                </c:pt>
                <c:pt idx="407">
                  <c:v>532</c:v>
                </c:pt>
                <c:pt idx="408">
                  <c:v>23</c:v>
                </c:pt>
                <c:pt idx="409">
                  <c:v>0</c:v>
                </c:pt>
                <c:pt idx="410">
                  <c:v>4</c:v>
                </c:pt>
                <c:pt idx="411">
                  <c:v>156</c:v>
                </c:pt>
                <c:pt idx="412">
                  <c:v>120</c:v>
                </c:pt>
                <c:pt idx="413">
                  <c:v>13</c:v>
                </c:pt>
                <c:pt idx="414">
                  <c:v>13</c:v>
                </c:pt>
                <c:pt idx="415">
                  <c:v>4</c:v>
                </c:pt>
                <c:pt idx="416">
                  <c:v>170</c:v>
                </c:pt>
                <c:pt idx="417">
                  <c:v>22</c:v>
                </c:pt>
                <c:pt idx="418">
                  <c:v>106</c:v>
                </c:pt>
                <c:pt idx="419">
                  <c:v>83</c:v>
                </c:pt>
                <c:pt idx="420">
                  <c:v>38</c:v>
                </c:pt>
                <c:pt idx="421">
                  <c:v>200</c:v>
                </c:pt>
                <c:pt idx="422">
                  <c:v>87</c:v>
                </c:pt>
                <c:pt idx="423">
                  <c:v>256</c:v>
                </c:pt>
                <c:pt idx="424">
                  <c:v>710</c:v>
                </c:pt>
                <c:pt idx="425">
                  <c:v>19</c:v>
                </c:pt>
                <c:pt idx="426">
                  <c:v>152</c:v>
                </c:pt>
                <c:pt idx="427">
                  <c:v>22</c:v>
                </c:pt>
                <c:pt idx="428">
                  <c:v>21</c:v>
                </c:pt>
                <c:pt idx="429">
                  <c:v>39</c:v>
                </c:pt>
                <c:pt idx="430">
                  <c:v>207</c:v>
                </c:pt>
                <c:pt idx="431">
                  <c:v>54</c:v>
                </c:pt>
                <c:pt idx="432">
                  <c:v>86</c:v>
                </c:pt>
                <c:pt idx="433">
                  <c:v>114</c:v>
                </c:pt>
                <c:pt idx="434">
                  <c:v>97</c:v>
                </c:pt>
                <c:pt idx="435">
                  <c:v>130</c:v>
                </c:pt>
                <c:pt idx="436">
                  <c:v>55</c:v>
                </c:pt>
                <c:pt idx="437">
                  <c:v>22</c:v>
                </c:pt>
                <c:pt idx="438">
                  <c:v>18</c:v>
                </c:pt>
                <c:pt idx="439">
                  <c:v>129</c:v>
                </c:pt>
                <c:pt idx="440">
                  <c:v>103</c:v>
                </c:pt>
                <c:pt idx="441">
                  <c:v>36</c:v>
                </c:pt>
                <c:pt idx="442">
                  <c:v>287</c:v>
                </c:pt>
                <c:pt idx="443">
                  <c:v>49</c:v>
                </c:pt>
                <c:pt idx="444">
                  <c:v>476</c:v>
                </c:pt>
                <c:pt idx="445">
                  <c:v>0</c:v>
                </c:pt>
                <c:pt idx="446">
                  <c:v>32</c:v>
                </c:pt>
                <c:pt idx="447">
                  <c:v>11</c:v>
                </c:pt>
                <c:pt idx="448">
                  <c:v>10</c:v>
                </c:pt>
                <c:pt idx="449">
                  <c:v>3</c:v>
                </c:pt>
                <c:pt idx="450">
                  <c:v>19</c:v>
                </c:pt>
                <c:pt idx="451">
                  <c:v>205</c:v>
                </c:pt>
                <c:pt idx="452">
                  <c:v>89</c:v>
                </c:pt>
                <c:pt idx="453">
                  <c:v>120</c:v>
                </c:pt>
                <c:pt idx="454">
                  <c:v>124</c:v>
                </c:pt>
                <c:pt idx="455">
                  <c:v>141</c:v>
                </c:pt>
                <c:pt idx="456">
                  <c:v>22</c:v>
                </c:pt>
                <c:pt idx="457">
                  <c:v>45</c:v>
                </c:pt>
                <c:pt idx="458">
                  <c:v>118</c:v>
                </c:pt>
                <c:pt idx="459">
                  <c:v>57</c:v>
                </c:pt>
                <c:pt idx="460">
                  <c:v>200</c:v>
                </c:pt>
                <c:pt idx="461">
                  <c:v>442</c:v>
                </c:pt>
                <c:pt idx="462">
                  <c:v>124</c:v>
                </c:pt>
                <c:pt idx="463">
                  <c:v>27</c:v>
                </c:pt>
                <c:pt idx="464">
                  <c:v>46</c:v>
                </c:pt>
                <c:pt idx="465">
                  <c:v>6</c:v>
                </c:pt>
                <c:pt idx="466">
                  <c:v>4</c:v>
                </c:pt>
                <c:pt idx="467">
                  <c:v>25</c:v>
                </c:pt>
                <c:pt idx="468">
                  <c:v>44</c:v>
                </c:pt>
                <c:pt idx="469">
                  <c:v>70</c:v>
                </c:pt>
                <c:pt idx="470">
                  <c:v>226</c:v>
                </c:pt>
                <c:pt idx="471">
                  <c:v>135</c:v>
                </c:pt>
                <c:pt idx="472">
                  <c:v>140</c:v>
                </c:pt>
                <c:pt idx="473">
                  <c:v>84</c:v>
                </c:pt>
                <c:pt idx="474">
                  <c:v>76</c:v>
                </c:pt>
                <c:pt idx="475">
                  <c:v>132</c:v>
                </c:pt>
                <c:pt idx="476">
                  <c:v>36</c:v>
                </c:pt>
                <c:pt idx="477">
                  <c:v>55</c:v>
                </c:pt>
                <c:pt idx="478">
                  <c:v>96</c:v>
                </c:pt>
                <c:pt idx="479">
                  <c:v>99</c:v>
                </c:pt>
                <c:pt idx="480">
                  <c:v>130</c:v>
                </c:pt>
                <c:pt idx="481">
                  <c:v>35</c:v>
                </c:pt>
                <c:pt idx="482">
                  <c:v>85</c:v>
                </c:pt>
                <c:pt idx="483">
                  <c:v>0</c:v>
                </c:pt>
                <c:pt idx="484">
                  <c:v>113</c:v>
                </c:pt>
                <c:pt idx="485">
                  <c:v>22</c:v>
                </c:pt>
                <c:pt idx="486">
                  <c:v>31</c:v>
                </c:pt>
                <c:pt idx="487">
                  <c:v>66</c:v>
                </c:pt>
                <c:pt idx="488">
                  <c:v>22</c:v>
                </c:pt>
                <c:pt idx="489">
                  <c:v>80</c:v>
                </c:pt>
                <c:pt idx="490">
                  <c:v>74</c:v>
                </c:pt>
                <c:pt idx="491">
                  <c:v>18</c:v>
                </c:pt>
                <c:pt idx="492">
                  <c:v>36</c:v>
                </c:pt>
                <c:pt idx="493">
                  <c:v>40</c:v>
                </c:pt>
                <c:pt idx="494">
                  <c:v>24</c:v>
                </c:pt>
                <c:pt idx="495">
                  <c:v>61</c:v>
                </c:pt>
                <c:pt idx="496">
                  <c:v>18</c:v>
                </c:pt>
                <c:pt idx="497">
                  <c:v>85</c:v>
                </c:pt>
                <c:pt idx="498">
                  <c:v>72</c:v>
                </c:pt>
                <c:pt idx="499">
                  <c:v>303</c:v>
                </c:pt>
                <c:pt idx="500">
                  <c:v>16</c:v>
                </c:pt>
                <c:pt idx="501">
                  <c:v>168</c:v>
                </c:pt>
                <c:pt idx="502">
                  <c:v>52</c:v>
                </c:pt>
                <c:pt idx="503">
                  <c:v>111</c:v>
                </c:pt>
                <c:pt idx="504">
                  <c:v>36</c:v>
                </c:pt>
                <c:pt idx="505">
                  <c:v>15</c:v>
                </c:pt>
                <c:pt idx="506">
                  <c:v>62</c:v>
                </c:pt>
                <c:pt idx="507">
                  <c:v>51</c:v>
                </c:pt>
                <c:pt idx="508">
                  <c:v>35</c:v>
                </c:pt>
                <c:pt idx="509">
                  <c:v>202</c:v>
                </c:pt>
                <c:pt idx="510">
                  <c:v>105</c:v>
                </c:pt>
                <c:pt idx="511">
                  <c:v>18</c:v>
                </c:pt>
                <c:pt idx="512">
                  <c:v>51</c:v>
                </c:pt>
                <c:pt idx="513">
                  <c:v>8</c:v>
                </c:pt>
                <c:pt idx="514">
                  <c:v>31</c:v>
                </c:pt>
                <c:pt idx="515">
                  <c:v>28</c:v>
                </c:pt>
                <c:pt idx="516">
                  <c:v>348</c:v>
                </c:pt>
                <c:pt idx="517">
                  <c:v>87</c:v>
                </c:pt>
                <c:pt idx="518">
                  <c:v>176</c:v>
                </c:pt>
                <c:pt idx="519">
                  <c:v>29</c:v>
                </c:pt>
                <c:pt idx="520">
                  <c:v>140</c:v>
                </c:pt>
                <c:pt idx="521">
                  <c:v>224</c:v>
                </c:pt>
                <c:pt idx="522">
                  <c:v>13</c:v>
                </c:pt>
                <c:pt idx="523">
                  <c:v>52</c:v>
                </c:pt>
                <c:pt idx="524">
                  <c:v>145</c:v>
                </c:pt>
                <c:pt idx="525">
                  <c:v>41</c:v>
                </c:pt>
                <c:pt idx="526">
                  <c:v>88</c:v>
                </c:pt>
                <c:pt idx="527">
                  <c:v>52</c:v>
                </c:pt>
                <c:pt idx="528">
                  <c:v>26</c:v>
                </c:pt>
                <c:pt idx="529">
                  <c:v>112</c:v>
                </c:pt>
                <c:pt idx="530">
                  <c:v>24</c:v>
                </c:pt>
                <c:pt idx="531">
                  <c:v>78</c:v>
                </c:pt>
                <c:pt idx="532">
                  <c:v>38</c:v>
                </c:pt>
                <c:pt idx="533">
                  <c:v>31</c:v>
                </c:pt>
                <c:pt idx="534">
                  <c:v>104</c:v>
                </c:pt>
                <c:pt idx="535">
                  <c:v>10</c:v>
                </c:pt>
                <c:pt idx="536">
                  <c:v>58</c:v>
                </c:pt>
                <c:pt idx="537">
                  <c:v>23</c:v>
                </c:pt>
                <c:pt idx="538">
                  <c:v>25</c:v>
                </c:pt>
                <c:pt idx="539">
                  <c:v>72</c:v>
                </c:pt>
                <c:pt idx="540">
                  <c:v>79</c:v>
                </c:pt>
                <c:pt idx="541">
                  <c:v>28</c:v>
                </c:pt>
                <c:pt idx="542">
                  <c:v>59</c:v>
                </c:pt>
                <c:pt idx="543">
                  <c:v>124</c:v>
                </c:pt>
                <c:pt idx="544">
                  <c:v>35</c:v>
                </c:pt>
                <c:pt idx="545">
                  <c:v>44</c:v>
                </c:pt>
                <c:pt idx="546">
                  <c:v>537</c:v>
                </c:pt>
                <c:pt idx="547">
                  <c:v>81</c:v>
                </c:pt>
                <c:pt idx="548">
                  <c:v>369</c:v>
                </c:pt>
                <c:pt idx="549">
                  <c:v>96</c:v>
                </c:pt>
                <c:pt idx="550">
                  <c:v>84</c:v>
                </c:pt>
                <c:pt idx="551">
                  <c:v>82</c:v>
                </c:pt>
                <c:pt idx="552">
                  <c:v>54</c:v>
                </c:pt>
                <c:pt idx="553">
                  <c:v>114</c:v>
                </c:pt>
                <c:pt idx="554">
                  <c:v>29</c:v>
                </c:pt>
                <c:pt idx="555">
                  <c:v>145</c:v>
                </c:pt>
                <c:pt idx="556">
                  <c:v>97</c:v>
                </c:pt>
                <c:pt idx="557">
                  <c:v>144</c:v>
                </c:pt>
                <c:pt idx="558">
                  <c:v>46</c:v>
                </c:pt>
                <c:pt idx="559">
                  <c:v>23</c:v>
                </c:pt>
                <c:pt idx="560">
                  <c:v>10</c:v>
                </c:pt>
                <c:pt idx="561">
                  <c:v>57</c:v>
                </c:pt>
                <c:pt idx="562">
                  <c:v>313</c:v>
                </c:pt>
                <c:pt idx="563">
                  <c:v>9</c:v>
                </c:pt>
                <c:pt idx="564">
                  <c:v>14</c:v>
                </c:pt>
                <c:pt idx="565">
                  <c:v>9</c:v>
                </c:pt>
                <c:pt idx="566">
                  <c:v>17</c:v>
                </c:pt>
                <c:pt idx="567">
                  <c:v>54</c:v>
                </c:pt>
                <c:pt idx="568">
                  <c:v>40</c:v>
                </c:pt>
                <c:pt idx="569">
                  <c:v>32</c:v>
                </c:pt>
                <c:pt idx="570">
                  <c:v>60</c:v>
                </c:pt>
                <c:pt idx="571">
                  <c:v>34</c:v>
                </c:pt>
                <c:pt idx="572">
                  <c:v>63</c:v>
                </c:pt>
                <c:pt idx="573">
                  <c:v>10</c:v>
                </c:pt>
                <c:pt idx="574">
                  <c:v>160</c:v>
                </c:pt>
                <c:pt idx="575">
                  <c:v>4</c:v>
                </c:pt>
                <c:pt idx="576">
                  <c:v>30</c:v>
                </c:pt>
                <c:pt idx="577">
                  <c:v>27</c:v>
                </c:pt>
                <c:pt idx="578">
                  <c:v>107</c:v>
                </c:pt>
                <c:pt idx="579">
                  <c:v>14</c:v>
                </c:pt>
                <c:pt idx="580">
                  <c:v>69</c:v>
                </c:pt>
                <c:pt idx="581">
                  <c:v>36</c:v>
                </c:pt>
                <c:pt idx="582">
                  <c:v>46</c:v>
                </c:pt>
                <c:pt idx="583">
                  <c:v>61</c:v>
                </c:pt>
                <c:pt idx="584">
                  <c:v>33</c:v>
                </c:pt>
                <c:pt idx="585">
                  <c:v>54</c:v>
                </c:pt>
                <c:pt idx="586">
                  <c:v>51</c:v>
                </c:pt>
                <c:pt idx="587">
                  <c:v>83</c:v>
                </c:pt>
                <c:pt idx="588">
                  <c:v>66</c:v>
                </c:pt>
                <c:pt idx="589">
                  <c:v>42</c:v>
                </c:pt>
                <c:pt idx="590">
                  <c:v>17</c:v>
                </c:pt>
                <c:pt idx="591">
                  <c:v>41</c:v>
                </c:pt>
                <c:pt idx="592">
                  <c:v>127</c:v>
                </c:pt>
                <c:pt idx="593">
                  <c:v>77</c:v>
                </c:pt>
                <c:pt idx="594">
                  <c:v>86</c:v>
                </c:pt>
                <c:pt idx="595">
                  <c:v>60</c:v>
                </c:pt>
                <c:pt idx="596">
                  <c:v>26</c:v>
                </c:pt>
                <c:pt idx="597">
                  <c:v>255</c:v>
                </c:pt>
                <c:pt idx="598">
                  <c:v>152</c:v>
                </c:pt>
                <c:pt idx="599">
                  <c:v>15</c:v>
                </c:pt>
                <c:pt idx="600">
                  <c:v>120</c:v>
                </c:pt>
                <c:pt idx="601">
                  <c:v>270</c:v>
                </c:pt>
                <c:pt idx="602">
                  <c:v>264</c:v>
                </c:pt>
                <c:pt idx="603">
                  <c:v>0</c:v>
                </c:pt>
                <c:pt idx="604">
                  <c:v>2</c:v>
                </c:pt>
                <c:pt idx="605">
                  <c:v>6</c:v>
                </c:pt>
                <c:pt idx="606">
                  <c:v>20</c:v>
                </c:pt>
                <c:pt idx="607">
                  <c:v>6</c:v>
                </c:pt>
                <c:pt idx="608">
                  <c:v>42</c:v>
                </c:pt>
                <c:pt idx="609">
                  <c:v>62</c:v>
                </c:pt>
                <c:pt idx="610">
                  <c:v>20</c:v>
                </c:pt>
                <c:pt idx="611">
                  <c:v>55</c:v>
                </c:pt>
                <c:pt idx="612">
                  <c:v>39</c:v>
                </c:pt>
                <c:pt idx="613">
                  <c:v>220</c:v>
                </c:pt>
                <c:pt idx="614">
                  <c:v>10</c:v>
                </c:pt>
                <c:pt idx="615">
                  <c:v>12</c:v>
                </c:pt>
                <c:pt idx="616">
                  <c:v>20</c:v>
                </c:pt>
                <c:pt idx="617">
                  <c:v>16</c:v>
                </c:pt>
                <c:pt idx="618">
                  <c:v>15</c:v>
                </c:pt>
                <c:pt idx="619">
                  <c:v>59</c:v>
                </c:pt>
                <c:pt idx="620">
                  <c:v>391</c:v>
                </c:pt>
                <c:pt idx="621">
                  <c:v>6</c:v>
                </c:pt>
                <c:pt idx="622">
                  <c:v>22</c:v>
                </c:pt>
                <c:pt idx="623">
                  <c:v>24</c:v>
                </c:pt>
                <c:pt idx="624">
                  <c:v>287</c:v>
                </c:pt>
                <c:pt idx="625">
                  <c:v>26</c:v>
                </c:pt>
                <c:pt idx="626">
                  <c:v>281</c:v>
                </c:pt>
                <c:pt idx="627">
                  <c:v>28</c:v>
                </c:pt>
                <c:pt idx="628">
                  <c:v>52</c:v>
                </c:pt>
                <c:pt idx="629">
                  <c:v>75</c:v>
                </c:pt>
                <c:pt idx="630">
                  <c:v>57</c:v>
                </c:pt>
                <c:pt idx="631">
                  <c:v>133</c:v>
                </c:pt>
                <c:pt idx="632">
                  <c:v>10</c:v>
                </c:pt>
                <c:pt idx="633">
                  <c:v>24</c:v>
                </c:pt>
                <c:pt idx="634">
                  <c:v>18</c:v>
                </c:pt>
                <c:pt idx="635">
                  <c:v>2</c:v>
                </c:pt>
                <c:pt idx="636">
                  <c:v>203</c:v>
                </c:pt>
                <c:pt idx="637">
                  <c:v>75</c:v>
                </c:pt>
                <c:pt idx="638">
                  <c:v>43</c:v>
                </c:pt>
                <c:pt idx="639">
                  <c:v>230</c:v>
                </c:pt>
                <c:pt idx="640">
                  <c:v>70</c:v>
                </c:pt>
                <c:pt idx="641">
                  <c:v>66</c:v>
                </c:pt>
                <c:pt idx="642">
                  <c:v>263</c:v>
                </c:pt>
                <c:pt idx="643">
                  <c:v>33</c:v>
                </c:pt>
                <c:pt idx="644">
                  <c:v>37</c:v>
                </c:pt>
                <c:pt idx="645">
                  <c:v>8</c:v>
                </c:pt>
                <c:pt idx="646">
                  <c:v>100</c:v>
                </c:pt>
                <c:pt idx="647">
                  <c:v>169</c:v>
                </c:pt>
                <c:pt idx="648">
                  <c:v>34</c:v>
                </c:pt>
                <c:pt idx="649">
                  <c:v>112</c:v>
                </c:pt>
                <c:pt idx="650">
                  <c:v>112</c:v>
                </c:pt>
                <c:pt idx="651">
                  <c:v>229</c:v>
                </c:pt>
                <c:pt idx="652">
                  <c:v>100</c:v>
                </c:pt>
                <c:pt idx="653">
                  <c:v>101</c:v>
                </c:pt>
                <c:pt idx="654">
                  <c:v>158</c:v>
                </c:pt>
                <c:pt idx="655">
                  <c:v>43</c:v>
                </c:pt>
                <c:pt idx="656">
                  <c:v>196</c:v>
                </c:pt>
                <c:pt idx="657">
                  <c:v>35</c:v>
                </c:pt>
                <c:pt idx="658">
                  <c:v>21</c:v>
                </c:pt>
                <c:pt idx="659">
                  <c:v>20</c:v>
                </c:pt>
                <c:pt idx="660">
                  <c:v>2</c:v>
                </c:pt>
                <c:pt idx="661">
                  <c:v>67</c:v>
                </c:pt>
                <c:pt idx="662">
                  <c:v>234</c:v>
                </c:pt>
                <c:pt idx="663">
                  <c:v>13</c:v>
                </c:pt>
                <c:pt idx="664">
                  <c:v>323</c:v>
                </c:pt>
                <c:pt idx="665">
                  <c:v>0</c:v>
                </c:pt>
                <c:pt idx="666">
                  <c:v>25</c:v>
                </c:pt>
                <c:pt idx="667">
                  <c:v>173</c:v>
                </c:pt>
                <c:pt idx="668">
                  <c:v>10</c:v>
                </c:pt>
                <c:pt idx="669">
                  <c:v>128</c:v>
                </c:pt>
                <c:pt idx="670">
                  <c:v>57</c:v>
                </c:pt>
                <c:pt idx="671">
                  <c:v>97</c:v>
                </c:pt>
                <c:pt idx="672">
                  <c:v>123</c:v>
                </c:pt>
                <c:pt idx="673">
                  <c:v>5</c:v>
                </c:pt>
                <c:pt idx="674">
                  <c:v>61</c:v>
                </c:pt>
                <c:pt idx="675">
                  <c:v>183</c:v>
                </c:pt>
                <c:pt idx="676">
                  <c:v>169</c:v>
                </c:pt>
                <c:pt idx="677">
                  <c:v>109</c:v>
                </c:pt>
                <c:pt idx="678">
                  <c:v>90</c:v>
                </c:pt>
                <c:pt idx="679">
                  <c:v>77</c:v>
                </c:pt>
                <c:pt idx="680">
                  <c:v>331</c:v>
                </c:pt>
                <c:pt idx="681">
                  <c:v>174</c:v>
                </c:pt>
                <c:pt idx="682">
                  <c:v>25</c:v>
                </c:pt>
                <c:pt idx="683">
                  <c:v>2</c:v>
                </c:pt>
                <c:pt idx="684">
                  <c:v>11</c:v>
                </c:pt>
                <c:pt idx="685">
                  <c:v>234</c:v>
                </c:pt>
                <c:pt idx="686">
                  <c:v>145</c:v>
                </c:pt>
                <c:pt idx="687">
                  <c:v>50</c:v>
                </c:pt>
                <c:pt idx="688">
                  <c:v>2</c:v>
                </c:pt>
                <c:pt idx="689">
                  <c:v>93</c:v>
                </c:pt>
                <c:pt idx="690">
                  <c:v>170</c:v>
                </c:pt>
                <c:pt idx="691">
                  <c:v>254</c:v>
                </c:pt>
                <c:pt idx="692">
                  <c:v>71</c:v>
                </c:pt>
                <c:pt idx="693">
                  <c:v>126</c:v>
                </c:pt>
                <c:pt idx="694">
                  <c:v>38</c:v>
                </c:pt>
                <c:pt idx="695">
                  <c:v>155</c:v>
                </c:pt>
                <c:pt idx="696">
                  <c:v>2</c:v>
                </c:pt>
                <c:pt idx="697">
                  <c:v>68</c:v>
                </c:pt>
                <c:pt idx="698">
                  <c:v>233</c:v>
                </c:pt>
                <c:pt idx="699">
                  <c:v>119</c:v>
                </c:pt>
                <c:pt idx="700">
                  <c:v>69</c:v>
                </c:pt>
                <c:pt idx="701">
                  <c:v>8</c:v>
                </c:pt>
                <c:pt idx="702">
                  <c:v>142</c:v>
                </c:pt>
                <c:pt idx="703">
                  <c:v>430</c:v>
                </c:pt>
                <c:pt idx="704">
                  <c:v>36</c:v>
                </c:pt>
                <c:pt idx="705">
                  <c:v>15</c:v>
                </c:pt>
                <c:pt idx="706">
                  <c:v>146</c:v>
                </c:pt>
                <c:pt idx="707">
                  <c:v>260</c:v>
                </c:pt>
                <c:pt idx="708">
                  <c:v>50</c:v>
                </c:pt>
                <c:pt idx="709">
                  <c:v>2</c:v>
                </c:pt>
                <c:pt idx="710">
                  <c:v>99</c:v>
                </c:pt>
                <c:pt idx="711">
                  <c:v>43</c:v>
                </c:pt>
                <c:pt idx="712">
                  <c:v>188</c:v>
                </c:pt>
                <c:pt idx="713">
                  <c:v>365</c:v>
                </c:pt>
                <c:pt idx="714">
                  <c:v>0</c:v>
                </c:pt>
                <c:pt idx="715">
                  <c:v>58</c:v>
                </c:pt>
                <c:pt idx="716">
                  <c:v>17</c:v>
                </c:pt>
                <c:pt idx="717">
                  <c:v>304</c:v>
                </c:pt>
                <c:pt idx="718">
                  <c:v>0</c:v>
                </c:pt>
                <c:pt idx="719">
                  <c:v>61</c:v>
                </c:pt>
                <c:pt idx="720">
                  <c:v>36</c:v>
                </c:pt>
                <c:pt idx="721">
                  <c:v>81</c:v>
                </c:pt>
                <c:pt idx="722">
                  <c:v>352</c:v>
                </c:pt>
                <c:pt idx="723">
                  <c:v>7</c:v>
                </c:pt>
                <c:pt idx="724">
                  <c:v>40</c:v>
                </c:pt>
                <c:pt idx="725">
                  <c:v>48</c:v>
                </c:pt>
                <c:pt idx="726">
                  <c:v>160</c:v>
                </c:pt>
                <c:pt idx="727">
                  <c:v>64</c:v>
                </c:pt>
                <c:pt idx="728">
                  <c:v>89</c:v>
                </c:pt>
                <c:pt idx="729">
                  <c:v>119</c:v>
                </c:pt>
                <c:pt idx="730">
                  <c:v>138</c:v>
                </c:pt>
                <c:pt idx="731">
                  <c:v>14</c:v>
                </c:pt>
                <c:pt idx="732">
                  <c:v>93</c:v>
                </c:pt>
                <c:pt idx="733">
                  <c:v>140</c:v>
                </c:pt>
                <c:pt idx="734">
                  <c:v>122</c:v>
                </c:pt>
                <c:pt idx="735">
                  <c:v>18</c:v>
                </c:pt>
                <c:pt idx="736">
                  <c:v>58</c:v>
                </c:pt>
                <c:pt idx="737">
                  <c:v>70</c:v>
                </c:pt>
                <c:pt idx="738">
                  <c:v>23</c:v>
                </c:pt>
                <c:pt idx="739">
                  <c:v>0</c:v>
                </c:pt>
                <c:pt idx="740">
                  <c:v>9</c:v>
                </c:pt>
                <c:pt idx="741">
                  <c:v>20</c:v>
                </c:pt>
                <c:pt idx="742">
                  <c:v>28</c:v>
                </c:pt>
                <c:pt idx="743">
                  <c:v>123</c:v>
                </c:pt>
                <c:pt idx="744">
                  <c:v>43</c:v>
                </c:pt>
                <c:pt idx="745">
                  <c:v>64</c:v>
                </c:pt>
                <c:pt idx="746">
                  <c:v>43</c:v>
                </c:pt>
                <c:pt idx="747">
                  <c:v>28</c:v>
                </c:pt>
                <c:pt idx="748">
                  <c:v>8</c:v>
                </c:pt>
                <c:pt idx="749">
                  <c:v>65</c:v>
                </c:pt>
                <c:pt idx="750">
                  <c:v>130</c:v>
                </c:pt>
                <c:pt idx="751">
                  <c:v>4</c:v>
                </c:pt>
                <c:pt idx="752">
                  <c:v>145</c:v>
                </c:pt>
                <c:pt idx="753">
                  <c:v>97</c:v>
                </c:pt>
                <c:pt idx="754">
                  <c:v>7</c:v>
                </c:pt>
                <c:pt idx="755">
                  <c:v>0</c:v>
                </c:pt>
                <c:pt idx="756">
                  <c:v>59</c:v>
                </c:pt>
                <c:pt idx="757">
                  <c:v>361</c:v>
                </c:pt>
                <c:pt idx="758">
                  <c:v>22</c:v>
                </c:pt>
                <c:pt idx="759">
                  <c:v>30</c:v>
                </c:pt>
                <c:pt idx="760">
                  <c:v>86</c:v>
                </c:pt>
                <c:pt idx="761">
                  <c:v>64</c:v>
                </c:pt>
                <c:pt idx="762">
                  <c:v>52</c:v>
                </c:pt>
                <c:pt idx="763">
                  <c:v>157</c:v>
                </c:pt>
                <c:pt idx="764">
                  <c:v>12</c:v>
                </c:pt>
                <c:pt idx="765">
                  <c:v>74</c:v>
                </c:pt>
                <c:pt idx="766">
                  <c:v>39</c:v>
                </c:pt>
                <c:pt idx="767">
                  <c:v>21</c:v>
                </c:pt>
                <c:pt idx="768">
                  <c:v>83</c:v>
                </c:pt>
                <c:pt idx="769">
                  <c:v>56</c:v>
                </c:pt>
                <c:pt idx="770">
                  <c:v>53</c:v>
                </c:pt>
                <c:pt idx="771">
                  <c:v>174</c:v>
                </c:pt>
                <c:pt idx="772">
                  <c:v>55</c:v>
                </c:pt>
                <c:pt idx="773">
                  <c:v>58</c:v>
                </c:pt>
                <c:pt idx="774">
                  <c:v>114</c:v>
                </c:pt>
                <c:pt idx="775">
                  <c:v>4</c:v>
                </c:pt>
                <c:pt idx="776">
                  <c:v>54</c:v>
                </c:pt>
                <c:pt idx="777">
                  <c:v>171</c:v>
                </c:pt>
                <c:pt idx="778">
                  <c:v>54</c:v>
                </c:pt>
                <c:pt idx="779">
                  <c:v>69</c:v>
                </c:pt>
                <c:pt idx="780">
                  <c:v>64</c:v>
                </c:pt>
                <c:pt idx="781">
                  <c:v>54</c:v>
                </c:pt>
                <c:pt idx="782">
                  <c:v>1</c:v>
                </c:pt>
                <c:pt idx="783">
                  <c:v>75</c:v>
                </c:pt>
                <c:pt idx="784">
                  <c:v>5</c:v>
                </c:pt>
                <c:pt idx="785">
                  <c:v>17</c:v>
                </c:pt>
                <c:pt idx="786">
                  <c:v>68</c:v>
                </c:pt>
                <c:pt idx="787">
                  <c:v>1</c:v>
                </c:pt>
                <c:pt idx="788">
                  <c:v>60</c:v>
                </c:pt>
                <c:pt idx="789">
                  <c:v>108</c:v>
                </c:pt>
                <c:pt idx="790">
                  <c:v>43</c:v>
                </c:pt>
                <c:pt idx="791">
                  <c:v>36</c:v>
                </c:pt>
                <c:pt idx="792">
                  <c:v>3</c:v>
                </c:pt>
                <c:pt idx="793">
                  <c:v>194</c:v>
                </c:pt>
                <c:pt idx="794">
                  <c:v>412</c:v>
                </c:pt>
                <c:pt idx="795">
                  <c:v>81</c:v>
                </c:pt>
                <c:pt idx="796">
                  <c:v>0</c:v>
                </c:pt>
                <c:pt idx="797">
                  <c:v>146</c:v>
                </c:pt>
                <c:pt idx="798">
                  <c:v>78</c:v>
                </c:pt>
                <c:pt idx="799">
                  <c:v>9</c:v>
                </c:pt>
                <c:pt idx="800">
                  <c:v>27</c:v>
                </c:pt>
                <c:pt idx="801">
                  <c:v>7</c:v>
                </c:pt>
                <c:pt idx="802">
                  <c:v>16</c:v>
                </c:pt>
                <c:pt idx="803">
                  <c:v>39</c:v>
                </c:pt>
                <c:pt idx="804">
                  <c:v>111</c:v>
                </c:pt>
                <c:pt idx="805">
                  <c:v>24</c:v>
                </c:pt>
                <c:pt idx="806">
                  <c:v>27</c:v>
                </c:pt>
                <c:pt idx="807">
                  <c:v>5</c:v>
                </c:pt>
                <c:pt idx="808">
                  <c:v>57</c:v>
                </c:pt>
                <c:pt idx="809">
                  <c:v>11</c:v>
                </c:pt>
                <c:pt idx="810">
                  <c:v>4</c:v>
                </c:pt>
                <c:pt idx="811">
                  <c:v>39</c:v>
                </c:pt>
                <c:pt idx="812">
                  <c:v>25</c:v>
                </c:pt>
                <c:pt idx="813">
                  <c:v>201</c:v>
                </c:pt>
                <c:pt idx="814">
                  <c:v>2</c:v>
                </c:pt>
                <c:pt idx="815">
                  <c:v>4</c:v>
                </c:pt>
                <c:pt idx="816">
                  <c:v>46</c:v>
                </c:pt>
                <c:pt idx="817">
                  <c:v>146</c:v>
                </c:pt>
                <c:pt idx="818">
                  <c:v>90</c:v>
                </c:pt>
                <c:pt idx="819">
                  <c:v>29</c:v>
                </c:pt>
                <c:pt idx="820">
                  <c:v>48</c:v>
                </c:pt>
                <c:pt idx="821">
                  <c:v>110</c:v>
                </c:pt>
                <c:pt idx="822">
                  <c:v>119</c:v>
                </c:pt>
                <c:pt idx="823">
                  <c:v>42</c:v>
                </c:pt>
                <c:pt idx="824">
                  <c:v>135</c:v>
                </c:pt>
                <c:pt idx="825">
                  <c:v>104</c:v>
                </c:pt>
                <c:pt idx="826">
                  <c:v>32</c:v>
                </c:pt>
                <c:pt idx="827">
                  <c:v>109</c:v>
                </c:pt>
                <c:pt idx="828">
                  <c:v>122</c:v>
                </c:pt>
                <c:pt idx="829">
                  <c:v>54</c:v>
                </c:pt>
                <c:pt idx="830">
                  <c:v>59</c:v>
                </c:pt>
                <c:pt idx="831">
                  <c:v>76</c:v>
                </c:pt>
                <c:pt idx="832">
                  <c:v>38</c:v>
                </c:pt>
                <c:pt idx="833">
                  <c:v>70</c:v>
                </c:pt>
                <c:pt idx="834">
                  <c:v>110</c:v>
                </c:pt>
                <c:pt idx="835">
                  <c:v>3</c:v>
                </c:pt>
                <c:pt idx="836">
                  <c:v>7</c:v>
                </c:pt>
                <c:pt idx="837">
                  <c:v>40</c:v>
                </c:pt>
                <c:pt idx="838">
                  <c:v>2</c:v>
                </c:pt>
                <c:pt idx="839">
                  <c:v>89</c:v>
                </c:pt>
                <c:pt idx="840">
                  <c:v>33</c:v>
                </c:pt>
                <c:pt idx="841">
                  <c:v>0</c:v>
                </c:pt>
                <c:pt idx="842">
                  <c:v>0</c:v>
                </c:pt>
                <c:pt idx="843">
                  <c:v>54</c:v>
                </c:pt>
                <c:pt idx="844">
                  <c:v>145</c:v>
                </c:pt>
                <c:pt idx="845">
                  <c:v>11</c:v>
                </c:pt>
                <c:pt idx="846">
                  <c:v>24</c:v>
                </c:pt>
                <c:pt idx="847">
                  <c:v>0</c:v>
                </c:pt>
                <c:pt idx="848">
                  <c:v>2</c:v>
                </c:pt>
                <c:pt idx="849">
                  <c:v>90</c:v>
                </c:pt>
                <c:pt idx="850">
                  <c:v>309</c:v>
                </c:pt>
                <c:pt idx="851">
                  <c:v>4</c:v>
                </c:pt>
                <c:pt idx="852">
                  <c:v>45</c:v>
                </c:pt>
                <c:pt idx="853">
                  <c:v>57</c:v>
                </c:pt>
                <c:pt idx="854">
                  <c:v>125</c:v>
                </c:pt>
                <c:pt idx="855">
                  <c:v>100</c:v>
                </c:pt>
                <c:pt idx="856">
                  <c:v>14</c:v>
                </c:pt>
                <c:pt idx="857">
                  <c:v>8</c:v>
                </c:pt>
                <c:pt idx="858">
                  <c:v>91</c:v>
                </c:pt>
                <c:pt idx="859">
                  <c:v>124</c:v>
                </c:pt>
                <c:pt idx="860">
                  <c:v>66</c:v>
                </c:pt>
                <c:pt idx="861">
                  <c:v>30</c:v>
                </c:pt>
                <c:pt idx="862">
                  <c:v>67</c:v>
                </c:pt>
                <c:pt idx="863">
                  <c:v>84</c:v>
                </c:pt>
                <c:pt idx="864">
                  <c:v>197</c:v>
                </c:pt>
                <c:pt idx="865">
                  <c:v>83</c:v>
                </c:pt>
                <c:pt idx="866">
                  <c:v>6</c:v>
                </c:pt>
                <c:pt idx="867">
                  <c:v>7</c:v>
                </c:pt>
                <c:pt idx="868">
                  <c:v>45</c:v>
                </c:pt>
                <c:pt idx="869">
                  <c:v>331</c:v>
                </c:pt>
                <c:pt idx="870">
                  <c:v>74</c:v>
                </c:pt>
                <c:pt idx="871">
                  <c:v>372</c:v>
                </c:pt>
                <c:pt idx="872">
                  <c:v>15</c:v>
                </c:pt>
                <c:pt idx="873">
                  <c:v>93</c:v>
                </c:pt>
                <c:pt idx="874">
                  <c:v>81</c:v>
                </c:pt>
                <c:pt idx="875">
                  <c:v>22</c:v>
                </c:pt>
                <c:pt idx="876">
                  <c:v>87</c:v>
                </c:pt>
                <c:pt idx="877">
                  <c:v>149</c:v>
                </c:pt>
                <c:pt idx="878">
                  <c:v>64</c:v>
                </c:pt>
                <c:pt idx="879">
                  <c:v>44</c:v>
                </c:pt>
                <c:pt idx="880">
                  <c:v>154</c:v>
                </c:pt>
                <c:pt idx="881">
                  <c:v>328</c:v>
                </c:pt>
                <c:pt idx="882">
                  <c:v>119</c:v>
                </c:pt>
                <c:pt idx="883">
                  <c:v>64</c:v>
                </c:pt>
                <c:pt idx="884">
                  <c:v>12</c:v>
                </c:pt>
                <c:pt idx="885">
                  <c:v>68</c:v>
                </c:pt>
                <c:pt idx="886">
                  <c:v>175</c:v>
                </c:pt>
                <c:pt idx="887">
                  <c:v>42</c:v>
                </c:pt>
                <c:pt idx="888">
                  <c:v>33</c:v>
                </c:pt>
                <c:pt idx="889">
                  <c:v>33</c:v>
                </c:pt>
                <c:pt idx="890">
                  <c:v>114</c:v>
                </c:pt>
                <c:pt idx="891">
                  <c:v>165</c:v>
                </c:pt>
                <c:pt idx="892">
                  <c:v>28</c:v>
                </c:pt>
                <c:pt idx="893">
                  <c:v>12</c:v>
                </c:pt>
                <c:pt idx="894">
                  <c:v>66</c:v>
                </c:pt>
                <c:pt idx="895">
                  <c:v>83</c:v>
                </c:pt>
                <c:pt idx="896">
                  <c:v>105</c:v>
                </c:pt>
                <c:pt idx="897">
                  <c:v>46</c:v>
                </c:pt>
                <c:pt idx="898">
                  <c:v>2</c:v>
                </c:pt>
                <c:pt idx="899">
                  <c:v>65</c:v>
                </c:pt>
                <c:pt idx="900">
                  <c:v>153</c:v>
                </c:pt>
                <c:pt idx="901">
                  <c:v>193</c:v>
                </c:pt>
                <c:pt idx="902">
                  <c:v>26</c:v>
                </c:pt>
                <c:pt idx="903">
                  <c:v>8</c:v>
                </c:pt>
                <c:pt idx="904">
                  <c:v>136</c:v>
                </c:pt>
                <c:pt idx="905">
                  <c:v>48</c:v>
                </c:pt>
                <c:pt idx="906">
                  <c:v>145</c:v>
                </c:pt>
                <c:pt idx="907">
                  <c:v>8</c:v>
                </c:pt>
                <c:pt idx="908">
                  <c:v>28</c:v>
                </c:pt>
                <c:pt idx="909">
                  <c:v>34</c:v>
                </c:pt>
                <c:pt idx="910">
                  <c:v>88</c:v>
                </c:pt>
                <c:pt idx="911">
                  <c:v>221</c:v>
                </c:pt>
                <c:pt idx="912">
                  <c:v>6</c:v>
                </c:pt>
                <c:pt idx="913">
                  <c:v>183</c:v>
                </c:pt>
                <c:pt idx="914">
                  <c:v>23</c:v>
                </c:pt>
                <c:pt idx="915">
                  <c:v>18</c:v>
                </c:pt>
                <c:pt idx="916">
                  <c:v>116</c:v>
                </c:pt>
                <c:pt idx="917">
                  <c:v>78</c:v>
                </c:pt>
                <c:pt idx="918">
                  <c:v>123</c:v>
                </c:pt>
                <c:pt idx="919">
                  <c:v>68</c:v>
                </c:pt>
                <c:pt idx="920">
                  <c:v>22</c:v>
                </c:pt>
                <c:pt idx="921">
                  <c:v>64</c:v>
                </c:pt>
                <c:pt idx="922">
                  <c:v>278</c:v>
                </c:pt>
                <c:pt idx="923">
                  <c:v>55</c:v>
                </c:pt>
                <c:pt idx="924">
                  <c:v>20</c:v>
                </c:pt>
                <c:pt idx="925">
                  <c:v>27</c:v>
                </c:pt>
                <c:pt idx="926">
                  <c:v>170</c:v>
                </c:pt>
                <c:pt idx="927">
                  <c:v>78</c:v>
                </c:pt>
                <c:pt idx="928">
                  <c:v>61</c:v>
                </c:pt>
                <c:pt idx="929">
                  <c:v>103</c:v>
                </c:pt>
                <c:pt idx="930">
                  <c:v>28</c:v>
                </c:pt>
                <c:pt idx="931">
                  <c:v>64</c:v>
                </c:pt>
                <c:pt idx="932">
                  <c:v>117</c:v>
                </c:pt>
                <c:pt idx="933">
                  <c:v>18</c:v>
                </c:pt>
                <c:pt idx="934">
                  <c:v>30</c:v>
                </c:pt>
                <c:pt idx="935">
                  <c:v>106</c:v>
                </c:pt>
                <c:pt idx="936">
                  <c:v>31</c:v>
                </c:pt>
                <c:pt idx="937">
                  <c:v>241</c:v>
                </c:pt>
                <c:pt idx="938">
                  <c:v>10</c:v>
                </c:pt>
                <c:pt idx="939">
                  <c:v>186</c:v>
                </c:pt>
                <c:pt idx="940">
                  <c:v>36</c:v>
                </c:pt>
                <c:pt idx="941">
                  <c:v>49</c:v>
                </c:pt>
                <c:pt idx="942">
                  <c:v>174</c:v>
                </c:pt>
                <c:pt idx="943">
                  <c:v>57</c:v>
                </c:pt>
                <c:pt idx="944">
                  <c:v>186</c:v>
                </c:pt>
                <c:pt idx="945">
                  <c:v>44</c:v>
                </c:pt>
                <c:pt idx="946">
                  <c:v>213</c:v>
                </c:pt>
                <c:pt idx="947">
                  <c:v>177</c:v>
                </c:pt>
                <c:pt idx="948">
                  <c:v>122</c:v>
                </c:pt>
                <c:pt idx="949">
                  <c:v>63</c:v>
                </c:pt>
                <c:pt idx="950">
                  <c:v>74</c:v>
                </c:pt>
                <c:pt idx="951">
                  <c:v>107</c:v>
                </c:pt>
                <c:pt idx="952">
                  <c:v>7</c:v>
                </c:pt>
                <c:pt idx="953">
                  <c:v>10</c:v>
                </c:pt>
                <c:pt idx="954">
                  <c:v>6</c:v>
                </c:pt>
                <c:pt idx="955">
                  <c:v>220</c:v>
                </c:pt>
                <c:pt idx="956">
                  <c:v>12</c:v>
                </c:pt>
                <c:pt idx="957">
                  <c:v>6</c:v>
                </c:pt>
                <c:pt idx="958">
                  <c:v>2</c:v>
                </c:pt>
                <c:pt idx="959">
                  <c:v>118</c:v>
                </c:pt>
                <c:pt idx="960">
                  <c:v>68</c:v>
                </c:pt>
                <c:pt idx="961">
                  <c:v>38</c:v>
                </c:pt>
                <c:pt idx="962">
                  <c:v>18</c:v>
                </c:pt>
                <c:pt idx="963">
                  <c:v>189</c:v>
                </c:pt>
                <c:pt idx="964">
                  <c:v>99</c:v>
                </c:pt>
                <c:pt idx="965">
                  <c:v>57</c:v>
                </c:pt>
                <c:pt idx="966">
                  <c:v>18</c:v>
                </c:pt>
                <c:pt idx="967">
                  <c:v>2</c:v>
                </c:pt>
                <c:pt idx="968">
                  <c:v>42</c:v>
                </c:pt>
                <c:pt idx="969">
                  <c:v>61</c:v>
                </c:pt>
                <c:pt idx="970">
                  <c:v>32</c:v>
                </c:pt>
                <c:pt idx="971">
                  <c:v>13</c:v>
                </c:pt>
                <c:pt idx="972">
                  <c:v>7</c:v>
                </c:pt>
                <c:pt idx="973">
                  <c:v>140</c:v>
                </c:pt>
                <c:pt idx="974">
                  <c:v>183</c:v>
                </c:pt>
                <c:pt idx="975">
                  <c:v>98</c:v>
                </c:pt>
                <c:pt idx="976">
                  <c:v>4</c:v>
                </c:pt>
                <c:pt idx="977">
                  <c:v>8</c:v>
                </c:pt>
                <c:pt idx="978">
                  <c:v>40</c:v>
                </c:pt>
                <c:pt idx="979">
                  <c:v>112</c:v>
                </c:pt>
                <c:pt idx="980">
                  <c:v>75</c:v>
                </c:pt>
                <c:pt idx="981">
                  <c:v>74</c:v>
                </c:pt>
                <c:pt idx="982">
                  <c:v>112</c:v>
                </c:pt>
                <c:pt idx="983">
                  <c:v>89</c:v>
                </c:pt>
                <c:pt idx="984">
                  <c:v>346</c:v>
                </c:pt>
                <c:pt idx="985">
                  <c:v>29</c:v>
                </c:pt>
                <c:pt idx="986">
                  <c:v>3</c:v>
                </c:pt>
                <c:pt idx="987">
                  <c:v>93</c:v>
                </c:pt>
                <c:pt idx="988">
                  <c:v>106</c:v>
                </c:pt>
                <c:pt idx="989">
                  <c:v>6</c:v>
                </c:pt>
                <c:pt idx="990">
                  <c:v>6</c:v>
                </c:pt>
                <c:pt idx="991">
                  <c:v>26</c:v>
                </c:pt>
                <c:pt idx="992">
                  <c:v>241</c:v>
                </c:pt>
                <c:pt idx="993">
                  <c:v>259</c:v>
                </c:pt>
                <c:pt idx="994">
                  <c:v>73</c:v>
                </c:pt>
                <c:pt idx="995">
                  <c:v>29</c:v>
                </c:pt>
                <c:pt idx="996">
                  <c:v>55</c:v>
                </c:pt>
                <c:pt idx="997">
                  <c:v>88</c:v>
                </c:pt>
                <c:pt idx="998">
                  <c:v>76</c:v>
                </c:pt>
                <c:pt idx="999">
                  <c:v>69</c:v>
                </c:pt>
                <c:pt idx="1000">
                  <c:v>32</c:v>
                </c:pt>
                <c:pt idx="1001">
                  <c:v>21</c:v>
                </c:pt>
                <c:pt idx="1002">
                  <c:v>24</c:v>
                </c:pt>
                <c:pt idx="1003">
                  <c:v>61</c:v>
                </c:pt>
                <c:pt idx="1004">
                  <c:v>7</c:v>
                </c:pt>
                <c:pt idx="1005">
                  <c:v>11</c:v>
                </c:pt>
                <c:pt idx="1006">
                  <c:v>62</c:v>
                </c:pt>
                <c:pt idx="1007">
                  <c:v>36</c:v>
                </c:pt>
                <c:pt idx="1008">
                  <c:v>64</c:v>
                </c:pt>
                <c:pt idx="1009">
                  <c:v>48</c:v>
                </c:pt>
                <c:pt idx="1010">
                  <c:v>60</c:v>
                </c:pt>
                <c:pt idx="1011">
                  <c:v>56</c:v>
                </c:pt>
                <c:pt idx="1012">
                  <c:v>71</c:v>
                </c:pt>
                <c:pt idx="1013">
                  <c:v>66</c:v>
                </c:pt>
                <c:pt idx="1014">
                  <c:v>2</c:v>
                </c:pt>
                <c:pt idx="1015">
                  <c:v>18</c:v>
                </c:pt>
                <c:pt idx="1016">
                  <c:v>163</c:v>
                </c:pt>
                <c:pt idx="1017">
                  <c:v>190</c:v>
                </c:pt>
                <c:pt idx="1018">
                  <c:v>13</c:v>
                </c:pt>
                <c:pt idx="1019">
                  <c:v>34</c:v>
                </c:pt>
                <c:pt idx="1020">
                  <c:v>16</c:v>
                </c:pt>
                <c:pt idx="1021">
                  <c:v>23</c:v>
                </c:pt>
                <c:pt idx="1022">
                  <c:v>49</c:v>
                </c:pt>
                <c:pt idx="1023">
                  <c:v>186</c:v>
                </c:pt>
                <c:pt idx="1024">
                  <c:v>77</c:v>
                </c:pt>
                <c:pt idx="1025">
                  <c:v>7</c:v>
                </c:pt>
                <c:pt idx="1026">
                  <c:v>1</c:v>
                </c:pt>
                <c:pt idx="1027">
                  <c:v>16</c:v>
                </c:pt>
                <c:pt idx="1028">
                  <c:v>225</c:v>
                </c:pt>
                <c:pt idx="1029">
                  <c:v>16</c:v>
                </c:pt>
                <c:pt idx="1030">
                  <c:v>45</c:v>
                </c:pt>
                <c:pt idx="1031">
                  <c:v>80</c:v>
                </c:pt>
                <c:pt idx="1032">
                  <c:v>99</c:v>
                </c:pt>
                <c:pt idx="1033">
                  <c:v>208</c:v>
                </c:pt>
                <c:pt idx="1034">
                  <c:v>22</c:v>
                </c:pt>
                <c:pt idx="1035">
                  <c:v>2</c:v>
                </c:pt>
                <c:pt idx="1036">
                  <c:v>2</c:v>
                </c:pt>
                <c:pt idx="1037">
                  <c:v>144</c:v>
                </c:pt>
                <c:pt idx="1038">
                  <c:v>58</c:v>
                </c:pt>
                <c:pt idx="1039">
                  <c:v>25</c:v>
                </c:pt>
                <c:pt idx="1040">
                  <c:v>121</c:v>
                </c:pt>
                <c:pt idx="1041">
                  <c:v>16</c:v>
                </c:pt>
                <c:pt idx="1042">
                  <c:v>50</c:v>
                </c:pt>
                <c:pt idx="1043">
                  <c:v>75</c:v>
                </c:pt>
                <c:pt idx="1044">
                  <c:v>386</c:v>
                </c:pt>
                <c:pt idx="1045">
                  <c:v>6</c:v>
                </c:pt>
                <c:pt idx="1046">
                  <c:v>162</c:v>
                </c:pt>
                <c:pt idx="1047">
                  <c:v>109</c:v>
                </c:pt>
                <c:pt idx="1048">
                  <c:v>15</c:v>
                </c:pt>
                <c:pt idx="1049">
                  <c:v>10</c:v>
                </c:pt>
                <c:pt idx="1050">
                  <c:v>96</c:v>
                </c:pt>
                <c:pt idx="1051">
                  <c:v>10</c:v>
                </c:pt>
                <c:pt idx="1052">
                  <c:v>134</c:v>
                </c:pt>
                <c:pt idx="1053">
                  <c:v>19</c:v>
                </c:pt>
                <c:pt idx="1054">
                  <c:v>111</c:v>
                </c:pt>
                <c:pt idx="1055">
                  <c:v>8</c:v>
                </c:pt>
                <c:pt idx="1056">
                  <c:v>88</c:v>
                </c:pt>
                <c:pt idx="1057">
                  <c:v>15</c:v>
                </c:pt>
                <c:pt idx="1058">
                  <c:v>0</c:v>
                </c:pt>
                <c:pt idx="1059">
                  <c:v>162</c:v>
                </c:pt>
                <c:pt idx="1060">
                  <c:v>110</c:v>
                </c:pt>
                <c:pt idx="1061">
                  <c:v>131</c:v>
                </c:pt>
                <c:pt idx="1062">
                  <c:v>32</c:v>
                </c:pt>
                <c:pt idx="1063">
                  <c:v>32</c:v>
                </c:pt>
                <c:pt idx="1064">
                  <c:v>46</c:v>
                </c:pt>
                <c:pt idx="1065">
                  <c:v>77</c:v>
                </c:pt>
                <c:pt idx="1066">
                  <c:v>17</c:v>
                </c:pt>
                <c:pt idx="1067">
                  <c:v>98</c:v>
                </c:pt>
                <c:pt idx="1068">
                  <c:v>0</c:v>
                </c:pt>
                <c:pt idx="1069">
                  <c:v>107</c:v>
                </c:pt>
                <c:pt idx="1070">
                  <c:v>52</c:v>
                </c:pt>
                <c:pt idx="1071">
                  <c:v>14</c:v>
                </c:pt>
                <c:pt idx="1072">
                  <c:v>14</c:v>
                </c:pt>
                <c:pt idx="1073">
                  <c:v>107</c:v>
                </c:pt>
                <c:pt idx="1074">
                  <c:v>269</c:v>
                </c:pt>
                <c:pt idx="1075">
                  <c:v>54</c:v>
                </c:pt>
                <c:pt idx="1076">
                  <c:v>123</c:v>
                </c:pt>
                <c:pt idx="1077">
                  <c:v>56</c:v>
                </c:pt>
                <c:pt idx="1078">
                  <c:v>69</c:v>
                </c:pt>
                <c:pt idx="1079">
                  <c:v>56</c:v>
                </c:pt>
                <c:pt idx="1080">
                  <c:v>26</c:v>
                </c:pt>
                <c:pt idx="1081">
                  <c:v>46</c:v>
                </c:pt>
                <c:pt idx="1082">
                  <c:v>10</c:v>
                </c:pt>
                <c:pt idx="1083">
                  <c:v>126</c:v>
                </c:pt>
                <c:pt idx="1084">
                  <c:v>169</c:v>
                </c:pt>
                <c:pt idx="1085">
                  <c:v>0</c:v>
                </c:pt>
                <c:pt idx="1086">
                  <c:v>48</c:v>
                </c:pt>
                <c:pt idx="1087">
                  <c:v>63</c:v>
                </c:pt>
                <c:pt idx="1088">
                  <c:v>159</c:v>
                </c:pt>
                <c:pt idx="1089">
                  <c:v>73</c:v>
                </c:pt>
                <c:pt idx="1090">
                  <c:v>63</c:v>
                </c:pt>
                <c:pt idx="1091">
                  <c:v>45</c:v>
                </c:pt>
                <c:pt idx="1092">
                  <c:v>289</c:v>
                </c:pt>
                <c:pt idx="1093">
                  <c:v>55</c:v>
                </c:pt>
                <c:pt idx="1094">
                  <c:v>108</c:v>
                </c:pt>
                <c:pt idx="1095">
                  <c:v>27</c:v>
                </c:pt>
                <c:pt idx="1096">
                  <c:v>15</c:v>
                </c:pt>
                <c:pt idx="1097">
                  <c:v>63</c:v>
                </c:pt>
                <c:pt idx="1098">
                  <c:v>161</c:v>
                </c:pt>
                <c:pt idx="1099">
                  <c:v>79</c:v>
                </c:pt>
                <c:pt idx="1100">
                  <c:v>38</c:v>
                </c:pt>
                <c:pt idx="1101">
                  <c:v>6</c:v>
                </c:pt>
                <c:pt idx="1102">
                  <c:v>26</c:v>
                </c:pt>
                <c:pt idx="1103">
                  <c:v>180</c:v>
                </c:pt>
                <c:pt idx="1104">
                  <c:v>26</c:v>
                </c:pt>
                <c:pt idx="1105">
                  <c:v>80</c:v>
                </c:pt>
                <c:pt idx="1106">
                  <c:v>82</c:v>
                </c:pt>
                <c:pt idx="1107">
                  <c:v>111</c:v>
                </c:pt>
                <c:pt idx="1108">
                  <c:v>2</c:v>
                </c:pt>
                <c:pt idx="1109">
                  <c:v>87</c:v>
                </c:pt>
                <c:pt idx="1110">
                  <c:v>43</c:v>
                </c:pt>
                <c:pt idx="1111">
                  <c:v>51</c:v>
                </c:pt>
                <c:pt idx="1112">
                  <c:v>2</c:v>
                </c:pt>
                <c:pt idx="1113">
                  <c:v>13</c:v>
                </c:pt>
                <c:pt idx="1114">
                  <c:v>58</c:v>
                </c:pt>
                <c:pt idx="1115">
                  <c:v>100</c:v>
                </c:pt>
                <c:pt idx="1116">
                  <c:v>127</c:v>
                </c:pt>
                <c:pt idx="1117">
                  <c:v>41</c:v>
                </c:pt>
                <c:pt idx="1118">
                  <c:v>0</c:v>
                </c:pt>
                <c:pt idx="1119">
                  <c:v>33</c:v>
                </c:pt>
                <c:pt idx="1120">
                  <c:v>143</c:v>
                </c:pt>
                <c:pt idx="1121">
                  <c:v>65</c:v>
                </c:pt>
                <c:pt idx="1122">
                  <c:v>85</c:v>
                </c:pt>
                <c:pt idx="1123">
                  <c:v>8</c:v>
                </c:pt>
                <c:pt idx="1124">
                  <c:v>24</c:v>
                </c:pt>
                <c:pt idx="1125">
                  <c:v>63</c:v>
                </c:pt>
                <c:pt idx="1126">
                  <c:v>120</c:v>
                </c:pt>
                <c:pt idx="1127">
                  <c:v>24</c:v>
                </c:pt>
                <c:pt idx="1128">
                  <c:v>0</c:v>
                </c:pt>
                <c:pt idx="1129">
                  <c:v>26</c:v>
                </c:pt>
                <c:pt idx="1130">
                  <c:v>320</c:v>
                </c:pt>
                <c:pt idx="1131">
                  <c:v>59</c:v>
                </c:pt>
                <c:pt idx="1132">
                  <c:v>39</c:v>
                </c:pt>
                <c:pt idx="1133">
                  <c:v>145</c:v>
                </c:pt>
                <c:pt idx="1134">
                  <c:v>33</c:v>
                </c:pt>
                <c:pt idx="1135">
                  <c:v>2</c:v>
                </c:pt>
                <c:pt idx="1136">
                  <c:v>37</c:v>
                </c:pt>
                <c:pt idx="1137">
                  <c:v>86</c:v>
                </c:pt>
                <c:pt idx="1138">
                  <c:v>126</c:v>
                </c:pt>
                <c:pt idx="1139">
                  <c:v>1</c:v>
                </c:pt>
                <c:pt idx="1140">
                  <c:v>26</c:v>
                </c:pt>
                <c:pt idx="1141">
                  <c:v>13</c:v>
                </c:pt>
                <c:pt idx="1142">
                  <c:v>5</c:v>
                </c:pt>
                <c:pt idx="1143">
                  <c:v>32</c:v>
                </c:pt>
                <c:pt idx="1144">
                  <c:v>43</c:v>
                </c:pt>
                <c:pt idx="1145">
                  <c:v>85</c:v>
                </c:pt>
                <c:pt idx="1146">
                  <c:v>43</c:v>
                </c:pt>
                <c:pt idx="1147">
                  <c:v>63</c:v>
                </c:pt>
                <c:pt idx="1148">
                  <c:v>42</c:v>
                </c:pt>
                <c:pt idx="1149">
                  <c:v>10</c:v>
                </c:pt>
                <c:pt idx="1150">
                  <c:v>12</c:v>
                </c:pt>
                <c:pt idx="1151">
                  <c:v>72</c:v>
                </c:pt>
                <c:pt idx="1152">
                  <c:v>107</c:v>
                </c:pt>
                <c:pt idx="1153">
                  <c:v>151</c:v>
                </c:pt>
                <c:pt idx="1154">
                  <c:v>2</c:v>
                </c:pt>
                <c:pt idx="1155">
                  <c:v>6</c:v>
                </c:pt>
                <c:pt idx="1156">
                  <c:v>32</c:v>
                </c:pt>
                <c:pt idx="1157">
                  <c:v>19</c:v>
                </c:pt>
                <c:pt idx="1158">
                  <c:v>45</c:v>
                </c:pt>
                <c:pt idx="1159">
                  <c:v>173</c:v>
                </c:pt>
                <c:pt idx="1160">
                  <c:v>28</c:v>
                </c:pt>
                <c:pt idx="1161">
                  <c:v>34</c:v>
                </c:pt>
                <c:pt idx="1162">
                  <c:v>93</c:v>
                </c:pt>
                <c:pt idx="1163">
                  <c:v>12</c:v>
                </c:pt>
                <c:pt idx="1164">
                  <c:v>14</c:v>
                </c:pt>
                <c:pt idx="1165">
                  <c:v>0</c:v>
                </c:pt>
                <c:pt idx="1166">
                  <c:v>6</c:v>
                </c:pt>
                <c:pt idx="1167">
                  <c:v>1</c:v>
                </c:pt>
                <c:pt idx="1168">
                  <c:v>90</c:v>
                </c:pt>
                <c:pt idx="1169">
                  <c:v>29</c:v>
                </c:pt>
                <c:pt idx="1170">
                  <c:v>24</c:v>
                </c:pt>
                <c:pt idx="1171">
                  <c:v>21</c:v>
                </c:pt>
                <c:pt idx="1172">
                  <c:v>12</c:v>
                </c:pt>
                <c:pt idx="1173">
                  <c:v>97</c:v>
                </c:pt>
                <c:pt idx="1174">
                  <c:v>45</c:v>
                </c:pt>
                <c:pt idx="1175">
                  <c:v>10</c:v>
                </c:pt>
                <c:pt idx="1176">
                  <c:v>18</c:v>
                </c:pt>
                <c:pt idx="1177">
                  <c:v>66</c:v>
                </c:pt>
                <c:pt idx="1178">
                  <c:v>148</c:v>
                </c:pt>
                <c:pt idx="1179">
                  <c:v>204</c:v>
                </c:pt>
                <c:pt idx="1180">
                  <c:v>14</c:v>
                </c:pt>
                <c:pt idx="1181">
                  <c:v>150</c:v>
                </c:pt>
                <c:pt idx="1182">
                  <c:v>200</c:v>
                </c:pt>
                <c:pt idx="1183">
                  <c:v>9</c:v>
                </c:pt>
                <c:pt idx="1184">
                  <c:v>135</c:v>
                </c:pt>
                <c:pt idx="1185">
                  <c:v>31</c:v>
                </c:pt>
                <c:pt idx="1186">
                  <c:v>3</c:v>
                </c:pt>
                <c:pt idx="1187">
                  <c:v>11</c:v>
                </c:pt>
                <c:pt idx="1188">
                  <c:v>70</c:v>
                </c:pt>
                <c:pt idx="1189">
                  <c:v>352</c:v>
                </c:pt>
                <c:pt idx="1190">
                  <c:v>12</c:v>
                </c:pt>
                <c:pt idx="1191">
                  <c:v>9</c:v>
                </c:pt>
                <c:pt idx="1192">
                  <c:v>24</c:v>
                </c:pt>
                <c:pt idx="1193">
                  <c:v>98</c:v>
                </c:pt>
                <c:pt idx="1194">
                  <c:v>26</c:v>
                </c:pt>
                <c:pt idx="1195">
                  <c:v>172</c:v>
                </c:pt>
                <c:pt idx="1196">
                  <c:v>4</c:v>
                </c:pt>
                <c:pt idx="1197">
                  <c:v>7</c:v>
                </c:pt>
                <c:pt idx="1198">
                  <c:v>151</c:v>
                </c:pt>
                <c:pt idx="1199">
                  <c:v>10</c:v>
                </c:pt>
                <c:pt idx="1200">
                  <c:v>9</c:v>
                </c:pt>
                <c:pt idx="1201">
                  <c:v>11</c:v>
                </c:pt>
                <c:pt idx="1202">
                  <c:v>8</c:v>
                </c:pt>
                <c:pt idx="1203">
                  <c:v>87</c:v>
                </c:pt>
                <c:pt idx="1204">
                  <c:v>64</c:v>
                </c:pt>
                <c:pt idx="1205">
                  <c:v>14</c:v>
                </c:pt>
                <c:pt idx="1206">
                  <c:v>187</c:v>
                </c:pt>
                <c:pt idx="1207">
                  <c:v>111</c:v>
                </c:pt>
                <c:pt idx="1208">
                  <c:v>74</c:v>
                </c:pt>
                <c:pt idx="1209">
                  <c:v>30</c:v>
                </c:pt>
                <c:pt idx="1210">
                  <c:v>173</c:v>
                </c:pt>
                <c:pt idx="1211">
                  <c:v>10</c:v>
                </c:pt>
                <c:pt idx="1212">
                  <c:v>16</c:v>
                </c:pt>
                <c:pt idx="1213">
                  <c:v>12</c:v>
                </c:pt>
                <c:pt idx="1214">
                  <c:v>49</c:v>
                </c:pt>
                <c:pt idx="1215">
                  <c:v>67</c:v>
                </c:pt>
                <c:pt idx="1216">
                  <c:v>1</c:v>
                </c:pt>
                <c:pt idx="1217">
                  <c:v>233</c:v>
                </c:pt>
                <c:pt idx="1218">
                  <c:v>25</c:v>
                </c:pt>
                <c:pt idx="1219">
                  <c:v>5</c:v>
                </c:pt>
                <c:pt idx="1220">
                  <c:v>0</c:v>
                </c:pt>
                <c:pt idx="1221">
                  <c:v>0</c:v>
                </c:pt>
                <c:pt idx="1222">
                  <c:v>30</c:v>
                </c:pt>
                <c:pt idx="1223">
                  <c:v>32</c:v>
                </c:pt>
                <c:pt idx="1224">
                  <c:v>85</c:v>
                </c:pt>
                <c:pt idx="1225">
                  <c:v>15</c:v>
                </c:pt>
                <c:pt idx="1226">
                  <c:v>9</c:v>
                </c:pt>
                <c:pt idx="1227">
                  <c:v>59</c:v>
                </c:pt>
                <c:pt idx="1228">
                  <c:v>0</c:v>
                </c:pt>
                <c:pt idx="1229">
                  <c:v>0</c:v>
                </c:pt>
                <c:pt idx="1230">
                  <c:v>24</c:v>
                </c:pt>
                <c:pt idx="1231">
                  <c:v>170</c:v>
                </c:pt>
                <c:pt idx="1232">
                  <c:v>60</c:v>
                </c:pt>
                <c:pt idx="1233">
                  <c:v>30</c:v>
                </c:pt>
                <c:pt idx="1234">
                  <c:v>15</c:v>
                </c:pt>
                <c:pt idx="1235">
                  <c:v>26</c:v>
                </c:pt>
                <c:pt idx="1236">
                  <c:v>3</c:v>
                </c:pt>
                <c:pt idx="1237">
                  <c:v>2</c:v>
                </c:pt>
                <c:pt idx="1238">
                  <c:v>12</c:v>
                </c:pt>
                <c:pt idx="1239">
                  <c:v>8</c:v>
                </c:pt>
                <c:pt idx="1240">
                  <c:v>4</c:v>
                </c:pt>
                <c:pt idx="1241">
                  <c:v>18</c:v>
                </c:pt>
                <c:pt idx="1242">
                  <c:v>9</c:v>
                </c:pt>
                <c:pt idx="1243">
                  <c:v>0</c:v>
                </c:pt>
                <c:pt idx="1244">
                  <c:v>2</c:v>
                </c:pt>
                <c:pt idx="1245">
                  <c:v>35</c:v>
                </c:pt>
                <c:pt idx="1246">
                  <c:v>8</c:v>
                </c:pt>
                <c:pt idx="1247">
                  <c:v>26</c:v>
                </c:pt>
                <c:pt idx="1248">
                  <c:v>31</c:v>
                </c:pt>
                <c:pt idx="1249">
                  <c:v>12</c:v>
                </c:pt>
                <c:pt idx="1250">
                  <c:v>9</c:v>
                </c:pt>
                <c:pt idx="1251">
                  <c:v>13</c:v>
                </c:pt>
                <c:pt idx="1252">
                  <c:v>21</c:v>
                </c:pt>
                <c:pt idx="1253">
                  <c:v>8</c:v>
                </c:pt>
                <c:pt idx="1254">
                  <c:v>1</c:v>
                </c:pt>
                <c:pt idx="1255">
                  <c:v>2</c:v>
                </c:pt>
                <c:pt idx="1256">
                  <c:v>11</c:v>
                </c:pt>
                <c:pt idx="1257">
                  <c:v>4</c:v>
                </c:pt>
                <c:pt idx="1258">
                  <c:v>9</c:v>
                </c:pt>
                <c:pt idx="1259">
                  <c:v>4</c:v>
                </c:pt>
                <c:pt idx="1260">
                  <c:v>10</c:v>
                </c:pt>
                <c:pt idx="1261">
                  <c:v>3</c:v>
                </c:pt>
                <c:pt idx="1262">
                  <c:v>5</c:v>
                </c:pt>
                <c:pt idx="1263">
                  <c:v>10</c:v>
                </c:pt>
                <c:pt idx="1264">
                  <c:v>2</c:v>
                </c:pt>
                <c:pt idx="1265">
                  <c:v>16</c:v>
                </c:pt>
                <c:pt idx="1266">
                  <c:v>33</c:v>
                </c:pt>
                <c:pt idx="1267">
                  <c:v>29</c:v>
                </c:pt>
                <c:pt idx="1268">
                  <c:v>20</c:v>
                </c:pt>
                <c:pt idx="1269">
                  <c:v>32</c:v>
                </c:pt>
                <c:pt idx="1270">
                  <c:v>18</c:v>
                </c:pt>
                <c:pt idx="1271">
                  <c:v>1</c:v>
                </c:pt>
                <c:pt idx="1272">
                  <c:v>38</c:v>
                </c:pt>
                <c:pt idx="1273">
                  <c:v>0</c:v>
                </c:pt>
                <c:pt idx="1274">
                  <c:v>4</c:v>
                </c:pt>
                <c:pt idx="1275">
                  <c:v>0</c:v>
                </c:pt>
                <c:pt idx="1276">
                  <c:v>4</c:v>
                </c:pt>
                <c:pt idx="1277">
                  <c:v>0</c:v>
                </c:pt>
                <c:pt idx="1278">
                  <c:v>0</c:v>
                </c:pt>
                <c:pt idx="1279">
                  <c:v>11</c:v>
                </c:pt>
                <c:pt idx="1280">
                  <c:v>35</c:v>
                </c:pt>
                <c:pt idx="1281">
                  <c:v>2</c:v>
                </c:pt>
                <c:pt idx="1282">
                  <c:v>90</c:v>
                </c:pt>
                <c:pt idx="1283">
                  <c:v>8</c:v>
                </c:pt>
                <c:pt idx="1284">
                  <c:v>44</c:v>
                </c:pt>
                <c:pt idx="1285">
                  <c:v>6</c:v>
                </c:pt>
                <c:pt idx="1286">
                  <c:v>0</c:v>
                </c:pt>
                <c:pt idx="1287">
                  <c:v>66</c:v>
                </c:pt>
                <c:pt idx="1288">
                  <c:v>57</c:v>
                </c:pt>
                <c:pt idx="1289">
                  <c:v>12</c:v>
                </c:pt>
                <c:pt idx="1290">
                  <c:v>2</c:v>
                </c:pt>
                <c:pt idx="1291">
                  <c:v>12</c:v>
                </c:pt>
                <c:pt idx="1292">
                  <c:v>51</c:v>
                </c:pt>
                <c:pt idx="1293">
                  <c:v>13</c:v>
                </c:pt>
                <c:pt idx="1294">
                  <c:v>0</c:v>
                </c:pt>
                <c:pt idx="1295">
                  <c:v>0</c:v>
                </c:pt>
                <c:pt idx="1296">
                  <c:v>16</c:v>
                </c:pt>
                <c:pt idx="1297">
                  <c:v>34</c:v>
                </c:pt>
                <c:pt idx="1298">
                  <c:v>9</c:v>
                </c:pt>
                <c:pt idx="1299">
                  <c:v>10</c:v>
                </c:pt>
                <c:pt idx="1300">
                  <c:v>0</c:v>
                </c:pt>
                <c:pt idx="1301">
                  <c:v>116</c:v>
                </c:pt>
                <c:pt idx="1302">
                  <c:v>10</c:v>
                </c:pt>
                <c:pt idx="1303">
                  <c:v>126</c:v>
                </c:pt>
                <c:pt idx="1304">
                  <c:v>22</c:v>
                </c:pt>
                <c:pt idx="1305">
                  <c:v>16</c:v>
                </c:pt>
                <c:pt idx="1306">
                  <c:v>42</c:v>
                </c:pt>
                <c:pt idx="1307">
                  <c:v>6</c:v>
                </c:pt>
                <c:pt idx="1308">
                  <c:v>6</c:v>
                </c:pt>
                <c:pt idx="1309">
                  <c:v>3</c:v>
                </c:pt>
                <c:pt idx="1310">
                  <c:v>8</c:v>
                </c:pt>
                <c:pt idx="1311">
                  <c:v>8</c:v>
                </c:pt>
                <c:pt idx="1312">
                  <c:v>13</c:v>
                </c:pt>
                <c:pt idx="1313">
                  <c:v>8</c:v>
                </c:pt>
                <c:pt idx="1314">
                  <c:v>0</c:v>
                </c:pt>
                <c:pt idx="1315">
                  <c:v>59</c:v>
                </c:pt>
                <c:pt idx="1316">
                  <c:v>78</c:v>
                </c:pt>
                <c:pt idx="1317">
                  <c:v>26</c:v>
                </c:pt>
                <c:pt idx="1318">
                  <c:v>6</c:v>
                </c:pt>
                <c:pt idx="1319">
                  <c:v>0</c:v>
                </c:pt>
                <c:pt idx="1320">
                  <c:v>6</c:v>
                </c:pt>
                <c:pt idx="1321">
                  <c:v>5</c:v>
                </c:pt>
                <c:pt idx="1322">
                  <c:v>26</c:v>
                </c:pt>
                <c:pt idx="1323">
                  <c:v>49</c:v>
                </c:pt>
                <c:pt idx="1324">
                  <c:v>2</c:v>
                </c:pt>
                <c:pt idx="1325">
                  <c:v>36</c:v>
                </c:pt>
                <c:pt idx="1326">
                  <c:v>42</c:v>
                </c:pt>
                <c:pt idx="1327">
                  <c:v>14</c:v>
                </c:pt>
                <c:pt idx="1328">
                  <c:v>80</c:v>
                </c:pt>
                <c:pt idx="1329">
                  <c:v>2</c:v>
                </c:pt>
                <c:pt idx="1330">
                  <c:v>2</c:v>
                </c:pt>
                <c:pt idx="1331">
                  <c:v>4</c:v>
                </c:pt>
                <c:pt idx="1332">
                  <c:v>1</c:v>
                </c:pt>
                <c:pt idx="1333">
                  <c:v>17</c:v>
                </c:pt>
                <c:pt idx="1334">
                  <c:v>20</c:v>
                </c:pt>
                <c:pt idx="1335">
                  <c:v>42</c:v>
                </c:pt>
                <c:pt idx="1336">
                  <c:v>4</c:v>
                </c:pt>
                <c:pt idx="1337">
                  <c:v>1</c:v>
                </c:pt>
                <c:pt idx="1338">
                  <c:v>24</c:v>
                </c:pt>
                <c:pt idx="1339">
                  <c:v>1</c:v>
                </c:pt>
                <c:pt idx="1340">
                  <c:v>2</c:v>
                </c:pt>
                <c:pt idx="1341">
                  <c:v>51</c:v>
                </c:pt>
                <c:pt idx="1342">
                  <c:v>34</c:v>
                </c:pt>
                <c:pt idx="1343">
                  <c:v>10</c:v>
                </c:pt>
                <c:pt idx="1344">
                  <c:v>20</c:v>
                </c:pt>
                <c:pt idx="1345">
                  <c:v>4</c:v>
                </c:pt>
                <c:pt idx="1346">
                  <c:v>1</c:v>
                </c:pt>
                <c:pt idx="1347">
                  <c:v>0</c:v>
                </c:pt>
                <c:pt idx="1348">
                  <c:v>1</c:v>
                </c:pt>
                <c:pt idx="1349">
                  <c:v>2</c:v>
                </c:pt>
                <c:pt idx="1350">
                  <c:v>84</c:v>
                </c:pt>
                <c:pt idx="1351">
                  <c:v>36</c:v>
                </c:pt>
                <c:pt idx="1352">
                  <c:v>4</c:v>
                </c:pt>
                <c:pt idx="1353">
                  <c:v>7</c:v>
                </c:pt>
                <c:pt idx="1354">
                  <c:v>0</c:v>
                </c:pt>
                <c:pt idx="1355">
                  <c:v>14</c:v>
                </c:pt>
                <c:pt idx="1356">
                  <c:v>38</c:v>
                </c:pt>
                <c:pt idx="1357">
                  <c:v>26</c:v>
                </c:pt>
                <c:pt idx="1358">
                  <c:v>136</c:v>
                </c:pt>
                <c:pt idx="1359">
                  <c:v>94</c:v>
                </c:pt>
                <c:pt idx="1360">
                  <c:v>0</c:v>
                </c:pt>
                <c:pt idx="1361">
                  <c:v>20</c:v>
                </c:pt>
                <c:pt idx="1362">
                  <c:v>25</c:v>
                </c:pt>
                <c:pt idx="1363">
                  <c:v>44</c:v>
                </c:pt>
                <c:pt idx="1364">
                  <c:v>2</c:v>
                </c:pt>
                <c:pt idx="1365">
                  <c:v>23</c:v>
                </c:pt>
                <c:pt idx="1366">
                  <c:v>22</c:v>
                </c:pt>
                <c:pt idx="1367">
                  <c:v>39</c:v>
                </c:pt>
                <c:pt idx="1368">
                  <c:v>13</c:v>
                </c:pt>
                <c:pt idx="1369">
                  <c:v>0</c:v>
                </c:pt>
                <c:pt idx="1370">
                  <c:v>14</c:v>
                </c:pt>
                <c:pt idx="1371">
                  <c:v>20</c:v>
                </c:pt>
                <c:pt idx="1372">
                  <c:v>145</c:v>
                </c:pt>
                <c:pt idx="1373">
                  <c:v>7</c:v>
                </c:pt>
                <c:pt idx="1374">
                  <c:v>4</c:v>
                </c:pt>
                <c:pt idx="1375">
                  <c:v>2</c:v>
                </c:pt>
                <c:pt idx="1376">
                  <c:v>10</c:v>
                </c:pt>
                <c:pt idx="1377">
                  <c:v>0</c:v>
                </c:pt>
                <c:pt idx="1378">
                  <c:v>2</c:v>
                </c:pt>
                <c:pt idx="1379">
                  <c:v>10</c:v>
                </c:pt>
                <c:pt idx="1380">
                  <c:v>20</c:v>
                </c:pt>
                <c:pt idx="1381">
                  <c:v>0</c:v>
                </c:pt>
                <c:pt idx="1382">
                  <c:v>45</c:v>
                </c:pt>
                <c:pt idx="1383">
                  <c:v>7</c:v>
                </c:pt>
                <c:pt idx="1384">
                  <c:v>13</c:v>
                </c:pt>
                <c:pt idx="1385">
                  <c:v>2</c:v>
                </c:pt>
                <c:pt idx="1386">
                  <c:v>1</c:v>
                </c:pt>
                <c:pt idx="1387">
                  <c:v>5</c:v>
                </c:pt>
                <c:pt idx="1388">
                  <c:v>35</c:v>
                </c:pt>
                <c:pt idx="1389">
                  <c:v>20</c:v>
                </c:pt>
                <c:pt idx="1390">
                  <c:v>1</c:v>
                </c:pt>
              </c:numCache>
            </c:numRef>
          </c:val>
        </c:ser>
        <c:marker val="1"/>
        <c:axId val="47699456"/>
        <c:axId val="47701376"/>
      </c:lineChart>
      <c:dateAx>
        <c:axId val="47699456"/>
        <c:scaling>
          <c:orientation val="minMax"/>
        </c:scaling>
        <c:axPos val="b"/>
        <c:numFmt formatCode="dd/mm/aaaa" sourceLinked="1"/>
        <c:tickLblPos val="nextTo"/>
        <c:crossAx val="47701376"/>
        <c:crosses val="autoZero"/>
        <c:auto val="1"/>
        <c:lblOffset val="100"/>
      </c:dateAx>
      <c:valAx>
        <c:axId val="47701376"/>
        <c:scaling>
          <c:orientation val="minMax"/>
        </c:scaling>
        <c:axPos val="l"/>
        <c:majorGridlines/>
        <c:numFmt formatCode="Geral" sourceLinked="1"/>
        <c:tickLblPos val="nextTo"/>
        <c:crossAx val="47699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pivotSource>
    <c:name>[guyByDate.tsv]Plan2!Tabela dinâmica2</c:name>
    <c:fmtId val="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Plan2!$B$3</c:f>
              <c:strCache>
                <c:ptCount val="1"/>
                <c:pt idx="0">
                  <c:v>Total</c:v>
                </c:pt>
              </c:strCache>
            </c:strRef>
          </c:tx>
          <c:marker>
            <c:symbol val="none"/>
          </c:marker>
          <c:cat>
            <c:strRef>
              <c:f>Plan2!$A$4:$A$87</c:f>
              <c:strCache>
                <c:ptCount val="83"/>
                <c:pt idx="0">
                  <c:v>01/07/2010</c:v>
                </c:pt>
                <c:pt idx="1">
                  <c:v>01/08/2010</c:v>
                </c:pt>
                <c:pt idx="2">
                  <c:v>01/09/2010</c:v>
                </c:pt>
                <c:pt idx="3">
                  <c:v>01/10/2010</c:v>
                </c:pt>
                <c:pt idx="4">
                  <c:v>01/11/2010</c:v>
                </c:pt>
                <c:pt idx="5">
                  <c:v>01/12/2010</c:v>
                </c:pt>
                <c:pt idx="6">
                  <c:v>01/01/2011</c:v>
                </c:pt>
                <c:pt idx="7">
                  <c:v>01/02/2011</c:v>
                </c:pt>
                <c:pt idx="8">
                  <c:v>01/03/2011</c:v>
                </c:pt>
                <c:pt idx="9">
                  <c:v>01/04/2011</c:v>
                </c:pt>
                <c:pt idx="10">
                  <c:v>01/05/2011</c:v>
                </c:pt>
                <c:pt idx="11">
                  <c:v>01/06/2011</c:v>
                </c:pt>
                <c:pt idx="12">
                  <c:v>01/07/2011</c:v>
                </c:pt>
                <c:pt idx="13">
                  <c:v>01/08/2011</c:v>
                </c:pt>
                <c:pt idx="14">
                  <c:v>01/09/2011</c:v>
                </c:pt>
                <c:pt idx="15">
                  <c:v>01/10/2011</c:v>
                </c:pt>
                <c:pt idx="16">
                  <c:v>01/11/2011</c:v>
                </c:pt>
                <c:pt idx="17">
                  <c:v>01/12/2011</c:v>
                </c:pt>
                <c:pt idx="18">
                  <c:v>01/01/2012</c:v>
                </c:pt>
                <c:pt idx="19">
                  <c:v>01/02/2012</c:v>
                </c:pt>
                <c:pt idx="20">
                  <c:v>01/03/2012</c:v>
                </c:pt>
                <c:pt idx="21">
                  <c:v>01/04/2012</c:v>
                </c:pt>
                <c:pt idx="22">
                  <c:v>01/05/2012</c:v>
                </c:pt>
                <c:pt idx="23">
                  <c:v>01/06/2012</c:v>
                </c:pt>
                <c:pt idx="24">
                  <c:v>01/07/2012</c:v>
                </c:pt>
                <c:pt idx="25">
                  <c:v>01/08/2012</c:v>
                </c:pt>
                <c:pt idx="26">
                  <c:v>01/09/2012</c:v>
                </c:pt>
                <c:pt idx="27">
                  <c:v>01/10/2012</c:v>
                </c:pt>
                <c:pt idx="28">
                  <c:v>01/11/2012</c:v>
                </c:pt>
                <c:pt idx="29">
                  <c:v>01/12/2012</c:v>
                </c:pt>
                <c:pt idx="30">
                  <c:v>01/01/2013</c:v>
                </c:pt>
                <c:pt idx="31">
                  <c:v>01/02/2013</c:v>
                </c:pt>
                <c:pt idx="32">
                  <c:v>01/03/2013</c:v>
                </c:pt>
                <c:pt idx="33">
                  <c:v>01/04/2013</c:v>
                </c:pt>
                <c:pt idx="34">
                  <c:v>01/05/2013</c:v>
                </c:pt>
                <c:pt idx="35">
                  <c:v>01/06/2013</c:v>
                </c:pt>
                <c:pt idx="36">
                  <c:v>01/07/2013</c:v>
                </c:pt>
                <c:pt idx="37">
                  <c:v>01/08/2013</c:v>
                </c:pt>
                <c:pt idx="38">
                  <c:v>01/09/2013</c:v>
                </c:pt>
                <c:pt idx="39">
                  <c:v>01/10/2013</c:v>
                </c:pt>
                <c:pt idx="40">
                  <c:v>01/11/2013</c:v>
                </c:pt>
                <c:pt idx="41">
                  <c:v>01/12/2013</c:v>
                </c:pt>
                <c:pt idx="42">
                  <c:v>01/01/2014</c:v>
                </c:pt>
                <c:pt idx="43">
                  <c:v>01/02/2014</c:v>
                </c:pt>
                <c:pt idx="44">
                  <c:v>01/03/2014</c:v>
                </c:pt>
                <c:pt idx="45">
                  <c:v>01/04/2014</c:v>
                </c:pt>
                <c:pt idx="46">
                  <c:v>01/05/2014</c:v>
                </c:pt>
                <c:pt idx="47">
                  <c:v>01/06/2014</c:v>
                </c:pt>
                <c:pt idx="48">
                  <c:v>01/07/2014</c:v>
                </c:pt>
                <c:pt idx="49">
                  <c:v>01/08/2014</c:v>
                </c:pt>
                <c:pt idx="50">
                  <c:v>01/09/2014</c:v>
                </c:pt>
                <c:pt idx="51">
                  <c:v>01/10/2014</c:v>
                </c:pt>
                <c:pt idx="52">
                  <c:v>01/11/2014</c:v>
                </c:pt>
                <c:pt idx="53">
                  <c:v>01/12/2014</c:v>
                </c:pt>
                <c:pt idx="54">
                  <c:v>01/01/2015</c:v>
                </c:pt>
                <c:pt idx="55">
                  <c:v>01/02/2015</c:v>
                </c:pt>
                <c:pt idx="56">
                  <c:v>01/03/2015</c:v>
                </c:pt>
                <c:pt idx="57">
                  <c:v>01/04/2015</c:v>
                </c:pt>
                <c:pt idx="58">
                  <c:v>01/05/2015</c:v>
                </c:pt>
                <c:pt idx="59">
                  <c:v>01/06/2015</c:v>
                </c:pt>
                <c:pt idx="60">
                  <c:v>01/07/2015</c:v>
                </c:pt>
                <c:pt idx="61">
                  <c:v>01/08/2015</c:v>
                </c:pt>
                <c:pt idx="62">
                  <c:v>01/09/2015</c:v>
                </c:pt>
                <c:pt idx="63">
                  <c:v>01/10/2015</c:v>
                </c:pt>
                <c:pt idx="64">
                  <c:v>01/11/2015</c:v>
                </c:pt>
                <c:pt idx="65">
                  <c:v>01/12/2015</c:v>
                </c:pt>
                <c:pt idx="66">
                  <c:v>01/01/2016</c:v>
                </c:pt>
                <c:pt idx="67">
                  <c:v>01/02/2016</c:v>
                </c:pt>
                <c:pt idx="68">
                  <c:v>01/03/2016</c:v>
                </c:pt>
                <c:pt idx="69">
                  <c:v>01/04/2016</c:v>
                </c:pt>
                <c:pt idx="70">
                  <c:v>01/05/2016</c:v>
                </c:pt>
                <c:pt idx="71">
                  <c:v>01/06/2016</c:v>
                </c:pt>
                <c:pt idx="72">
                  <c:v>01/07/2016</c:v>
                </c:pt>
                <c:pt idx="73">
                  <c:v>01/08/2016</c:v>
                </c:pt>
                <c:pt idx="74">
                  <c:v>01/09/2016</c:v>
                </c:pt>
                <c:pt idx="75">
                  <c:v>01/10/2016</c:v>
                </c:pt>
                <c:pt idx="76">
                  <c:v>01/11/2016</c:v>
                </c:pt>
                <c:pt idx="77">
                  <c:v>01/12/2016</c:v>
                </c:pt>
                <c:pt idx="78">
                  <c:v>01/01/2017</c:v>
                </c:pt>
                <c:pt idx="79">
                  <c:v>01/02/2017</c:v>
                </c:pt>
                <c:pt idx="80">
                  <c:v>01/03/2017</c:v>
                </c:pt>
                <c:pt idx="81">
                  <c:v>01/04/2017</c:v>
                </c:pt>
                <c:pt idx="82">
                  <c:v>01/05/2017</c:v>
                </c:pt>
              </c:strCache>
            </c:strRef>
          </c:cat>
          <c:val>
            <c:numRef>
              <c:f>Plan2!$B$4:$B$87</c:f>
              <c:numCache>
                <c:formatCode>Geral</c:formatCode>
                <c:ptCount val="83"/>
                <c:pt idx="0">
                  <c:v>0</c:v>
                </c:pt>
                <c:pt idx="1">
                  <c:v>548</c:v>
                </c:pt>
                <c:pt idx="2">
                  <c:v>1537</c:v>
                </c:pt>
                <c:pt idx="3">
                  <c:v>1168</c:v>
                </c:pt>
                <c:pt idx="4">
                  <c:v>1191</c:v>
                </c:pt>
                <c:pt idx="5">
                  <c:v>1814</c:v>
                </c:pt>
                <c:pt idx="6">
                  <c:v>807</c:v>
                </c:pt>
                <c:pt idx="7">
                  <c:v>1513</c:v>
                </c:pt>
                <c:pt idx="8">
                  <c:v>1236</c:v>
                </c:pt>
                <c:pt idx="9">
                  <c:v>1100</c:v>
                </c:pt>
                <c:pt idx="10">
                  <c:v>1380</c:v>
                </c:pt>
                <c:pt idx="11">
                  <c:v>1203</c:v>
                </c:pt>
                <c:pt idx="12">
                  <c:v>1750</c:v>
                </c:pt>
                <c:pt idx="13">
                  <c:v>1461</c:v>
                </c:pt>
                <c:pt idx="14">
                  <c:v>1344</c:v>
                </c:pt>
                <c:pt idx="15">
                  <c:v>1836</c:v>
                </c:pt>
                <c:pt idx="16">
                  <c:v>1801</c:v>
                </c:pt>
                <c:pt idx="17">
                  <c:v>1659</c:v>
                </c:pt>
                <c:pt idx="18">
                  <c:v>1525</c:v>
                </c:pt>
                <c:pt idx="19">
                  <c:v>1298</c:v>
                </c:pt>
                <c:pt idx="20">
                  <c:v>1442</c:v>
                </c:pt>
                <c:pt idx="21">
                  <c:v>1272</c:v>
                </c:pt>
                <c:pt idx="22">
                  <c:v>1670</c:v>
                </c:pt>
                <c:pt idx="23">
                  <c:v>1519</c:v>
                </c:pt>
                <c:pt idx="24">
                  <c:v>1715</c:v>
                </c:pt>
                <c:pt idx="25">
                  <c:v>1592</c:v>
                </c:pt>
                <c:pt idx="26">
                  <c:v>2005</c:v>
                </c:pt>
                <c:pt idx="27">
                  <c:v>2116</c:v>
                </c:pt>
                <c:pt idx="28">
                  <c:v>1762</c:v>
                </c:pt>
                <c:pt idx="29">
                  <c:v>1431</c:v>
                </c:pt>
                <c:pt idx="30">
                  <c:v>1369</c:v>
                </c:pt>
                <c:pt idx="31">
                  <c:v>1416</c:v>
                </c:pt>
                <c:pt idx="32">
                  <c:v>1313</c:v>
                </c:pt>
                <c:pt idx="33">
                  <c:v>2342</c:v>
                </c:pt>
                <c:pt idx="34">
                  <c:v>1276</c:v>
                </c:pt>
                <c:pt idx="35">
                  <c:v>1839</c:v>
                </c:pt>
                <c:pt idx="36">
                  <c:v>1334</c:v>
                </c:pt>
                <c:pt idx="37">
                  <c:v>1689</c:v>
                </c:pt>
                <c:pt idx="38">
                  <c:v>2114</c:v>
                </c:pt>
                <c:pt idx="39">
                  <c:v>1850</c:v>
                </c:pt>
                <c:pt idx="40">
                  <c:v>2409</c:v>
                </c:pt>
                <c:pt idx="41">
                  <c:v>2120</c:v>
                </c:pt>
                <c:pt idx="42">
                  <c:v>1253</c:v>
                </c:pt>
                <c:pt idx="43">
                  <c:v>1177</c:v>
                </c:pt>
                <c:pt idx="44">
                  <c:v>1433</c:v>
                </c:pt>
                <c:pt idx="45">
                  <c:v>1291</c:v>
                </c:pt>
                <c:pt idx="46">
                  <c:v>826</c:v>
                </c:pt>
                <c:pt idx="47">
                  <c:v>1192</c:v>
                </c:pt>
                <c:pt idx="48">
                  <c:v>1162</c:v>
                </c:pt>
                <c:pt idx="49">
                  <c:v>1484</c:v>
                </c:pt>
                <c:pt idx="50">
                  <c:v>1996</c:v>
                </c:pt>
                <c:pt idx="51">
                  <c:v>1807</c:v>
                </c:pt>
                <c:pt idx="52">
                  <c:v>1702</c:v>
                </c:pt>
                <c:pt idx="53">
                  <c:v>1941</c:v>
                </c:pt>
                <c:pt idx="54">
                  <c:v>1331</c:v>
                </c:pt>
                <c:pt idx="55">
                  <c:v>1727</c:v>
                </c:pt>
                <c:pt idx="56">
                  <c:v>1029</c:v>
                </c:pt>
                <c:pt idx="57">
                  <c:v>1618</c:v>
                </c:pt>
                <c:pt idx="58">
                  <c:v>1499</c:v>
                </c:pt>
                <c:pt idx="59">
                  <c:v>1460</c:v>
                </c:pt>
                <c:pt idx="60">
                  <c:v>1806</c:v>
                </c:pt>
                <c:pt idx="61">
                  <c:v>1063</c:v>
                </c:pt>
                <c:pt idx="62">
                  <c:v>1267</c:v>
                </c:pt>
                <c:pt idx="63">
                  <c:v>1194</c:v>
                </c:pt>
                <c:pt idx="64">
                  <c:v>952</c:v>
                </c:pt>
                <c:pt idx="65">
                  <c:v>1603</c:v>
                </c:pt>
                <c:pt idx="66">
                  <c:v>1071</c:v>
                </c:pt>
                <c:pt idx="67">
                  <c:v>555</c:v>
                </c:pt>
                <c:pt idx="68">
                  <c:v>213</c:v>
                </c:pt>
                <c:pt idx="69">
                  <c:v>256</c:v>
                </c:pt>
                <c:pt idx="70">
                  <c:v>146</c:v>
                </c:pt>
                <c:pt idx="71">
                  <c:v>258</c:v>
                </c:pt>
                <c:pt idx="72">
                  <c:v>208</c:v>
                </c:pt>
                <c:pt idx="73">
                  <c:v>237</c:v>
                </c:pt>
                <c:pt idx="74">
                  <c:v>227</c:v>
                </c:pt>
                <c:pt idx="75">
                  <c:v>227</c:v>
                </c:pt>
                <c:pt idx="76">
                  <c:v>167</c:v>
                </c:pt>
                <c:pt idx="77">
                  <c:v>217</c:v>
                </c:pt>
                <c:pt idx="78">
                  <c:v>482</c:v>
                </c:pt>
                <c:pt idx="79">
                  <c:v>192</c:v>
                </c:pt>
                <c:pt idx="80">
                  <c:v>42</c:v>
                </c:pt>
                <c:pt idx="81">
                  <c:v>65</c:v>
                </c:pt>
                <c:pt idx="82">
                  <c:v>64</c:v>
                </c:pt>
              </c:numCache>
            </c:numRef>
          </c:val>
        </c:ser>
        <c:marker val="1"/>
        <c:axId val="48164224"/>
        <c:axId val="48968832"/>
      </c:lineChart>
      <c:catAx>
        <c:axId val="48164224"/>
        <c:scaling>
          <c:orientation val="minMax"/>
        </c:scaling>
        <c:axPos val="b"/>
        <c:tickLblPos val="nextTo"/>
        <c:crossAx val="48968832"/>
        <c:crosses val="autoZero"/>
        <c:auto val="1"/>
        <c:lblAlgn val="ctr"/>
        <c:lblOffset val="100"/>
      </c:catAx>
      <c:valAx>
        <c:axId val="48968832"/>
        <c:scaling>
          <c:orientation val="minMax"/>
        </c:scaling>
        <c:axPos val="l"/>
        <c:majorGridlines/>
        <c:numFmt formatCode="Geral" sourceLinked="1"/>
        <c:tickLblPos val="nextTo"/>
        <c:crossAx val="48164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FD21-CD47-4789-84E0-A1CCFD7544D8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41B96-5D3E-4712-960B-078BC9C2EB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E56D-B14A-43AD-A1A1-79382B8E63F1}" type="datetimeFigureOut">
              <a:rPr lang="pt-BR" smtClean="0"/>
              <a:pPr/>
              <a:t>02/07/2017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B647-0693-43F7-AF84-85771F2D881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09521" y="928670"/>
            <a:ext cx="3026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err="1" smtClean="0">
                <a:latin typeface="Segoe UI Light" pitchFamily="34" charset="0"/>
              </a:rPr>
              <a:t>Forecasting</a:t>
            </a:r>
            <a:r>
              <a:rPr lang="pt-BR" sz="4000" dirty="0" smtClean="0">
                <a:latin typeface="Segoe UI Light" pitchFamily="34" charset="0"/>
              </a:rPr>
              <a:t> </a:t>
            </a:r>
          </a:p>
          <a:p>
            <a:pPr algn="r"/>
            <a:r>
              <a:rPr lang="pt-BR" sz="4000" dirty="0" smtClean="0">
                <a:latin typeface="Segoe UI Light" pitchFamily="34" charset="0"/>
              </a:rPr>
              <a:t>De Demanda</a:t>
            </a:r>
            <a:endParaRPr lang="pt-BR" sz="4000" dirty="0">
              <a:latin typeface="Segoe UI Ligh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2159" y="3929066"/>
            <a:ext cx="3700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 smtClean="0">
                <a:latin typeface="Segoe UI Light" pitchFamily="34" charset="0"/>
              </a:rPr>
              <a:t>Recorrência &amp;</a:t>
            </a:r>
          </a:p>
          <a:p>
            <a:pPr algn="r"/>
            <a:r>
              <a:rPr lang="pt-BR" sz="4000" dirty="0" smtClean="0">
                <a:latin typeface="Segoe UI Light" pitchFamily="34" charset="0"/>
              </a:rPr>
              <a:t>Regularidade de</a:t>
            </a:r>
          </a:p>
          <a:p>
            <a:pPr algn="r"/>
            <a:r>
              <a:rPr lang="pt-BR" sz="4000" dirty="0" smtClean="0">
                <a:latin typeface="Segoe UI Light" pitchFamily="34" charset="0"/>
              </a:rPr>
              <a:t>Clientes</a:t>
            </a:r>
            <a:endParaRPr lang="pt-BR" sz="4000" dirty="0">
              <a:latin typeface="Segoe UI Light" pitchFamily="34" charset="0"/>
            </a:endParaRPr>
          </a:p>
        </p:txBody>
      </p:sp>
      <p:pic>
        <p:nvPicPr>
          <p:cNvPr id="17410" name="Picture 2" descr="Image result for forecasting"/>
          <p:cNvPicPr>
            <a:picLocks noChangeAspect="1" noChangeArrowheads="1"/>
          </p:cNvPicPr>
          <p:nvPr/>
        </p:nvPicPr>
        <p:blipFill>
          <a:blip r:embed="rId2"/>
          <a:srcRect l="15385" t="17578" r="3077" b="9911"/>
          <a:stretch>
            <a:fillRect/>
          </a:stretch>
        </p:blipFill>
        <p:spPr bwMode="auto">
          <a:xfrm>
            <a:off x="4572000" y="428604"/>
            <a:ext cx="3786214" cy="2357454"/>
          </a:xfrm>
          <a:prstGeom prst="rect">
            <a:avLst/>
          </a:prstGeom>
          <a:noFill/>
        </p:spPr>
      </p:pic>
      <p:pic>
        <p:nvPicPr>
          <p:cNvPr id="17412" name="Picture 4" descr="Image result for consumer behavi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214686"/>
            <a:ext cx="2670682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221454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 smtClean="0">
              <a:latin typeface="Segoe UI Light" pitchFamily="34" charset="0"/>
            </a:endParaRPr>
          </a:p>
          <a:p>
            <a:pPr algn="ctr"/>
            <a:r>
              <a:rPr lang="pt-BR" sz="3200" dirty="0" smtClean="0">
                <a:latin typeface="Segoe UI Light" pitchFamily="34" charset="0"/>
              </a:rPr>
              <a:t>Técnicas?</a:t>
            </a:r>
            <a:endParaRPr lang="pt-BR" sz="3200" dirty="0">
              <a:latin typeface="Segoe UI Ligh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1736" y="928670"/>
            <a:ext cx="54771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Segoe UI Light" pitchFamily="34" charset="0"/>
              </a:rPr>
              <a:t>Métodos </a:t>
            </a:r>
            <a:r>
              <a:rPr lang="pt-BR" sz="4000" dirty="0" err="1" smtClean="0">
                <a:latin typeface="Segoe UI Light" pitchFamily="34" charset="0"/>
              </a:rPr>
              <a:t>Autogressivos</a:t>
            </a:r>
            <a:r>
              <a:rPr lang="pt-BR" sz="4000" dirty="0" smtClean="0">
                <a:latin typeface="Segoe UI Light" pitchFamily="34" charset="0"/>
              </a:rPr>
              <a:t>  </a:t>
            </a:r>
          </a:p>
          <a:p>
            <a:r>
              <a:rPr lang="pt-BR" sz="4000" dirty="0" smtClean="0">
                <a:latin typeface="Segoe UI Light" pitchFamily="34" charset="0"/>
              </a:rPr>
              <a:t>(AR, ARIMA, VAR, SVAR)</a:t>
            </a:r>
          </a:p>
          <a:p>
            <a:endParaRPr lang="pt-BR" sz="4000" dirty="0">
              <a:latin typeface="Segoe UI Ligh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79868" y="3643314"/>
            <a:ext cx="6664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Segoe UI Light" pitchFamily="34" charset="0"/>
              </a:rPr>
              <a:t>Redes Neurais</a:t>
            </a:r>
          </a:p>
          <a:p>
            <a:r>
              <a:rPr lang="pt-BR" sz="4000" dirty="0" smtClean="0">
                <a:latin typeface="Segoe UI Light" pitchFamily="34" charset="0"/>
              </a:rPr>
              <a:t>(MLP, </a:t>
            </a:r>
            <a:r>
              <a:rPr lang="pt-BR" sz="4000" dirty="0" err="1" smtClean="0">
                <a:latin typeface="Segoe UI Light" pitchFamily="34" charset="0"/>
              </a:rPr>
              <a:t>Convolutiva</a:t>
            </a:r>
            <a:r>
              <a:rPr lang="pt-BR" sz="4000" dirty="0" smtClean="0">
                <a:latin typeface="Segoe UI Light" pitchFamily="34" charset="0"/>
              </a:rPr>
              <a:t>, Recorrente)</a:t>
            </a:r>
          </a:p>
          <a:p>
            <a:endParaRPr lang="pt-BR" sz="40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5720" y="1000108"/>
            <a:ext cx="7413761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3 arquivos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CSVs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r>
              <a:rPr lang="pt-BR" sz="2800" dirty="0" smtClean="0">
                <a:solidFill>
                  <a:srgbClr val="00B0F0"/>
                </a:solidFill>
                <a:latin typeface="Calibri Light" pitchFamily="34" charset="0"/>
              </a:rPr>
              <a:t>ITEMS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Todos os possíveis itens no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inventário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200 mil linhas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220 MB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r>
              <a:rPr lang="pt-BR" sz="2800" dirty="0" smtClean="0">
                <a:solidFill>
                  <a:srgbClr val="00B0F0"/>
                </a:solidFill>
                <a:latin typeface="Calibri Light" pitchFamily="34" charset="0"/>
              </a:rPr>
              <a:t>HEADERS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Todas as compras desde 2010 (notas fiscais)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80 mil linhas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50 MB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Calibri Light" pitchFamily="34" charset="0"/>
            </a:endParaRPr>
          </a:p>
          <a:p>
            <a:r>
              <a:rPr lang="pt-BR" sz="2800" dirty="0" smtClean="0">
                <a:solidFill>
                  <a:srgbClr val="00B0F0"/>
                </a:solidFill>
                <a:latin typeface="Calibri Light" pitchFamily="34" charset="0"/>
              </a:rPr>
              <a:t>LINES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Todos os produtos fabricados (demandas), associados a notas fiscais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5 milhões de linhas</a:t>
            </a:r>
          </a:p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	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itchFamily="34" charset="0"/>
              </a:rPr>
              <a:t>7 GB</a:t>
            </a:r>
          </a:p>
        </p:txBody>
      </p:sp>
      <p:pic>
        <p:nvPicPr>
          <p:cNvPr id="18434" name="Picture 2" descr="C:\Users\andre.santos\Desktop\file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403844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sp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2571768" cy="1367962"/>
          </a:xfrm>
          <a:prstGeom prst="rect">
            <a:avLst/>
          </a:prstGeom>
          <a:noFill/>
        </p:spPr>
      </p:pic>
      <p:pic>
        <p:nvPicPr>
          <p:cNvPr id="20484" name="Picture 4" descr="Image result for sca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642918"/>
            <a:ext cx="3850338" cy="1143008"/>
          </a:xfrm>
          <a:prstGeom prst="rect">
            <a:avLst/>
          </a:prstGeom>
          <a:noFill/>
        </p:spPr>
      </p:pic>
      <p:pic>
        <p:nvPicPr>
          <p:cNvPr id="8" name="Picture 2" descr="C:\Users\andre.santos\Desktop\cod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78"/>
            <a:ext cx="7370808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ndre.santos\Desktop\cou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929066"/>
            <a:ext cx="5429250" cy="2181225"/>
          </a:xfrm>
          <a:prstGeom prst="rect">
            <a:avLst/>
          </a:prstGeom>
          <a:noFill/>
        </p:spPr>
      </p:pic>
      <p:pic>
        <p:nvPicPr>
          <p:cNvPr id="5" name="Picture 6" descr="Image result for couchdb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428604"/>
            <a:ext cx="3496260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ndre.santos\Desktop\d3.gif"/>
          <p:cNvPicPr>
            <a:picLocks noChangeAspect="1" noChangeArrowheads="1"/>
          </p:cNvPicPr>
          <p:nvPr/>
        </p:nvPicPr>
        <p:blipFill>
          <a:blip r:embed="rId2"/>
          <a:srcRect r="7012"/>
          <a:stretch>
            <a:fillRect/>
          </a:stretch>
        </p:blipFill>
        <p:spPr bwMode="auto">
          <a:xfrm>
            <a:off x="0" y="1052737"/>
            <a:ext cx="9144000" cy="4019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714744" y="500042"/>
            <a:ext cx="1857388" cy="1000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itchFamily="34" charset="0"/>
              </a:rPr>
              <a:t>Análises </a:t>
            </a:r>
            <a:r>
              <a:rPr lang="pt-BR" dirty="0" err="1" smtClean="0">
                <a:latin typeface="Calibri Light" pitchFamily="34" charset="0"/>
              </a:rPr>
              <a:t>Ad-hoc</a:t>
            </a:r>
            <a:endParaRPr lang="pt-BR" dirty="0">
              <a:latin typeface="Calibri Light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714744" y="2071678"/>
            <a:ext cx="1857388" cy="1000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itchFamily="34" charset="0"/>
              </a:rPr>
              <a:t>Automação/</a:t>
            </a:r>
            <a:r>
              <a:rPr lang="pt-BR" dirty="0" err="1" smtClean="0">
                <a:latin typeface="Calibri Light" pitchFamily="34" charset="0"/>
              </a:rPr>
              <a:t>ETLs</a:t>
            </a:r>
            <a:endParaRPr lang="pt-BR" dirty="0">
              <a:latin typeface="Calibri Light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4744" y="3643314"/>
            <a:ext cx="1857388" cy="10001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atin typeface="Calibri Light" pitchFamily="34" charset="0"/>
              </a:rPr>
              <a:t>CouchDB</a:t>
            </a:r>
            <a:endParaRPr lang="pt-BR" dirty="0" smtClean="0">
              <a:latin typeface="Calibri Light" pitchFamily="34" charset="0"/>
            </a:endParaRPr>
          </a:p>
          <a:p>
            <a:pPr algn="ctr"/>
            <a:r>
              <a:rPr lang="pt-BR" dirty="0" smtClean="0">
                <a:latin typeface="Calibri Light" pitchFamily="34" charset="0"/>
              </a:rPr>
              <a:t>(REST API)</a:t>
            </a:r>
            <a:endParaRPr lang="pt-BR" dirty="0">
              <a:latin typeface="Calibri Light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714744" y="5214950"/>
            <a:ext cx="1857388" cy="10001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 Light" pitchFamily="34" charset="0"/>
              </a:rPr>
              <a:t>D3</a:t>
            </a:r>
          </a:p>
          <a:p>
            <a:pPr algn="ctr"/>
            <a:r>
              <a:rPr lang="pt-BR" dirty="0" smtClean="0">
                <a:latin typeface="Calibri Light" pitchFamily="34" charset="0"/>
              </a:rPr>
              <a:t>(HTML  + JS)</a:t>
            </a:r>
            <a:endParaRPr lang="pt-BR" dirty="0">
              <a:latin typeface="Calibri Light" pitchFamily="34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4429124" y="1643050"/>
            <a:ext cx="428628" cy="28575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 Light" pitchFamily="34" charset="0"/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4429124" y="3214686"/>
            <a:ext cx="428628" cy="28575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 Light" pitchFamily="34" charset="0"/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4429124" y="4786322"/>
            <a:ext cx="428628" cy="28575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6" descr="Image result for couchd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14686"/>
            <a:ext cx="2061897" cy="1643074"/>
          </a:xfrm>
          <a:prstGeom prst="rect">
            <a:avLst/>
          </a:prstGeom>
          <a:noFill/>
        </p:spPr>
      </p:pic>
      <p:sp>
        <p:nvSpPr>
          <p:cNvPr id="19460" name="AutoShape 4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2" name="AutoShape 6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4" name="AutoShape 8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6" name="AutoShape 10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8" name="AutoShape 12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0" name="AutoShape 14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2" name="AutoShape 16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4" name="AutoShape 18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8" name="AutoShape 22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80" name="Picture 24" descr="Image result for d3 j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4429132"/>
            <a:ext cx="1571636" cy="1491525"/>
          </a:xfrm>
          <a:prstGeom prst="rect">
            <a:avLst/>
          </a:prstGeom>
          <a:noFill/>
        </p:spPr>
      </p:pic>
      <p:pic>
        <p:nvPicPr>
          <p:cNvPr id="24" name="Picture 2" descr="Image result for spar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500174"/>
            <a:ext cx="2571768" cy="1367962"/>
          </a:xfrm>
          <a:prstGeom prst="rect">
            <a:avLst/>
          </a:prstGeom>
          <a:noFill/>
        </p:spPr>
      </p:pic>
      <p:pic>
        <p:nvPicPr>
          <p:cNvPr id="25" name="Picture 4" descr="Image result for scal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928670"/>
            <a:ext cx="2647108" cy="785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4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2" name="AutoShape 6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4" name="AutoShape 8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6" name="AutoShape 10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68" name="AutoShape 12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0" name="AutoShape 14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2" name="AutoShape 16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74" name="AutoShape 18" descr="Image result for d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0" y="0"/>
            <a:ext cx="40004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err="1" smtClean="0">
                <a:latin typeface="Segoe UI Light" pitchFamily="34" charset="0"/>
                <a:ea typeface="Microsoft Yi Baiti" pitchFamily="66" charset="0"/>
              </a:rPr>
              <a:t>Forecasting</a:t>
            </a:r>
            <a:endParaRPr lang="pt-BR" sz="4400" dirty="0">
              <a:latin typeface="Segoe UI Light" pitchFamily="34" charset="0"/>
              <a:ea typeface="Microsoft Yi Baiti" pitchFamily="66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72000" y="0"/>
            <a:ext cx="4154022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Calibri Light" pitchFamily="34" charset="0"/>
              </a:rPr>
              <a:t>Setup de Ambiente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smtClean="0">
                <a:latin typeface="Calibri Light" pitchFamily="34" charset="0"/>
              </a:rPr>
              <a:t>Setup de </a:t>
            </a:r>
            <a:r>
              <a:rPr lang="pt-BR" sz="1600" dirty="0" err="1" smtClean="0">
                <a:latin typeface="Calibri Light" pitchFamily="34" charset="0"/>
              </a:rPr>
              <a:t>VirtualBox</a:t>
            </a:r>
            <a:endParaRPr lang="pt-BR" sz="1600" dirty="0" smtClean="0">
              <a:latin typeface="Calibri Ligh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Hello</a:t>
            </a:r>
            <a:r>
              <a:rPr lang="pt-BR" sz="1600" dirty="0" smtClean="0">
                <a:latin typeface="Calibri Light" pitchFamily="34" charset="0"/>
              </a:rPr>
              <a:t> </a:t>
            </a:r>
            <a:r>
              <a:rPr lang="pt-BR" sz="1600" dirty="0" err="1" smtClean="0">
                <a:latin typeface="Calibri Light" pitchFamily="34" charset="0"/>
              </a:rPr>
              <a:t>Spark</a:t>
            </a:r>
            <a:endParaRPr lang="pt-BR" sz="1600" dirty="0" smtClean="0">
              <a:latin typeface="Calibri Ligh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Hello</a:t>
            </a:r>
            <a:r>
              <a:rPr lang="pt-BR" sz="1600" dirty="0" smtClean="0">
                <a:latin typeface="Calibri Light" pitchFamily="34" charset="0"/>
              </a:rPr>
              <a:t> HDFS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sz="2800" dirty="0" smtClean="0">
              <a:latin typeface="Calibri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Calibri Light" pitchFamily="34" charset="0"/>
              </a:rPr>
              <a:t>Entendimento dos Dados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Take</a:t>
            </a:r>
            <a:r>
              <a:rPr lang="pt-BR" sz="1600" dirty="0" smtClean="0">
                <a:latin typeface="Calibri Light" pitchFamily="34" charset="0"/>
              </a:rPr>
              <a:t> 10 &amp; interpretação das colunas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smtClean="0">
                <a:latin typeface="Calibri Light" pitchFamily="34" charset="0"/>
              </a:rPr>
              <a:t>Relacionamento entre arquivos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smtClean="0">
                <a:latin typeface="Calibri Light" pitchFamily="34" charset="0"/>
              </a:rPr>
              <a:t>Foco:  OE_ORDER_LINES_ALL.CSV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sz="2800" dirty="0">
              <a:latin typeface="Calibri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Calibri Light" pitchFamily="34" charset="0"/>
              </a:rPr>
              <a:t>Data </a:t>
            </a:r>
            <a:r>
              <a:rPr lang="pt-BR" sz="2800" dirty="0" err="1" smtClean="0">
                <a:latin typeface="Calibri Light" pitchFamily="34" charset="0"/>
              </a:rPr>
              <a:t>Cleansing</a:t>
            </a:r>
            <a:endParaRPr lang="pt-BR" sz="2800" dirty="0" smtClean="0">
              <a:latin typeface="Calibri Ligh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smtClean="0">
                <a:latin typeface="Calibri Light" pitchFamily="34" charset="0"/>
              </a:rPr>
              <a:t>Linhas quebradas...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smtClean="0">
                <a:latin typeface="Calibri Light" pitchFamily="34" charset="0"/>
              </a:rPr>
              <a:t>340 colunas -&gt; 10 colunas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Missing</a:t>
            </a:r>
            <a:r>
              <a:rPr lang="pt-BR" sz="1600" dirty="0" smtClean="0">
                <a:latin typeface="Calibri Light" pitchFamily="34" charset="0"/>
              </a:rPr>
              <a:t> Data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sz="2800" dirty="0">
              <a:latin typeface="Calibri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 smtClean="0">
                <a:latin typeface="Calibri Light" pitchFamily="34" charset="0"/>
              </a:rPr>
              <a:t>Ad-hoc</a:t>
            </a:r>
            <a:r>
              <a:rPr lang="pt-BR" sz="2800" dirty="0" smtClean="0">
                <a:latin typeface="Calibri Light" pitchFamily="34" charset="0"/>
              </a:rPr>
              <a:t>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Read</a:t>
            </a:r>
            <a:r>
              <a:rPr lang="pt-BR" sz="1600" dirty="0" smtClean="0">
                <a:latin typeface="Calibri Light" pitchFamily="34" charset="0"/>
              </a:rPr>
              <a:t> &amp; </a:t>
            </a:r>
            <a:r>
              <a:rPr lang="pt-BR" sz="1600" dirty="0" err="1" smtClean="0">
                <a:latin typeface="Calibri Light" pitchFamily="34" charset="0"/>
              </a:rPr>
              <a:t>Write</a:t>
            </a:r>
            <a:endParaRPr lang="pt-BR" sz="1600" dirty="0" smtClean="0">
              <a:latin typeface="Calibri Ligh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Counts</a:t>
            </a:r>
            <a:r>
              <a:rPr lang="pt-BR" sz="1600" dirty="0" smtClean="0">
                <a:latin typeface="Calibri Light" pitchFamily="34" charset="0"/>
              </a:rPr>
              <a:t>, </a:t>
            </a:r>
            <a:r>
              <a:rPr lang="pt-BR" sz="1600" dirty="0" err="1" smtClean="0">
                <a:latin typeface="Calibri Light" pitchFamily="34" charset="0"/>
              </a:rPr>
              <a:t>TakeOrdered</a:t>
            </a:r>
            <a:r>
              <a:rPr lang="pt-BR" sz="1600" dirty="0" smtClean="0">
                <a:latin typeface="Calibri Light" pitchFamily="34" charset="0"/>
              </a:rPr>
              <a:t> (Tops)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z="1600" dirty="0" err="1" smtClean="0">
                <a:latin typeface="Calibri Light" pitchFamily="34" charset="0"/>
              </a:rPr>
              <a:t>Reduces</a:t>
            </a:r>
            <a:r>
              <a:rPr lang="pt-BR" sz="1600" dirty="0" smtClean="0">
                <a:latin typeface="Calibri Light" pitchFamily="34" charset="0"/>
              </a:rPr>
              <a:t> </a:t>
            </a:r>
            <a:r>
              <a:rPr lang="pt-BR" sz="1600" dirty="0" err="1" smtClean="0">
                <a:latin typeface="Calibri Light" pitchFamily="34" charset="0"/>
              </a:rPr>
              <a:t>By</a:t>
            </a:r>
            <a:r>
              <a:rPr lang="pt-BR" sz="1600" dirty="0" smtClean="0">
                <a:latin typeface="Calibri Light" pitchFamily="34" charset="0"/>
              </a:rPr>
              <a:t> </a:t>
            </a:r>
            <a:r>
              <a:rPr lang="pt-BR" sz="1600" dirty="0" err="1" smtClean="0">
                <a:latin typeface="Calibri Light" pitchFamily="34" charset="0"/>
              </a:rPr>
              <a:t>Key</a:t>
            </a:r>
            <a:endParaRPr lang="pt-BR" sz="1600" dirty="0" smtClean="0">
              <a:latin typeface="Calibri Light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pt-BR" sz="2800" dirty="0">
              <a:latin typeface="Calibri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smtClean="0">
                <a:latin typeface="Calibri Light" pitchFamily="34" charset="0"/>
              </a:rPr>
              <a:t>Analysis </a:t>
            </a:r>
            <a:r>
              <a:rPr lang="pt-BR" sz="2800" dirty="0" err="1" smtClean="0">
                <a:latin typeface="Calibri Light" pitchFamily="34" charset="0"/>
              </a:rPr>
              <a:t>Automation</a:t>
            </a:r>
            <a:endParaRPr lang="pt-BR" sz="2800" dirty="0"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ndre.santos\Desktop\top10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786190"/>
            <a:ext cx="3887823" cy="2643206"/>
          </a:xfrm>
          <a:prstGeom prst="rect">
            <a:avLst/>
          </a:prstGeom>
          <a:noFill/>
        </p:spPr>
      </p:pic>
      <p:pic>
        <p:nvPicPr>
          <p:cNvPr id="23556" name="Picture 4" descr="C:\Users\andre.santos\Desktop\top10ite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500042"/>
            <a:ext cx="3786214" cy="2624109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543319" y="1000108"/>
            <a:ext cx="217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B0F0"/>
                </a:solidFill>
                <a:latin typeface="Calibri Light" pitchFamily="34" charset="0"/>
              </a:rPr>
              <a:t>Itens</a:t>
            </a:r>
            <a:endParaRPr lang="pt-BR" sz="3600" dirty="0" smtClean="0">
              <a:latin typeface="Calibri Light" pitchFamily="34" charset="0"/>
            </a:endParaRPr>
          </a:p>
          <a:p>
            <a:pPr algn="r"/>
            <a:r>
              <a:rPr lang="pt-BR" sz="3600" dirty="0" smtClean="0">
                <a:solidFill>
                  <a:srgbClr val="00B0F0"/>
                </a:solidFill>
                <a:latin typeface="Calibri Light" pitchFamily="34" charset="0"/>
              </a:rPr>
              <a:t>Fabricados</a:t>
            </a:r>
            <a:endParaRPr lang="pt-BR" sz="3600" dirty="0">
              <a:solidFill>
                <a:srgbClr val="00B0F0"/>
              </a:solidFill>
              <a:latin typeface="Calibri Ligh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00298" y="4786322"/>
            <a:ext cx="22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00B0F0"/>
                </a:solidFill>
                <a:latin typeface="Calibri Light" pitchFamily="34" charset="0"/>
              </a:rPr>
              <a:t>Transações</a:t>
            </a:r>
            <a:endParaRPr lang="pt-BR" sz="3600" dirty="0">
              <a:solidFill>
                <a:srgbClr val="00B0F0"/>
              </a:solidFill>
              <a:latin typeface="Calibri Light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7143768" y="6143644"/>
            <a:ext cx="857256" cy="35719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221454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 smtClean="0">
              <a:latin typeface="Segoe UI Light" pitchFamily="34" charset="0"/>
            </a:endParaRPr>
          </a:p>
          <a:p>
            <a:pPr algn="ctr"/>
            <a:r>
              <a:rPr lang="pt-BR" sz="3200" dirty="0" smtClean="0">
                <a:latin typeface="Segoe UI Light" pitchFamily="34" charset="0"/>
              </a:rPr>
              <a:t>Top 10</a:t>
            </a:r>
            <a:endParaRPr lang="pt-BR" sz="32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/>
          <p:cNvGraphicFramePr/>
          <p:nvPr/>
        </p:nvGraphicFramePr>
        <p:xfrm>
          <a:off x="2285984" y="214290"/>
          <a:ext cx="6858016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2285984" y="3786190"/>
          <a:ext cx="6858016" cy="3071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tângulo 13"/>
          <p:cNvSpPr/>
          <p:nvPr/>
        </p:nvSpPr>
        <p:spPr>
          <a:xfrm>
            <a:off x="0" y="0"/>
            <a:ext cx="221454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 smtClean="0">
              <a:latin typeface="Segoe UI Light" pitchFamily="34" charset="0"/>
            </a:endParaRPr>
          </a:p>
          <a:p>
            <a:pPr algn="ctr"/>
            <a:r>
              <a:rPr lang="pt-BR" sz="3200" dirty="0" smtClean="0">
                <a:latin typeface="Segoe UI Light" pitchFamily="34" charset="0"/>
              </a:rPr>
              <a:t>6 anos de dados do</a:t>
            </a:r>
          </a:p>
          <a:p>
            <a:pPr algn="ctr"/>
            <a:r>
              <a:rPr lang="pt-BR" sz="3200" dirty="0" smtClean="0">
                <a:latin typeface="Segoe UI Light" pitchFamily="34" charset="0"/>
              </a:rPr>
              <a:t> produto 1786941 </a:t>
            </a:r>
            <a:endParaRPr lang="pt-BR" sz="3200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115</Words>
  <Application>Microsoft Office PowerPoint</Application>
  <PresentationFormat>Apresentação na tela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Teixeira dos Santos</dc:creator>
  <cp:lastModifiedBy>Andre Teixeira dos Santos</cp:lastModifiedBy>
  <cp:revision>10</cp:revision>
  <dcterms:created xsi:type="dcterms:W3CDTF">2017-05-30T08:30:39Z</dcterms:created>
  <dcterms:modified xsi:type="dcterms:W3CDTF">2017-07-03T02:56:20Z</dcterms:modified>
</cp:coreProperties>
</file>