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4535640" y="2666520"/>
            <a:ext cx="3915000" cy="312372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3"/>
          <a:stretch/>
        </p:blipFill>
        <p:spPr>
          <a:xfrm>
            <a:off x="4535640" y="2666520"/>
            <a:ext cx="3915000" cy="312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4535640" y="2666520"/>
            <a:ext cx="3915000" cy="312372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4535640" y="2666520"/>
            <a:ext cx="3915000" cy="312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7200" y="0"/>
            <a:ext cx="1122120" cy="5328720"/>
          </a:xfrm>
          <a:custGeom>
            <a:avLst/>
            <a:gdLst/>
            <a:ah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50840" y="0"/>
            <a:ext cx="1117080" cy="5276520"/>
          </a:xfrm>
          <a:custGeom>
            <a:avLst/>
            <a:gdLst/>
            <a:ah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50840" y="5238720"/>
            <a:ext cx="1228320" cy="1618920"/>
          </a:xfrm>
          <a:custGeom>
            <a:avLst/>
            <a:gdLst/>
            <a:ah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457200" y="5291280"/>
            <a:ext cx="1495080" cy="1566360"/>
          </a:xfrm>
          <a:custGeom>
            <a:avLst/>
            <a:gdLst/>
            <a:ah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457200" y="5286240"/>
            <a:ext cx="2130120" cy="1571400"/>
          </a:xfrm>
          <a:custGeom>
            <a:avLst/>
            <a:gdLst/>
            <a:ah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50840" y="5238720"/>
            <a:ext cx="1695240" cy="1618920"/>
          </a:xfrm>
          <a:custGeom>
            <a:avLst/>
            <a:gdLst/>
            <a:ah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984240" y="-4680"/>
            <a:ext cx="1063440" cy="2782440"/>
          </a:xfrm>
          <a:custGeom>
            <a:avLst/>
            <a:gdLst/>
            <a:ahLst/>
            <a:rect l="l" t="t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546120" y="-4680"/>
            <a:ext cx="1034640" cy="2673000"/>
          </a:xfrm>
          <a:custGeom>
            <a:avLst/>
            <a:gdLst/>
            <a:ahLst/>
            <a:rect l="l" t="t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546120" y="2583000"/>
            <a:ext cx="2693520" cy="4274640"/>
          </a:xfrm>
          <a:custGeom>
            <a:avLst/>
            <a:gdLst/>
            <a:ahLst/>
            <a:rect l="l" t="t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88920" y="2692440"/>
            <a:ext cx="3331800" cy="4165200"/>
          </a:xfrm>
          <a:custGeom>
            <a:avLst/>
            <a:gdLst/>
            <a:ahLst/>
            <a:rect l="l" t="t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984240" y="2687760"/>
            <a:ext cx="4576320" cy="4169880"/>
          </a:xfrm>
          <a:custGeom>
            <a:avLst/>
            <a:gdLst/>
            <a:ahLst/>
            <a:rect l="l" t="t" r="r" b="b"/>
            <a:pathLst>
              <a:path w="2883" h="2627">
                <a:moveTo>
                  <a:pt x="0" y="0"/>
                </a:moveTo>
                <a:lnTo>
                  <a:pt x="3" y="3"/>
                </a:lnTo>
                <a:lnTo>
                  <a:pt x="2102" y="2627"/>
                </a:lnTo>
                <a:lnTo>
                  <a:pt x="2883" y="2627"/>
                </a:lnTo>
                <a:lnTo>
                  <a:pt x="225" y="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546120" y="2577960"/>
            <a:ext cx="3584160" cy="4279680"/>
          </a:xfrm>
          <a:custGeom>
            <a:avLst/>
            <a:gdLst/>
            <a:ahLst/>
            <a:rect l="l" t="t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edit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Master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title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7/18/18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ftr"/>
          </p:nvPr>
        </p:nvSpPr>
        <p:spPr>
          <a:xfrm>
            <a:off x="5332320" y="5883120"/>
            <a:ext cx="432360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sldNum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D676723-3725-4950-B7B7-E5FD77BD7C98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57200" y="0"/>
            <a:ext cx="1122120" cy="5328720"/>
          </a:xfrm>
          <a:custGeom>
            <a:avLst/>
            <a:gdLst/>
            <a:ah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150840" y="0"/>
            <a:ext cx="1117080" cy="5276520"/>
          </a:xfrm>
          <a:custGeom>
            <a:avLst/>
            <a:gdLst/>
            <a:ah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150840" y="5238720"/>
            <a:ext cx="1228320" cy="1618920"/>
          </a:xfrm>
          <a:custGeom>
            <a:avLst/>
            <a:gdLst/>
            <a:ah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4"/>
          <p:cNvSpPr/>
          <p:nvPr/>
        </p:nvSpPr>
        <p:spPr>
          <a:xfrm>
            <a:off x="457200" y="5291280"/>
            <a:ext cx="1495080" cy="1566360"/>
          </a:xfrm>
          <a:custGeom>
            <a:avLst/>
            <a:gdLst/>
            <a:ah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"/>
          <p:cNvSpPr/>
          <p:nvPr/>
        </p:nvSpPr>
        <p:spPr>
          <a:xfrm>
            <a:off x="457200" y="5286240"/>
            <a:ext cx="2130120" cy="1571400"/>
          </a:xfrm>
          <a:custGeom>
            <a:avLst/>
            <a:gdLst/>
            <a:ah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6"/>
          <p:cNvSpPr/>
          <p:nvPr/>
        </p:nvSpPr>
        <p:spPr>
          <a:xfrm>
            <a:off x="150840" y="5238720"/>
            <a:ext cx="1695240" cy="1618920"/>
          </a:xfrm>
          <a:custGeom>
            <a:avLst/>
            <a:gdLst/>
            <a:ah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PlaceHolder 7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8" name="PlaceHolder 8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LevelEdit Master text styles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002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542960" indent="-1710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000160" indent="-1710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9" name="PlaceHolder 9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7/18/18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PlaceHolder 10"/>
          <p:cNvSpPr>
            <a:spLocks noGrp="1"/>
          </p:cNvSpPr>
          <p:nvPr>
            <p:ph type="ftr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" name="PlaceHolder 11"/>
          <p:cNvSpPr>
            <a:spLocks noGrp="1"/>
          </p:cNvSpPr>
          <p:nvPr>
            <p:ph type="sldNum"/>
          </p:nvPr>
        </p:nvSpPr>
        <p:spPr>
          <a:xfrm>
            <a:off x="10951920" y="5867280"/>
            <a:ext cx="5508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C839FCC-BD58-4C09-8B00-4D3197E40887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024640" y="1096200"/>
            <a:ext cx="6961320" cy="1310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just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Ticket Salad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2323800" y="2743200"/>
            <a:ext cx="7277400" cy="2462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Team Hackermen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Picture 2" descr=""/>
          <p:cNvPicPr/>
          <p:nvPr/>
        </p:nvPicPr>
        <p:blipFill>
          <a:blip r:embed="rId1"/>
          <a:stretch/>
        </p:blipFill>
        <p:spPr>
          <a:xfrm>
            <a:off x="4648680" y="3318120"/>
            <a:ext cx="3580920" cy="207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484280" y="685800"/>
            <a:ext cx="8752320" cy="690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User Story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454040" y="1696680"/>
            <a:ext cx="9793080" cy="3058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Allow users to create account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Allow existing users to log in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Allow users to view events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Allow users to create their profile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Allow users to claim event tickets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Allow users to buy credits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Progress…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Developing the Administration application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Styling the application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Testing each individual component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Changing the design of the application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Making claiming event functional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Allowing users to buy credits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Focus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484280" y="199692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Making the application more secure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Fixing some of the bugs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Integration testing of every component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Coding Standard,Quality and Git 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56</TotalTime>
  <Application>LibreOffice/5.1.6.2$Linux_X86_64 LibreOffice_project/10m0$Build-2</Application>
  <Words>60</Words>
  <Paragraphs>20</Paragraphs>
  <Company>University of Pretoria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2018-07-18T13:48:29Z</dcterms:created>
  <dc:creator>Mr. TG Mothusi</dc:creator>
  <dc:description/>
  <dc:language>en-US</dc:language>
  <cp:lastModifiedBy/>
  <dcterms:modified xsi:type="dcterms:W3CDTF">2018-07-18T18:33:52Z</dcterms:modified>
  <cp:revision>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University of Pretoria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