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342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2018-03-15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2018-03-15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2018-03-15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2018-03-15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Hackermen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Project: ticket salad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Description of the Project</a:t>
            </a:r>
          </a:p>
          <a:p>
            <a:r>
              <a:rPr lang="en-US" dirty="0" smtClean="0"/>
              <a:t>Domain model of the Project</a:t>
            </a:r>
          </a:p>
          <a:p>
            <a:r>
              <a:rPr lang="en-US" dirty="0" smtClean="0"/>
              <a:t>The outline of Requirements and design document</a:t>
            </a:r>
          </a:p>
          <a:p>
            <a:r>
              <a:rPr lang="en-US" dirty="0" smtClean="0"/>
              <a:t>Package diagram</a:t>
            </a:r>
          </a:p>
          <a:p>
            <a:r>
              <a:rPr lang="en-US" dirty="0" smtClean="0"/>
              <a:t>Deployment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6612" y="14986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498600"/>
            <a:ext cx="6400800" cy="47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Description of the Project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733" y="2133600"/>
            <a:ext cx="1021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Ticket Salad is a mobile application that is competition based ,it also serves as an online store for events and holiday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competition platform incorporated into the application allows users to get high-end tickets at extremely low rates.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 of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9941" y="457201"/>
            <a:ext cx="8543071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 of Requirements and Design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 of your Project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98600"/>
            <a:ext cx="6324600" cy="53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45</TotalTime>
  <Words>109</Words>
  <Application>Microsoft Office PowerPoint</Application>
  <PresentationFormat>Custom</PresentationFormat>
  <Paragraphs>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Team Hackermen</vt:lpstr>
      <vt:lpstr>Table of Contents</vt:lpstr>
      <vt:lpstr>Introduction</vt:lpstr>
      <vt:lpstr>A Brief Description of the Project</vt:lpstr>
      <vt:lpstr>Domain Model of The Project</vt:lpstr>
      <vt:lpstr>Outline of Requirements and Design Document</vt:lpstr>
      <vt:lpstr>Package Diagram of your Project</vt:lpstr>
      <vt:lpstr>Deployment Diagram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Hackermen</dc:title>
  <dc:creator>Keo Shiko</dc:creator>
  <cp:lastModifiedBy>Keo Shiko</cp:lastModifiedBy>
  <cp:revision>5</cp:revision>
  <dcterms:created xsi:type="dcterms:W3CDTF">2018-03-15T14:42:57Z</dcterms:created>
  <dcterms:modified xsi:type="dcterms:W3CDTF">2018-03-15T15:28:14Z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