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1" r:id="rId11"/>
    <p:sldId id="261" r:id="rId12"/>
    <p:sldId id="26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Hackermen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Project: ticket salad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3200400"/>
            <a:ext cx="3581400" cy="20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Description of the Project</a:t>
            </a:r>
          </a:p>
          <a:p>
            <a:r>
              <a:rPr lang="en-US" dirty="0" smtClean="0"/>
              <a:t>Domain model of the Project</a:t>
            </a:r>
          </a:p>
          <a:p>
            <a:r>
              <a:rPr lang="en-US" dirty="0" smtClean="0"/>
              <a:t>The outline of Requirements and design document</a:t>
            </a:r>
          </a:p>
          <a:p>
            <a:r>
              <a:rPr lang="en-US" dirty="0" smtClean="0"/>
              <a:t>Package diagram</a:t>
            </a:r>
          </a:p>
          <a:p>
            <a:r>
              <a:rPr lang="en-US" dirty="0" smtClean="0"/>
              <a:t>Deployment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218882" y="1498600"/>
            <a:ext cx="38101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member’s  Names from left to right: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Brandon Teixeira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Jarryd Baillie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Tristan Joseph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Thomas </a:t>
            </a:r>
            <a:r>
              <a:rPr lang="en-US" sz="2800" dirty="0" err="1" smtClean="0"/>
              <a:t>Honiball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Keorapetse</a:t>
            </a:r>
            <a:r>
              <a:rPr lang="en-US" sz="2800" dirty="0" smtClean="0"/>
              <a:t> </a:t>
            </a:r>
            <a:r>
              <a:rPr lang="en-US" sz="2800" dirty="0" err="1" smtClean="0"/>
              <a:t>Shiko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Thato</a:t>
            </a:r>
            <a:r>
              <a:rPr lang="en-US" sz="2800" dirty="0" smtClean="0"/>
              <a:t> Gift Mothusi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498600"/>
            <a:ext cx="6400800" cy="47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Description of the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733" y="2133600"/>
            <a:ext cx="1021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Ticket Salad is a mobile application that is competition based ,it also serves as an online store for events and holiday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competition platform incorporated into the application allows users to get high-end tickets at extremely low rates.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96" y="1371600"/>
            <a:ext cx="8425400" cy="53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9941" y="457201"/>
            <a:ext cx="8543071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of Requirements and Design Document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5212" y="1866901"/>
            <a:ext cx="100670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sz="2800" dirty="0" smtClean="0"/>
              <a:t>Introduction</a:t>
            </a:r>
          </a:p>
          <a:p>
            <a:pPr lvl="1"/>
            <a:r>
              <a:rPr lang="en-ZA" sz="2800" dirty="0" smtClean="0"/>
              <a:t>1.1  Purpose</a:t>
            </a:r>
            <a:endParaRPr lang="en-ZA" sz="2800" dirty="0"/>
          </a:p>
          <a:p>
            <a:pPr lvl="1"/>
            <a:r>
              <a:rPr lang="en-ZA" sz="2800" dirty="0" smtClean="0"/>
              <a:t>1.2  Scope</a:t>
            </a:r>
          </a:p>
          <a:p>
            <a:pPr lvl="1"/>
            <a:r>
              <a:rPr lang="en-ZA" sz="2800" dirty="0" smtClean="0"/>
              <a:t>1.3  Overview</a:t>
            </a:r>
            <a:endParaRPr lang="en-ZA" sz="2800" dirty="0"/>
          </a:p>
          <a:p>
            <a:pPr marL="514350" indent="-514350">
              <a:buFont typeface="+mj-lt"/>
              <a:buAutoNum type="arabicPeriod"/>
            </a:pPr>
            <a:r>
              <a:rPr lang="en-ZA" sz="2800" dirty="0" smtClean="0"/>
              <a:t>Overall Description</a:t>
            </a:r>
            <a:endParaRPr lang="en-ZA" sz="2800" dirty="0"/>
          </a:p>
          <a:p>
            <a:pPr lvl="1"/>
            <a:r>
              <a:rPr lang="en-ZA" sz="2800" dirty="0" smtClean="0"/>
              <a:t>2.1  Product Perspective</a:t>
            </a:r>
          </a:p>
          <a:p>
            <a:pPr lvl="2"/>
            <a:r>
              <a:rPr lang="en-ZA" sz="2800" dirty="0" smtClean="0"/>
              <a:t>2.1.1  System Interfaces</a:t>
            </a:r>
          </a:p>
          <a:p>
            <a:pPr lvl="2"/>
            <a:r>
              <a:rPr lang="en-ZA" sz="2800" dirty="0" smtClean="0"/>
              <a:t>2.1.2  User Interfaces</a:t>
            </a:r>
          </a:p>
          <a:p>
            <a:pPr lvl="2"/>
            <a:r>
              <a:rPr lang="en-ZA" sz="2800" dirty="0" smtClean="0"/>
              <a:t>2.1.3  Hardware Interfaces</a:t>
            </a:r>
          </a:p>
          <a:p>
            <a:pPr lvl="2"/>
            <a:r>
              <a:rPr lang="en-ZA" sz="2800" dirty="0" smtClean="0"/>
              <a:t>2.1.4  Software Interfaces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5212" y="457200"/>
            <a:ext cx="1021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2.2   Product Functions</a:t>
            </a:r>
          </a:p>
          <a:p>
            <a:r>
              <a:rPr lang="en-ZA" sz="2800" dirty="0" smtClean="0"/>
              <a:t>2.3   User Characteristics</a:t>
            </a:r>
          </a:p>
          <a:p>
            <a:r>
              <a:rPr lang="en-ZA" sz="2800" dirty="0" smtClean="0"/>
              <a:t>2.4   Constraints</a:t>
            </a:r>
          </a:p>
          <a:p>
            <a:r>
              <a:rPr lang="en-ZA" sz="2800" dirty="0" smtClean="0"/>
              <a:t>2.5   Assumptions and Dependencies</a:t>
            </a:r>
          </a:p>
          <a:p>
            <a:r>
              <a:rPr lang="en-ZA" sz="2800" dirty="0" smtClean="0"/>
              <a:t>3.  </a:t>
            </a:r>
            <a:r>
              <a:rPr lang="en-ZA" sz="2800" dirty="0" smtClean="0"/>
              <a:t>Specific Requirements</a:t>
            </a:r>
          </a:p>
          <a:p>
            <a:pPr lvl="1"/>
            <a:r>
              <a:rPr lang="en-ZA" sz="2800" dirty="0" smtClean="0"/>
              <a:t>3.1  External Interface Requirements</a:t>
            </a:r>
          </a:p>
          <a:p>
            <a:pPr lvl="1"/>
            <a:r>
              <a:rPr lang="en-ZA" sz="2800" dirty="0" smtClean="0"/>
              <a:t>3.2  Functional Requirements</a:t>
            </a:r>
          </a:p>
          <a:p>
            <a:pPr lvl="1"/>
            <a:r>
              <a:rPr lang="en-ZA" sz="2800" dirty="0" smtClean="0"/>
              <a:t>3.3  Performance Requirements</a:t>
            </a:r>
          </a:p>
          <a:p>
            <a:pPr lvl="1"/>
            <a:r>
              <a:rPr lang="en-ZA" sz="2800" dirty="0" smtClean="0"/>
              <a:t>3.4  Design Constraints</a:t>
            </a:r>
          </a:p>
          <a:p>
            <a:pPr lvl="1"/>
            <a:r>
              <a:rPr lang="en-ZA" sz="2800" dirty="0" smtClean="0"/>
              <a:t>3.5  Software </a:t>
            </a:r>
            <a:r>
              <a:rPr lang="en-ZA" sz="2800" dirty="0"/>
              <a:t>S</a:t>
            </a:r>
            <a:r>
              <a:rPr lang="en-ZA" sz="2800" dirty="0" smtClean="0"/>
              <a:t>ystem Attributes</a:t>
            </a:r>
          </a:p>
          <a:p>
            <a:r>
              <a:rPr lang="en-ZA" sz="2800" dirty="0" smtClean="0"/>
              <a:t>4.  Non-functional Requirements</a:t>
            </a:r>
            <a:endParaRPr lang="en-ZA" sz="2800" dirty="0"/>
          </a:p>
          <a:p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6541291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 of your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98600"/>
            <a:ext cx="6324600" cy="53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63" y="2057400"/>
            <a:ext cx="9637590" cy="32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131</TotalTime>
  <Words>179</Words>
  <Application>Microsoft Office PowerPoint</Application>
  <PresentationFormat>Custom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Team Hackermen</vt:lpstr>
      <vt:lpstr>Table of Contents</vt:lpstr>
      <vt:lpstr>Introduction</vt:lpstr>
      <vt:lpstr>A Brief Description of the Project</vt:lpstr>
      <vt:lpstr>Domain Model of The Project</vt:lpstr>
      <vt:lpstr>Outline of Requirements and Design Document</vt:lpstr>
      <vt:lpstr>PowerPoint Presentation</vt:lpstr>
      <vt:lpstr>Package Diagram of your Project</vt:lpstr>
      <vt:lpstr>Deployment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Hackermen</dc:title>
  <dc:creator>Keo Shiko</dc:creator>
  <cp:lastModifiedBy>Mr. TG Mothusi</cp:lastModifiedBy>
  <cp:revision>18</cp:revision>
  <dcterms:created xsi:type="dcterms:W3CDTF">2018-03-15T14:42:57Z</dcterms:created>
  <dcterms:modified xsi:type="dcterms:W3CDTF">2018-03-16T08:48:42Z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