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F8A7-FC11-DC02-390F-E1B4680F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ECCC-E8CB-2255-3A6F-02040A1B4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1A1B-0681-F61B-4EA9-F22000DA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569F-EC9E-62A1-54A7-E1E697E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EE3E-9A97-BF0A-B602-10278BA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19F-5B79-DCF6-1BB3-6D3E3E60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EB9F9-6286-885C-FD05-3BC159DE6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1005-B895-D881-87EE-A59FD4CE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D608-E04D-70C5-FFFA-439E6B0E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7AC8-6B0B-6AE3-9C63-271A6B0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F94F-5FB2-3ADF-32BD-6DE36ECE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DC07-ADF3-4F15-8829-C5D72AA2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266C-B035-303A-DD00-F0F3CAD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B495-7369-3E4E-E6C5-01C5E39D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5D63-8367-6B98-39FB-C85A180E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5071-5499-1C58-A6B8-33FE278B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EBA7-2FA6-2E2A-59D7-B716C5BA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4E71-462B-A8EA-240C-A58E48A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77BA-1468-C8CB-0FA0-B0C54210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8D81-3A3E-B8F5-5C1F-7D5998F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99B6-7649-0BC5-3B20-0F410867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CFF42-CCED-55AC-9512-148876D8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98FA-0154-5B90-643F-8D4EC6D6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A990-4EA0-2FC6-B360-83FA9008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C1D1-3DBB-6928-8623-AD8B30A9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55C4-1684-34B3-1E31-3705791F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9261-8AFE-347B-AC91-54CD85E91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C6EEC-6CA4-2DA4-DC70-F47AA503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DE46-52CD-D6D1-E2D1-D096C6C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32EA-C8CE-A1CF-74CB-1E64EC6A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0B0DE-9CA4-5062-F324-32B49F53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8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EB09-8DC9-E389-406B-E219457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0E0F-B1AC-7372-C4B3-FC6932C3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4D955-95FC-AA99-E45E-D45FD548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784F1-4590-1097-3A4E-977F414F6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3E60-4451-6FFD-2183-4B43D3A7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359E4-D074-D86D-D6D7-207F1D7D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CEEED-793F-EC22-EFEB-20E40EA9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E01AE-6240-D970-9309-F02E2B47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4588-11C3-2215-F24A-1F47BA5F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53EC5-B3CC-61CF-A92A-1AFAD8E7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1CD8-416D-4B7E-841B-C1D5077A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BA1A-7FCC-2A55-B217-BCC487D5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5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E7F53-DB41-6AE7-C92E-2D7D8D9C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D189C-CD55-A90E-92E2-F2977A0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541D-7E49-F9AB-C757-97CE024F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6FA6-E93A-8902-FDDA-00224839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3754-B184-893E-DC6B-4ACF11B6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92CA-41CA-1944-7DA0-133671ACF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D84E3-12A8-C70D-DC34-ED62D07D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FF26-5EF9-4BC6-1BC0-29551AD6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7CF3-5A04-1433-E6DD-B34BE97D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DE11-E2D8-7B3B-EAC8-CE90AED9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E1A2E-941B-EEDB-EB1B-87DC6FECD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BAC2D-051C-F079-D9D3-8E4BDEEF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0ED1D-AFA6-6036-D3A7-A5F0685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9588-8449-3D91-32C3-F0887733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B6BE-7374-BF7A-A851-670F0E85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3B6F9-52E4-ACB4-E5D1-6BF90410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524F3-0DA3-F37A-F800-3032C114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2B95-C05D-9FD3-AFB1-8C9C834A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626F-AC2B-41C0-B745-BC21FADD58D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90EE-260C-7D1D-38AB-AB21B2785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7B90-9FE1-48C7-E2E1-B6E1E5DE9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49B0-FFCA-409E-9AE9-63112D64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A607-267F-335B-B975-AB58F372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80"/>
            <a:ext cx="9144000" cy="1930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9B34649-F2A3-C06D-0DA7-E07726968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32" y="4478142"/>
            <a:ext cx="2058710" cy="1440418"/>
          </a:xfrm>
          <a:prstGeom prst="rect">
            <a:avLst/>
          </a:prstGeom>
        </p:spPr>
      </p:pic>
      <p:pic>
        <p:nvPicPr>
          <p:cNvPr id="10" name="Picture 9" descr="A close-up of a plane&#10;&#10;Description automatically generated">
            <a:extLst>
              <a:ext uri="{FF2B5EF4-FFF2-40B4-BE49-F238E27FC236}">
                <a16:creationId xmlns:a16="http://schemas.microsoft.com/office/drawing/2014/main" id="{9F192744-A682-B510-D85F-3F5C7F2DC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01" y="737395"/>
            <a:ext cx="1553813" cy="1563947"/>
          </a:xfrm>
          <a:prstGeom prst="rect">
            <a:avLst/>
          </a:prstGeom>
        </p:spPr>
      </p:pic>
      <p:pic>
        <p:nvPicPr>
          <p:cNvPr id="17" name="Picture 16" descr="A close-up of a black and white photo&#10;&#10;Description automatically generated">
            <a:extLst>
              <a:ext uri="{FF2B5EF4-FFF2-40B4-BE49-F238E27FC236}">
                <a16:creationId xmlns:a16="http://schemas.microsoft.com/office/drawing/2014/main" id="{66E7956A-BBEA-EA33-7640-85C2F3979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06" y="1335122"/>
            <a:ext cx="721889" cy="622853"/>
          </a:xfrm>
          <a:prstGeom prst="rect">
            <a:avLst/>
          </a:prstGeom>
        </p:spPr>
      </p:pic>
      <p:pic>
        <p:nvPicPr>
          <p:cNvPr id="19" name="Picture 18" descr="A close-up of a white pipe&#10;&#10;Description automatically generated">
            <a:extLst>
              <a:ext uri="{FF2B5EF4-FFF2-40B4-BE49-F238E27FC236}">
                <a16:creationId xmlns:a16="http://schemas.microsoft.com/office/drawing/2014/main" id="{62E3AEFC-2272-D0F2-143B-C78FE62CA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84" y="1338738"/>
            <a:ext cx="622853" cy="594375"/>
          </a:xfrm>
          <a:prstGeom prst="rect">
            <a:avLst/>
          </a:prstGeom>
        </p:spPr>
      </p:pic>
      <p:pic>
        <p:nvPicPr>
          <p:cNvPr id="35" name="Picture 34" descr="A close-up of a metal pipe&#10;&#10;Description automatically generated">
            <a:extLst>
              <a:ext uri="{FF2B5EF4-FFF2-40B4-BE49-F238E27FC236}">
                <a16:creationId xmlns:a16="http://schemas.microsoft.com/office/drawing/2014/main" id="{EDA6CE28-38E8-D1FF-4605-2024D046B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44" y="5444938"/>
            <a:ext cx="790341" cy="790341"/>
          </a:xfrm>
          <a:prstGeom prst="rect">
            <a:avLst/>
          </a:prstGeom>
        </p:spPr>
      </p:pic>
      <p:pic>
        <p:nvPicPr>
          <p:cNvPr id="37" name="Picture 36" descr="A close-up of a plane wing&#10;&#10;Description automatically generated">
            <a:extLst>
              <a:ext uri="{FF2B5EF4-FFF2-40B4-BE49-F238E27FC236}">
                <a16:creationId xmlns:a16="http://schemas.microsoft.com/office/drawing/2014/main" id="{D0594243-9123-7375-046C-9A19E3E36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6907" y="5444937"/>
            <a:ext cx="790341" cy="790341"/>
          </a:xfrm>
          <a:prstGeom prst="rect">
            <a:avLst/>
          </a:prstGeom>
        </p:spPr>
      </p:pic>
      <p:pic>
        <p:nvPicPr>
          <p:cNvPr id="39" name="Picture 38" descr="A white paper with black writing on it&#10;&#10;Description automatically generated">
            <a:extLst>
              <a:ext uri="{FF2B5EF4-FFF2-40B4-BE49-F238E27FC236}">
                <a16:creationId xmlns:a16="http://schemas.microsoft.com/office/drawing/2014/main" id="{45791C19-474C-BFB4-77FE-182D836195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02" y="5444937"/>
            <a:ext cx="790341" cy="790341"/>
          </a:xfrm>
          <a:prstGeom prst="rect">
            <a:avLst/>
          </a:prstGeom>
        </p:spPr>
      </p:pic>
      <p:pic>
        <p:nvPicPr>
          <p:cNvPr id="43" name="Picture 42" descr="A close-up of a paint stain&#10;&#10;Description automatically generated">
            <a:extLst>
              <a:ext uri="{FF2B5EF4-FFF2-40B4-BE49-F238E27FC236}">
                <a16:creationId xmlns:a16="http://schemas.microsoft.com/office/drawing/2014/main" id="{5227D751-1CAD-5A68-1764-AE47E59B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186" y="5453741"/>
            <a:ext cx="790341" cy="790341"/>
          </a:xfrm>
          <a:prstGeom prst="rect">
            <a:avLst/>
          </a:prstGeom>
        </p:spPr>
      </p:pic>
      <p:pic>
        <p:nvPicPr>
          <p:cNvPr id="44" name="Picture 43" descr="A close-up of a paint stain&#10;&#10;Description automatically generated">
            <a:extLst>
              <a:ext uri="{FF2B5EF4-FFF2-40B4-BE49-F238E27FC236}">
                <a16:creationId xmlns:a16="http://schemas.microsoft.com/office/drawing/2014/main" id="{B5D30466-1CE8-4992-F160-8E05F1D7CF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28" y="3212057"/>
            <a:ext cx="790341" cy="790341"/>
          </a:xfrm>
          <a:prstGeom prst="rect">
            <a:avLst/>
          </a:prstGeom>
        </p:spPr>
      </p:pic>
      <p:pic>
        <p:nvPicPr>
          <p:cNvPr id="45" name="Picture 44" descr="A close-up of a metal pipe&#10;&#10;Description automatically generated">
            <a:extLst>
              <a:ext uri="{FF2B5EF4-FFF2-40B4-BE49-F238E27FC236}">
                <a16:creationId xmlns:a16="http://schemas.microsoft.com/office/drawing/2014/main" id="{D0F70CC9-A57A-1228-BA8C-047361795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27" y="4490680"/>
            <a:ext cx="790341" cy="790341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100C6EC5-1CE0-8C28-06F3-6EED13EF5308}"/>
              </a:ext>
            </a:extLst>
          </p:cNvPr>
          <p:cNvSpPr/>
          <p:nvPr/>
        </p:nvSpPr>
        <p:spPr>
          <a:xfrm>
            <a:off x="2294858" y="1561875"/>
            <a:ext cx="721889" cy="439701"/>
          </a:xfrm>
          <a:prstGeom prst="rightArrow">
            <a:avLst>
              <a:gd name="adj1" fmla="val 37625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 descr="A close up of a plane&#10;&#10;Description automatically generated">
            <a:extLst>
              <a:ext uri="{FF2B5EF4-FFF2-40B4-BE49-F238E27FC236}">
                <a16:creationId xmlns:a16="http://schemas.microsoft.com/office/drawing/2014/main" id="{AB1D77C5-3B33-52AC-01F9-3F98856DCE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4" y="4342776"/>
            <a:ext cx="1553813" cy="1553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3E1FD52-3922-348C-6B86-BABCDEEB4832}"/>
              </a:ext>
            </a:extLst>
          </p:cNvPr>
          <p:cNvSpPr/>
          <p:nvPr/>
        </p:nvSpPr>
        <p:spPr>
          <a:xfrm>
            <a:off x="358624" y="4446607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7FDFE4-6D48-9E81-DC45-3B45028EBB22}"/>
              </a:ext>
            </a:extLst>
          </p:cNvPr>
          <p:cNvSpPr/>
          <p:nvPr/>
        </p:nvSpPr>
        <p:spPr>
          <a:xfrm>
            <a:off x="358624" y="4970058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53F1066-1AE8-A6F3-3043-C58C5F049CAE}"/>
              </a:ext>
            </a:extLst>
          </p:cNvPr>
          <p:cNvSpPr/>
          <p:nvPr/>
        </p:nvSpPr>
        <p:spPr>
          <a:xfrm>
            <a:off x="2015331" y="4824916"/>
            <a:ext cx="725183" cy="47197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B57185-ACF6-074A-2B7F-A94DCCF9153F}"/>
              </a:ext>
            </a:extLst>
          </p:cNvPr>
          <p:cNvSpPr/>
          <p:nvPr/>
        </p:nvSpPr>
        <p:spPr>
          <a:xfrm>
            <a:off x="2904766" y="2721114"/>
            <a:ext cx="19850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Pyramid Network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E4DFFF-680B-B7B7-2183-35B295EC97E3}"/>
              </a:ext>
            </a:extLst>
          </p:cNvPr>
          <p:cNvSpPr/>
          <p:nvPr/>
        </p:nvSpPr>
        <p:spPr>
          <a:xfrm>
            <a:off x="5108209" y="2332654"/>
            <a:ext cx="23273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Region Proposal </a:t>
            </a:r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8536E4-56EB-83E8-F1F6-F64A4742254E}"/>
              </a:ext>
            </a:extLst>
          </p:cNvPr>
          <p:cNvSpPr/>
          <p:nvPr/>
        </p:nvSpPr>
        <p:spPr>
          <a:xfrm>
            <a:off x="189674" y="5969162"/>
            <a:ext cx="16928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0" cap="none" spc="0" dirty="0">
                <a:ln w="0"/>
                <a:solidFill>
                  <a:schemeClr val="accent1"/>
                </a:solidFill>
              </a:rPr>
              <a:t>RoI Align</a:t>
            </a:r>
            <a:endParaRPr lang="en-US" sz="24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5D7155-A999-9914-F7D6-F8A8441E7628}"/>
              </a:ext>
            </a:extLst>
          </p:cNvPr>
          <p:cNvSpPr/>
          <p:nvPr/>
        </p:nvSpPr>
        <p:spPr>
          <a:xfrm>
            <a:off x="2317499" y="5991147"/>
            <a:ext cx="23904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connected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99B317-771E-3D71-957B-73067AE5D757}"/>
              </a:ext>
            </a:extLst>
          </p:cNvPr>
          <p:cNvSpPr txBox="1"/>
          <p:nvPr/>
        </p:nvSpPr>
        <p:spPr>
          <a:xfrm flipH="1">
            <a:off x="7072014" y="3307020"/>
            <a:ext cx="117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ask Head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DEAAD7-F8AD-B198-D5FF-63744E85EC50}"/>
              </a:ext>
            </a:extLst>
          </p:cNvPr>
          <p:cNvSpPr txBox="1"/>
          <p:nvPr/>
        </p:nvSpPr>
        <p:spPr>
          <a:xfrm>
            <a:off x="5075991" y="4711351"/>
            <a:ext cx="128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Bounding</a:t>
            </a:r>
            <a:b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Box Head</a:t>
            </a:r>
          </a:p>
          <a:p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8F4332-A19C-A337-60E7-C8D01A6D9BD2}"/>
              </a:ext>
            </a:extLst>
          </p:cNvPr>
          <p:cNvSpPr/>
          <p:nvPr/>
        </p:nvSpPr>
        <p:spPr>
          <a:xfrm>
            <a:off x="6690452" y="5564653"/>
            <a:ext cx="16036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 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DFB2F2-4D8B-FF81-88A4-AD6A3E13E03C}"/>
              </a:ext>
            </a:extLst>
          </p:cNvPr>
          <p:cNvSpPr/>
          <p:nvPr/>
        </p:nvSpPr>
        <p:spPr>
          <a:xfrm>
            <a:off x="6637142" y="4573384"/>
            <a:ext cx="16465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Box Regressor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02BF09-B4CC-B660-E587-C5C35E06308B}"/>
              </a:ext>
            </a:extLst>
          </p:cNvPr>
          <p:cNvSpPr/>
          <p:nvPr/>
        </p:nvSpPr>
        <p:spPr>
          <a:xfrm>
            <a:off x="4976261" y="4573384"/>
            <a:ext cx="1388070" cy="991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616DA2FE-9785-9DEA-A3B8-ADDA1CD19474}"/>
              </a:ext>
            </a:extLst>
          </p:cNvPr>
          <p:cNvSpPr/>
          <p:nvPr/>
        </p:nvSpPr>
        <p:spPr>
          <a:xfrm>
            <a:off x="6690452" y="4573384"/>
            <a:ext cx="1593231" cy="526887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006D5340-02CE-2A0D-A00B-A43F2F2D8AF6}"/>
              </a:ext>
            </a:extLst>
          </p:cNvPr>
          <p:cNvSpPr/>
          <p:nvPr/>
        </p:nvSpPr>
        <p:spPr>
          <a:xfrm>
            <a:off x="6690452" y="5514285"/>
            <a:ext cx="1593230" cy="612648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D7D8D643-DD13-316B-A48F-68B7A3163F4D}"/>
              </a:ext>
            </a:extLst>
          </p:cNvPr>
          <p:cNvSpPr/>
          <p:nvPr/>
        </p:nvSpPr>
        <p:spPr>
          <a:xfrm>
            <a:off x="6930624" y="3212057"/>
            <a:ext cx="1178564" cy="923330"/>
          </a:xfrm>
          <a:prstGeom prst="flowChartProcess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A73DA6-EDF6-ED6E-8952-BD817FD88AF0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6364331" y="4836828"/>
            <a:ext cx="326121" cy="2321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6711A8E-A1B0-C630-E6E8-0CDE6219634C}"/>
              </a:ext>
            </a:extLst>
          </p:cNvPr>
          <p:cNvCxnSpPr>
            <a:stCxn id="81" idx="3"/>
            <a:endCxn id="84" idx="1"/>
          </p:cNvCxnSpPr>
          <p:nvPr/>
        </p:nvCxnSpPr>
        <p:spPr>
          <a:xfrm flipV="1">
            <a:off x="6364331" y="3673722"/>
            <a:ext cx="566293" cy="13952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5DE3CE-96D7-9FA7-7BCF-29A57AF9A1E1}"/>
              </a:ext>
            </a:extLst>
          </p:cNvPr>
          <p:cNvCxnSpPr>
            <a:stCxn id="81" idx="3"/>
            <a:endCxn id="83" idx="1"/>
          </p:cNvCxnSpPr>
          <p:nvPr/>
        </p:nvCxnSpPr>
        <p:spPr>
          <a:xfrm>
            <a:off x="6364331" y="5069019"/>
            <a:ext cx="326121" cy="75159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EB143E-733B-BBD5-3751-3A8F01D32CA2}"/>
              </a:ext>
            </a:extLst>
          </p:cNvPr>
          <p:cNvCxnSpPr/>
          <p:nvPr/>
        </p:nvCxnSpPr>
        <p:spPr>
          <a:xfrm>
            <a:off x="8109188" y="3673722"/>
            <a:ext cx="6905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C5E83A-9311-3071-4B86-1E2C89313F25}"/>
              </a:ext>
            </a:extLst>
          </p:cNvPr>
          <p:cNvCxnSpPr>
            <a:stCxn id="82" idx="3"/>
          </p:cNvCxnSpPr>
          <p:nvPr/>
        </p:nvCxnSpPr>
        <p:spPr>
          <a:xfrm flipV="1">
            <a:off x="8283683" y="4824916"/>
            <a:ext cx="516044" cy="119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8791FF2-142F-58FB-3B79-A8463AAAFE9A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8283682" y="5820609"/>
            <a:ext cx="2832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ubtitle 99">
            <a:extLst>
              <a:ext uri="{FF2B5EF4-FFF2-40B4-BE49-F238E27FC236}">
                <a16:creationId xmlns:a16="http://schemas.microsoft.com/office/drawing/2014/main" id="{14F7E014-9643-818E-6D96-89F48AE2B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7831" y="4925645"/>
            <a:ext cx="536770" cy="27051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 descr="A wind turbines in the ocean">
            <a:extLst>
              <a:ext uri="{FF2B5EF4-FFF2-40B4-BE49-F238E27FC236}">
                <a16:creationId xmlns:a16="http://schemas.microsoft.com/office/drawing/2014/main" id="{AE81BFF7-B66D-7C3D-B6E8-E75B0F48D4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3" y="694495"/>
            <a:ext cx="1910682" cy="2073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099337-55C0-0B96-A9A5-ECF76C5AEB39}"/>
              </a:ext>
            </a:extLst>
          </p:cNvPr>
          <p:cNvSpPr/>
          <p:nvPr/>
        </p:nvSpPr>
        <p:spPr>
          <a:xfrm>
            <a:off x="556161" y="2701290"/>
            <a:ext cx="1684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518F7D-AA26-3038-BFBD-87E1BA232CB8}"/>
              </a:ext>
            </a:extLst>
          </p:cNvPr>
          <p:cNvSpPr/>
          <p:nvPr/>
        </p:nvSpPr>
        <p:spPr>
          <a:xfrm>
            <a:off x="4747264" y="1449351"/>
            <a:ext cx="721889" cy="439701"/>
          </a:xfrm>
          <a:prstGeom prst="rightArrow">
            <a:avLst>
              <a:gd name="adj1" fmla="val 37625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now covered mountain with trees&#10;&#10;Description automatically generated with medium confidence">
            <a:extLst>
              <a:ext uri="{FF2B5EF4-FFF2-40B4-BE49-F238E27FC236}">
                <a16:creationId xmlns:a16="http://schemas.microsoft.com/office/drawing/2014/main" id="{1E15CBFC-38C9-9CFD-AE49-CD9DB93C24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17" y="1916131"/>
            <a:ext cx="734601" cy="565914"/>
          </a:xfrm>
          <a:prstGeom prst="rect">
            <a:avLst/>
          </a:prstGeom>
        </p:spPr>
      </p:pic>
      <p:pic>
        <p:nvPicPr>
          <p:cNvPr id="12" name="Picture 11" descr="A close up of a crack in a wall&#10;&#10;Description automatically generated">
            <a:extLst>
              <a:ext uri="{FF2B5EF4-FFF2-40B4-BE49-F238E27FC236}">
                <a16:creationId xmlns:a16="http://schemas.microsoft.com/office/drawing/2014/main" id="{523637C3-49DC-6702-D3D9-6EA8D12451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16" y="1936895"/>
            <a:ext cx="681587" cy="5476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EB8713-5CDE-7057-7BE8-87EC31BB83E1}"/>
              </a:ext>
            </a:extLst>
          </p:cNvPr>
          <p:cNvSpPr/>
          <p:nvPr/>
        </p:nvSpPr>
        <p:spPr>
          <a:xfrm>
            <a:off x="3016747" y="1026160"/>
            <a:ext cx="1624706" cy="16751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704641-A295-0173-55E6-BA9432AA1073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135531" y="2686597"/>
            <a:ext cx="1881216" cy="16561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9914F6-96C1-C284-4623-86323A236AE7}"/>
              </a:ext>
            </a:extLst>
          </p:cNvPr>
          <p:cNvCxnSpPr>
            <a:cxnSpLocks/>
          </p:cNvCxnSpPr>
          <p:nvPr/>
        </p:nvCxnSpPr>
        <p:spPr>
          <a:xfrm flipH="1">
            <a:off x="4976261" y="2301342"/>
            <a:ext cx="54194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5C6251-369D-3A60-A12A-6A94534F3FC4}"/>
              </a:ext>
            </a:extLst>
          </p:cNvPr>
          <p:cNvCxnSpPr/>
          <p:nvPr/>
        </p:nvCxnSpPr>
        <p:spPr>
          <a:xfrm>
            <a:off x="4976261" y="2301342"/>
            <a:ext cx="0" cy="144769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6F12CA-8CBC-7F06-6E0C-BC53FF74ED53}"/>
              </a:ext>
            </a:extLst>
          </p:cNvPr>
          <p:cNvCxnSpPr>
            <a:cxnSpLocks/>
          </p:cNvCxnSpPr>
          <p:nvPr/>
        </p:nvCxnSpPr>
        <p:spPr>
          <a:xfrm flipH="1">
            <a:off x="1912437" y="3735101"/>
            <a:ext cx="3063823" cy="5932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plane&#10;&#10;Description automatically generated">
            <a:extLst>
              <a:ext uri="{FF2B5EF4-FFF2-40B4-BE49-F238E27FC236}">
                <a16:creationId xmlns:a16="http://schemas.microsoft.com/office/drawing/2014/main" id="{05E1BF11-7120-421D-2301-2C8F9BB32C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23" y="2018582"/>
            <a:ext cx="4351338" cy="435133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54E601-51C9-CDD4-DEF6-BBC158C25D57}"/>
              </a:ext>
            </a:extLst>
          </p:cNvPr>
          <p:cNvSpPr/>
          <p:nvPr/>
        </p:nvSpPr>
        <p:spPr>
          <a:xfrm>
            <a:off x="4061861" y="4716464"/>
            <a:ext cx="1328286" cy="86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BF285-6CF9-5C6C-73FC-A5D95D67F9F0}"/>
              </a:ext>
            </a:extLst>
          </p:cNvPr>
          <p:cNvSpPr/>
          <p:nvPr/>
        </p:nvSpPr>
        <p:spPr>
          <a:xfrm>
            <a:off x="5303520" y="3734602"/>
            <a:ext cx="2271562" cy="184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33820-BE2C-97A2-AACB-39C63FF28B33}"/>
              </a:ext>
            </a:extLst>
          </p:cNvPr>
          <p:cNvSpPr/>
          <p:nvPr/>
        </p:nvSpPr>
        <p:spPr>
          <a:xfrm>
            <a:off x="3898232" y="3234088"/>
            <a:ext cx="2974206" cy="2156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7EEFB2-A21B-45B2-21B3-BC33D4A62CFC}"/>
              </a:ext>
            </a:extLst>
          </p:cNvPr>
          <p:cNvSpPr/>
          <p:nvPr/>
        </p:nvSpPr>
        <p:spPr>
          <a:xfrm>
            <a:off x="4321743" y="3619099"/>
            <a:ext cx="3166712" cy="184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BA761-2AA0-0375-BCD1-6EB8333350FB}"/>
              </a:ext>
            </a:extLst>
          </p:cNvPr>
          <p:cNvSpPr/>
          <p:nvPr/>
        </p:nvSpPr>
        <p:spPr>
          <a:xfrm>
            <a:off x="5216893" y="2608446"/>
            <a:ext cx="2531444" cy="264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D52B5-8D1A-7C53-E2C3-64B99C92F09E}"/>
              </a:ext>
            </a:extLst>
          </p:cNvPr>
          <p:cNvSpPr/>
          <p:nvPr/>
        </p:nvSpPr>
        <p:spPr>
          <a:xfrm>
            <a:off x="4523874" y="4052236"/>
            <a:ext cx="3224463" cy="2079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5CD644-8F82-F6A8-5016-3FE7B03D8D1F}"/>
              </a:ext>
            </a:extLst>
          </p:cNvPr>
          <p:cNvSpPr/>
          <p:nvPr/>
        </p:nvSpPr>
        <p:spPr>
          <a:xfrm>
            <a:off x="3821229" y="2608446"/>
            <a:ext cx="3051209" cy="235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plane&#10;&#10;Description automatically generated">
            <a:extLst>
              <a:ext uri="{FF2B5EF4-FFF2-40B4-BE49-F238E27FC236}">
                <a16:creationId xmlns:a16="http://schemas.microsoft.com/office/drawing/2014/main" id="{99013AAA-CAFA-648C-345D-FC69AC6C4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57">
            <a:off x="8967535" y="1272849"/>
            <a:ext cx="1553813" cy="1553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712FE1-1293-CCB0-C859-CABC1BF1B501}"/>
              </a:ext>
            </a:extLst>
          </p:cNvPr>
          <p:cNvSpPr/>
          <p:nvPr/>
        </p:nvSpPr>
        <p:spPr>
          <a:xfrm rot="276244">
            <a:off x="8967536" y="1396092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D2510-5B9B-CE6C-7EA1-D813EEC3E18F}"/>
              </a:ext>
            </a:extLst>
          </p:cNvPr>
          <p:cNvSpPr/>
          <p:nvPr/>
        </p:nvSpPr>
        <p:spPr>
          <a:xfrm rot="276244">
            <a:off x="8967535" y="1846166"/>
            <a:ext cx="1553813" cy="653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65144-F35F-E062-1E8C-B931961427E4}"/>
              </a:ext>
            </a:extLst>
          </p:cNvPr>
          <p:cNvSpPr/>
          <p:nvPr/>
        </p:nvSpPr>
        <p:spPr>
          <a:xfrm rot="276244">
            <a:off x="2473693" y="2348564"/>
            <a:ext cx="1944303" cy="1713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C5FD5-DAA2-1907-15EC-E6AE96DF9FFE}"/>
              </a:ext>
            </a:extLst>
          </p:cNvPr>
          <p:cNvSpPr txBox="1"/>
          <p:nvPr/>
        </p:nvSpPr>
        <p:spPr>
          <a:xfrm rot="10800000" flipH="1" flipV="1">
            <a:off x="6354525" y="3825322"/>
            <a:ext cx="1672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Bounding Box Head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6A066-BE3C-E31E-CE82-7170BF252A1A}"/>
              </a:ext>
            </a:extLst>
          </p:cNvPr>
          <p:cNvSpPr txBox="1"/>
          <p:nvPr/>
        </p:nvSpPr>
        <p:spPr>
          <a:xfrm flipH="1" flipV="1">
            <a:off x="5147108" y="2371386"/>
            <a:ext cx="1897786" cy="66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Sai Prasanth S Sabnaveesu</dc:creator>
  <cp:lastModifiedBy>Pavan Sai Prasanth S Sabnaveesu</cp:lastModifiedBy>
  <cp:revision>17</cp:revision>
  <dcterms:created xsi:type="dcterms:W3CDTF">2023-09-27T14:53:02Z</dcterms:created>
  <dcterms:modified xsi:type="dcterms:W3CDTF">2023-09-28T14:39:51Z</dcterms:modified>
</cp:coreProperties>
</file>