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4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FFAB2-6EA9-4858-99E0-A576FEFB8F1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4C8C0E8C-1781-48F3-8F98-93C6B05B76F0}">
      <dgm:prSet/>
      <dgm:spPr/>
      <dgm:t>
        <a:bodyPr/>
        <a:lstStyle/>
        <a:p>
          <a:r>
            <a:rPr lang="vi-VN"/>
            <a:t>Hệ thống quản lý nhà hàng Hương Việt</a:t>
          </a:r>
        </a:p>
      </dgm:t>
    </dgm:pt>
    <dgm:pt modelId="{268A224B-CEB4-4EA1-A6CC-28F6AC53AAF8}" type="parTrans" cxnId="{FBA5CA52-E539-4EDB-964C-E37DE07BF97A}">
      <dgm:prSet/>
      <dgm:spPr/>
      <dgm:t>
        <a:bodyPr/>
        <a:lstStyle/>
        <a:p>
          <a:endParaRPr lang="vi-VN"/>
        </a:p>
      </dgm:t>
    </dgm:pt>
    <dgm:pt modelId="{BA23DEE9-DFA5-47A1-819B-343F933B50D8}" type="sibTrans" cxnId="{FBA5CA52-E539-4EDB-964C-E37DE07BF97A}">
      <dgm:prSet/>
      <dgm:spPr/>
      <dgm:t>
        <a:bodyPr/>
        <a:lstStyle/>
        <a:p>
          <a:endParaRPr lang="vi-VN"/>
        </a:p>
      </dgm:t>
    </dgm:pt>
    <dgm:pt modelId="{29BCE832-D5B6-4B67-BE3D-4A14CD8EA6E3}">
      <dgm:prSet/>
      <dgm:spPr/>
      <dgm:t>
        <a:bodyPr/>
        <a:lstStyle/>
        <a:p>
          <a:r>
            <a:rPr lang="vi-VN"/>
            <a:t>Khách Hàng</a:t>
          </a:r>
        </a:p>
      </dgm:t>
    </dgm:pt>
    <dgm:pt modelId="{19B9E970-F4EF-40B6-A27E-3C66F6AFEDDF}" type="parTrans" cxnId="{5D1D9F63-A32C-4E72-8655-687086682C2A}">
      <dgm:prSet/>
      <dgm:spPr/>
      <dgm:t>
        <a:bodyPr/>
        <a:lstStyle/>
        <a:p>
          <a:endParaRPr lang="vi-VN"/>
        </a:p>
      </dgm:t>
    </dgm:pt>
    <dgm:pt modelId="{406FE274-E998-4038-8209-D14624901F85}" type="sibTrans" cxnId="{5D1D9F63-A32C-4E72-8655-687086682C2A}">
      <dgm:prSet/>
      <dgm:spPr/>
      <dgm:t>
        <a:bodyPr/>
        <a:lstStyle/>
        <a:p>
          <a:endParaRPr lang="vi-VN"/>
        </a:p>
      </dgm:t>
    </dgm:pt>
    <dgm:pt modelId="{F9F91E88-2192-46BE-B411-02EEACA8305B}">
      <dgm:prSet/>
      <dgm:spPr/>
      <dgm:t>
        <a:bodyPr/>
        <a:lstStyle/>
        <a:p>
          <a:r>
            <a:rPr lang="vi-VN"/>
            <a:t>Khách vãng lai</a:t>
          </a:r>
        </a:p>
      </dgm:t>
    </dgm:pt>
    <dgm:pt modelId="{D706C25A-5DD8-417A-B708-1888BDB15729}" type="parTrans" cxnId="{84782168-38DC-4BA2-B0BF-C7D5EB3EE492}">
      <dgm:prSet/>
      <dgm:spPr/>
      <dgm:t>
        <a:bodyPr/>
        <a:lstStyle/>
        <a:p>
          <a:endParaRPr lang="vi-VN"/>
        </a:p>
      </dgm:t>
    </dgm:pt>
    <dgm:pt modelId="{1B5E77E6-92F3-4CA7-B01C-F690DE2FEDAC}" type="sibTrans" cxnId="{84782168-38DC-4BA2-B0BF-C7D5EB3EE492}">
      <dgm:prSet/>
      <dgm:spPr/>
      <dgm:t>
        <a:bodyPr/>
        <a:lstStyle/>
        <a:p>
          <a:endParaRPr lang="vi-VN"/>
        </a:p>
      </dgm:t>
    </dgm:pt>
    <dgm:pt modelId="{37B1BD39-B335-460B-87CA-7A04CBDA94CE}">
      <dgm:prSet/>
      <dgm:spPr/>
      <dgm:t>
        <a:bodyPr/>
        <a:lstStyle/>
        <a:p>
          <a:r>
            <a:rPr lang="vi-VN"/>
            <a:t>Tìm kiếm món ăn</a:t>
          </a:r>
        </a:p>
      </dgm:t>
    </dgm:pt>
    <dgm:pt modelId="{4613C61D-16BC-4F24-8833-53A5C8A58617}" type="parTrans" cxnId="{66107D5C-2FF4-4176-9328-0CE6E40FB47E}">
      <dgm:prSet/>
      <dgm:spPr/>
      <dgm:t>
        <a:bodyPr/>
        <a:lstStyle/>
        <a:p>
          <a:endParaRPr lang="vi-VN"/>
        </a:p>
      </dgm:t>
    </dgm:pt>
    <dgm:pt modelId="{CB805723-EDFF-40EF-B709-6229E24E5F3D}" type="sibTrans" cxnId="{66107D5C-2FF4-4176-9328-0CE6E40FB47E}">
      <dgm:prSet/>
      <dgm:spPr/>
      <dgm:t>
        <a:bodyPr/>
        <a:lstStyle/>
        <a:p>
          <a:endParaRPr lang="vi-VN"/>
        </a:p>
      </dgm:t>
    </dgm:pt>
    <dgm:pt modelId="{611FB5AD-2589-4E4F-B5A5-47E0A76DAFCE}">
      <dgm:prSet/>
      <dgm:spPr/>
      <dgm:t>
        <a:bodyPr/>
        <a:lstStyle/>
        <a:p>
          <a:r>
            <a:rPr lang="vi-VN"/>
            <a:t>Xem thông tin món ăn</a:t>
          </a:r>
        </a:p>
      </dgm:t>
    </dgm:pt>
    <dgm:pt modelId="{73398A0E-E533-41F4-951B-6A21C50EDEB3}" type="parTrans" cxnId="{35773D7F-DF76-437E-A95F-7058E8E1F404}">
      <dgm:prSet/>
      <dgm:spPr/>
      <dgm:t>
        <a:bodyPr/>
        <a:lstStyle/>
        <a:p>
          <a:endParaRPr lang="vi-VN"/>
        </a:p>
      </dgm:t>
    </dgm:pt>
    <dgm:pt modelId="{4AFC206C-6DA9-41B9-B668-67B3A495E4BC}" type="sibTrans" cxnId="{35773D7F-DF76-437E-A95F-7058E8E1F404}">
      <dgm:prSet/>
      <dgm:spPr/>
      <dgm:t>
        <a:bodyPr/>
        <a:lstStyle/>
        <a:p>
          <a:endParaRPr lang="vi-VN"/>
        </a:p>
      </dgm:t>
    </dgm:pt>
    <dgm:pt modelId="{99EBECF0-F3F9-48AA-B2B2-9D70C9635F95}">
      <dgm:prSet/>
      <dgm:spPr/>
      <dgm:t>
        <a:bodyPr/>
        <a:lstStyle/>
        <a:p>
          <a:r>
            <a:rPr lang="vi-VN"/>
            <a:t>Chọn thực đơn</a:t>
          </a:r>
        </a:p>
      </dgm:t>
    </dgm:pt>
    <dgm:pt modelId="{D781D5F5-DE5B-4E40-B0B4-389687FC896A}" type="parTrans" cxnId="{A7F754CC-EB3A-4B83-9ECC-0845315D59FA}">
      <dgm:prSet/>
      <dgm:spPr/>
      <dgm:t>
        <a:bodyPr/>
        <a:lstStyle/>
        <a:p>
          <a:endParaRPr lang="vi-VN"/>
        </a:p>
      </dgm:t>
    </dgm:pt>
    <dgm:pt modelId="{624B0199-5CD5-47EE-8FAC-8C6555E976F9}" type="sibTrans" cxnId="{A7F754CC-EB3A-4B83-9ECC-0845315D59FA}">
      <dgm:prSet/>
      <dgm:spPr/>
      <dgm:t>
        <a:bodyPr/>
        <a:lstStyle/>
        <a:p>
          <a:endParaRPr lang="vi-VN"/>
        </a:p>
      </dgm:t>
    </dgm:pt>
    <dgm:pt modelId="{AF538970-25BB-445F-BFBF-2E06F2497597}">
      <dgm:prSet/>
      <dgm:spPr/>
      <dgm:t>
        <a:bodyPr/>
        <a:lstStyle/>
        <a:p>
          <a:r>
            <a:rPr lang="vi-VN"/>
            <a:t>Xem giỏ hàng</a:t>
          </a:r>
        </a:p>
      </dgm:t>
    </dgm:pt>
    <dgm:pt modelId="{1D425000-4034-42F5-8F6B-BA90F7D98BE3}" type="parTrans" cxnId="{2EBAE82F-8CDE-4E06-BF13-BD70A0F0C1E3}">
      <dgm:prSet/>
      <dgm:spPr/>
      <dgm:t>
        <a:bodyPr/>
        <a:lstStyle/>
        <a:p>
          <a:endParaRPr lang="vi-VN"/>
        </a:p>
      </dgm:t>
    </dgm:pt>
    <dgm:pt modelId="{450AFCDB-FDBD-49A2-BB01-5E317B8D62F7}" type="sibTrans" cxnId="{2EBAE82F-8CDE-4E06-BF13-BD70A0F0C1E3}">
      <dgm:prSet/>
      <dgm:spPr/>
      <dgm:t>
        <a:bodyPr/>
        <a:lstStyle/>
        <a:p>
          <a:endParaRPr lang="vi-VN"/>
        </a:p>
      </dgm:t>
    </dgm:pt>
    <dgm:pt modelId="{E212B6C7-1BE7-4390-8574-B48470AF05B3}">
      <dgm:prSet/>
      <dgm:spPr/>
      <dgm:t>
        <a:bodyPr/>
        <a:lstStyle/>
        <a:p>
          <a:r>
            <a:rPr lang="vi-VN"/>
            <a:t>Lựa chọn chi nhánh</a:t>
          </a:r>
        </a:p>
      </dgm:t>
    </dgm:pt>
    <dgm:pt modelId="{6F2F6728-14B0-4946-8C42-F6CBE580F8DA}" type="parTrans" cxnId="{960D0121-FEE8-414C-8BF2-E7F56485A9C4}">
      <dgm:prSet/>
      <dgm:spPr/>
      <dgm:t>
        <a:bodyPr/>
        <a:lstStyle/>
        <a:p>
          <a:endParaRPr lang="vi-VN"/>
        </a:p>
      </dgm:t>
    </dgm:pt>
    <dgm:pt modelId="{1BDF5C2C-4726-4907-9474-71B0E6561D15}" type="sibTrans" cxnId="{960D0121-FEE8-414C-8BF2-E7F56485A9C4}">
      <dgm:prSet/>
      <dgm:spPr/>
      <dgm:t>
        <a:bodyPr/>
        <a:lstStyle/>
        <a:p>
          <a:endParaRPr lang="vi-VN"/>
        </a:p>
      </dgm:t>
    </dgm:pt>
    <dgm:pt modelId="{91D95E43-ACAC-47B5-B347-2D4A8144CD80}">
      <dgm:prSet/>
      <dgm:spPr/>
      <dgm:t>
        <a:bodyPr/>
        <a:lstStyle/>
        <a:p>
          <a:r>
            <a:rPr lang="vi-VN"/>
            <a:t>Đặt hàng </a:t>
          </a:r>
        </a:p>
      </dgm:t>
    </dgm:pt>
    <dgm:pt modelId="{E68ACEF7-656D-4A65-8BE6-8425B4FE37BD}" type="parTrans" cxnId="{C02DA03F-3A55-44AB-AA6A-6A4C5FAFCC79}">
      <dgm:prSet/>
      <dgm:spPr/>
      <dgm:t>
        <a:bodyPr/>
        <a:lstStyle/>
        <a:p>
          <a:endParaRPr lang="vi-VN"/>
        </a:p>
      </dgm:t>
    </dgm:pt>
    <dgm:pt modelId="{5F6EED2C-BD3D-45DA-88D8-6E186C0D504E}" type="sibTrans" cxnId="{C02DA03F-3A55-44AB-AA6A-6A4C5FAFCC79}">
      <dgm:prSet/>
      <dgm:spPr/>
      <dgm:t>
        <a:bodyPr/>
        <a:lstStyle/>
        <a:p>
          <a:endParaRPr lang="vi-VN"/>
        </a:p>
      </dgm:t>
    </dgm:pt>
    <dgm:pt modelId="{945D5498-D28D-4585-ACCA-107D0D8DB181}">
      <dgm:prSet/>
      <dgm:spPr/>
      <dgm:t>
        <a:bodyPr/>
        <a:lstStyle/>
        <a:p>
          <a:r>
            <a:rPr lang="vi-VN"/>
            <a:t>Xem thông tin giao hàng</a:t>
          </a:r>
        </a:p>
      </dgm:t>
    </dgm:pt>
    <dgm:pt modelId="{D13C833B-ADDD-4E8A-B442-D7EA849264C9}" type="parTrans" cxnId="{7C51602E-2F3A-40FF-BF3E-FA844FE120F1}">
      <dgm:prSet/>
      <dgm:spPr/>
      <dgm:t>
        <a:bodyPr/>
        <a:lstStyle/>
        <a:p>
          <a:endParaRPr lang="vi-VN"/>
        </a:p>
      </dgm:t>
    </dgm:pt>
    <dgm:pt modelId="{83EDE45E-FDBF-475B-B2E5-686577B8153E}" type="sibTrans" cxnId="{7C51602E-2F3A-40FF-BF3E-FA844FE120F1}">
      <dgm:prSet/>
      <dgm:spPr/>
      <dgm:t>
        <a:bodyPr/>
        <a:lstStyle/>
        <a:p>
          <a:endParaRPr lang="vi-VN"/>
        </a:p>
      </dgm:t>
    </dgm:pt>
    <dgm:pt modelId="{2A9C3022-1B3E-4345-A4D2-E358D0857695}">
      <dgm:prSet/>
      <dgm:spPr/>
      <dgm:t>
        <a:bodyPr/>
        <a:lstStyle/>
        <a:p>
          <a:r>
            <a:rPr lang="vi-VN"/>
            <a:t>Chọn phương thức thanh toán</a:t>
          </a:r>
        </a:p>
      </dgm:t>
    </dgm:pt>
    <dgm:pt modelId="{3AF18138-B833-4A5E-9D37-BE4472C908C5}" type="parTrans" cxnId="{3FAE66EF-3F2C-4AC4-8B64-2A570A330FAA}">
      <dgm:prSet/>
      <dgm:spPr/>
      <dgm:t>
        <a:bodyPr/>
        <a:lstStyle/>
        <a:p>
          <a:endParaRPr lang="vi-VN"/>
        </a:p>
      </dgm:t>
    </dgm:pt>
    <dgm:pt modelId="{6BFBF242-6D6D-43AA-B0CF-2C79C6B73900}" type="sibTrans" cxnId="{3FAE66EF-3F2C-4AC4-8B64-2A570A330FAA}">
      <dgm:prSet/>
      <dgm:spPr/>
      <dgm:t>
        <a:bodyPr/>
        <a:lstStyle/>
        <a:p>
          <a:endParaRPr lang="vi-VN"/>
        </a:p>
      </dgm:t>
    </dgm:pt>
    <dgm:pt modelId="{9B4287CC-0DCC-4902-BDA4-3C61E110DC07}">
      <dgm:prSet/>
      <dgm:spPr/>
      <dgm:t>
        <a:bodyPr/>
        <a:lstStyle/>
        <a:p>
          <a:r>
            <a:rPr lang="vi-VN"/>
            <a:t>Hủy đơn</a:t>
          </a:r>
        </a:p>
      </dgm:t>
    </dgm:pt>
    <dgm:pt modelId="{57B7DDF2-CD30-47FB-9DB0-01AA5D305547}" type="parTrans" cxnId="{8E8C47F6-1EFC-4F89-804F-DE545CA9C944}">
      <dgm:prSet/>
      <dgm:spPr/>
      <dgm:t>
        <a:bodyPr/>
        <a:lstStyle/>
        <a:p>
          <a:endParaRPr lang="vi-VN"/>
        </a:p>
      </dgm:t>
    </dgm:pt>
    <dgm:pt modelId="{33152A94-BF96-4C3F-9786-97C4180A50F6}" type="sibTrans" cxnId="{8E8C47F6-1EFC-4F89-804F-DE545CA9C944}">
      <dgm:prSet/>
      <dgm:spPr/>
      <dgm:t>
        <a:bodyPr/>
        <a:lstStyle/>
        <a:p>
          <a:endParaRPr lang="vi-VN"/>
        </a:p>
      </dgm:t>
    </dgm:pt>
    <dgm:pt modelId="{1F3C103F-4631-452E-81D6-CE2E400C8373}">
      <dgm:prSet/>
      <dgm:spPr/>
      <dgm:t>
        <a:bodyPr/>
        <a:lstStyle/>
        <a:p>
          <a:r>
            <a:rPr lang="vi-VN"/>
            <a:t>Xem lịch sử đơn hàng</a:t>
          </a:r>
        </a:p>
      </dgm:t>
    </dgm:pt>
    <dgm:pt modelId="{F4F273F5-81DB-4533-9489-2EE7E7D90C88}" type="parTrans" cxnId="{8C22DB01-76CC-4B37-9967-D84D82B9F1C7}">
      <dgm:prSet/>
      <dgm:spPr/>
      <dgm:t>
        <a:bodyPr/>
        <a:lstStyle/>
        <a:p>
          <a:endParaRPr lang="vi-VN"/>
        </a:p>
      </dgm:t>
    </dgm:pt>
    <dgm:pt modelId="{C0AB3118-2B84-4267-ACBA-C1A0FB829039}" type="sibTrans" cxnId="{8C22DB01-76CC-4B37-9967-D84D82B9F1C7}">
      <dgm:prSet/>
      <dgm:spPr/>
      <dgm:t>
        <a:bodyPr/>
        <a:lstStyle/>
        <a:p>
          <a:endParaRPr lang="vi-VN"/>
        </a:p>
      </dgm:t>
    </dgm:pt>
    <dgm:pt modelId="{1310F599-0264-444E-89B0-08F8ACA3578A}">
      <dgm:prSet/>
      <dgm:spPr/>
      <dgm:t>
        <a:bodyPr/>
        <a:lstStyle/>
        <a:p>
          <a:r>
            <a:rPr lang="vi-VN"/>
            <a:t>Đăng ký thẻ thành viên</a:t>
          </a:r>
        </a:p>
      </dgm:t>
    </dgm:pt>
    <dgm:pt modelId="{F5E342B8-51E6-45F0-8DD6-425D81E77460}" type="parTrans" cxnId="{CE1B160C-FCDD-40DB-B981-9F5D4DEE5146}">
      <dgm:prSet/>
      <dgm:spPr/>
      <dgm:t>
        <a:bodyPr/>
        <a:lstStyle/>
        <a:p>
          <a:endParaRPr lang="vi-VN"/>
        </a:p>
      </dgm:t>
    </dgm:pt>
    <dgm:pt modelId="{EF019035-8DCC-4B3F-B619-B4CF24236147}" type="sibTrans" cxnId="{CE1B160C-FCDD-40DB-B981-9F5D4DEE5146}">
      <dgm:prSet/>
      <dgm:spPr/>
      <dgm:t>
        <a:bodyPr/>
        <a:lstStyle/>
        <a:p>
          <a:endParaRPr lang="vi-VN"/>
        </a:p>
      </dgm:t>
    </dgm:pt>
    <dgm:pt modelId="{236B634B-B7A3-414A-A702-462B7F6609FA}">
      <dgm:prSet/>
      <dgm:spPr/>
      <dgm:t>
        <a:bodyPr/>
        <a:lstStyle/>
        <a:p>
          <a:r>
            <a:rPr lang="vi-VN"/>
            <a:t>Khách thành viên</a:t>
          </a:r>
        </a:p>
      </dgm:t>
    </dgm:pt>
    <dgm:pt modelId="{9FBAD21C-AE9C-4BE0-AA15-7AC006E0A012}" type="parTrans" cxnId="{7B3DC2A3-4F29-48B8-82EF-3C22C0746770}">
      <dgm:prSet/>
      <dgm:spPr/>
      <dgm:t>
        <a:bodyPr/>
        <a:lstStyle/>
        <a:p>
          <a:endParaRPr lang="vi-VN"/>
        </a:p>
      </dgm:t>
    </dgm:pt>
    <dgm:pt modelId="{B2366AAD-8035-4061-9F4B-068EBB8CA374}" type="sibTrans" cxnId="{7B3DC2A3-4F29-48B8-82EF-3C22C0746770}">
      <dgm:prSet/>
      <dgm:spPr/>
      <dgm:t>
        <a:bodyPr/>
        <a:lstStyle/>
        <a:p>
          <a:endParaRPr lang="vi-VN"/>
        </a:p>
      </dgm:t>
    </dgm:pt>
    <dgm:pt modelId="{A8B1F136-BC36-4FCC-912E-C3485BB8592B}">
      <dgm:prSet/>
      <dgm:spPr/>
      <dgm:t>
        <a:bodyPr/>
        <a:lstStyle/>
        <a:p>
          <a:r>
            <a:rPr lang="vi-VN"/>
            <a:t>Tìm kiếm món ăn</a:t>
          </a:r>
        </a:p>
      </dgm:t>
    </dgm:pt>
    <dgm:pt modelId="{55548026-8B30-4A44-9493-7006EA241133}" type="parTrans" cxnId="{2130EAFB-5F1D-4D2B-A833-C829BEDDD1FC}">
      <dgm:prSet/>
      <dgm:spPr/>
      <dgm:t>
        <a:bodyPr/>
        <a:lstStyle/>
        <a:p>
          <a:endParaRPr lang="vi-VN"/>
        </a:p>
      </dgm:t>
    </dgm:pt>
    <dgm:pt modelId="{A5DE6C07-0E6B-47F5-A485-AEDE4BDCC3FF}" type="sibTrans" cxnId="{2130EAFB-5F1D-4D2B-A833-C829BEDDD1FC}">
      <dgm:prSet/>
      <dgm:spPr/>
      <dgm:t>
        <a:bodyPr/>
        <a:lstStyle/>
        <a:p>
          <a:endParaRPr lang="vi-VN"/>
        </a:p>
      </dgm:t>
    </dgm:pt>
    <dgm:pt modelId="{73558CAE-24D4-42F4-9C8E-C4F0698041C4}">
      <dgm:prSet/>
      <dgm:spPr/>
      <dgm:t>
        <a:bodyPr/>
        <a:lstStyle/>
        <a:p>
          <a:r>
            <a:rPr lang="vi-VN"/>
            <a:t>Xem thông tin món ăn</a:t>
          </a:r>
        </a:p>
      </dgm:t>
    </dgm:pt>
    <dgm:pt modelId="{F54A1220-A035-430C-8AA8-D57BFA422AD5}" type="parTrans" cxnId="{514CF3EB-ECF9-4D16-9228-4B8331EE1677}">
      <dgm:prSet/>
      <dgm:spPr/>
      <dgm:t>
        <a:bodyPr/>
        <a:lstStyle/>
        <a:p>
          <a:endParaRPr lang="vi-VN"/>
        </a:p>
      </dgm:t>
    </dgm:pt>
    <dgm:pt modelId="{34D6B55D-9243-4390-810E-FE6DFCC3D397}" type="sibTrans" cxnId="{514CF3EB-ECF9-4D16-9228-4B8331EE1677}">
      <dgm:prSet/>
      <dgm:spPr/>
      <dgm:t>
        <a:bodyPr/>
        <a:lstStyle/>
        <a:p>
          <a:endParaRPr lang="vi-VN"/>
        </a:p>
      </dgm:t>
    </dgm:pt>
    <dgm:pt modelId="{8DAEF7DB-F814-440C-B10C-06B49B0289E6}">
      <dgm:prSet/>
      <dgm:spPr/>
      <dgm:t>
        <a:bodyPr/>
        <a:lstStyle/>
        <a:p>
          <a:r>
            <a:rPr lang="vi-VN"/>
            <a:t>Chọn thực đơn</a:t>
          </a:r>
        </a:p>
      </dgm:t>
    </dgm:pt>
    <dgm:pt modelId="{07C8397F-874B-431F-80F2-688B766BACF4}" type="parTrans" cxnId="{A064C95A-2FB9-42EC-872F-C475ECB94926}">
      <dgm:prSet/>
      <dgm:spPr/>
      <dgm:t>
        <a:bodyPr/>
        <a:lstStyle/>
        <a:p>
          <a:endParaRPr lang="vi-VN"/>
        </a:p>
      </dgm:t>
    </dgm:pt>
    <dgm:pt modelId="{40787DA2-CAD5-4954-8809-9D75D0BD3248}" type="sibTrans" cxnId="{A064C95A-2FB9-42EC-872F-C475ECB94926}">
      <dgm:prSet/>
      <dgm:spPr/>
      <dgm:t>
        <a:bodyPr/>
        <a:lstStyle/>
        <a:p>
          <a:endParaRPr lang="vi-VN"/>
        </a:p>
      </dgm:t>
    </dgm:pt>
    <dgm:pt modelId="{119D0CE5-A7DA-4D58-A093-D2A4B7EC0508}">
      <dgm:prSet/>
      <dgm:spPr/>
      <dgm:t>
        <a:bodyPr/>
        <a:lstStyle/>
        <a:p>
          <a:r>
            <a:rPr lang="vi-VN"/>
            <a:t>Xem giỏ hàng</a:t>
          </a:r>
        </a:p>
      </dgm:t>
    </dgm:pt>
    <dgm:pt modelId="{4A5F4422-98CD-4921-B208-AF6588FCEAC8}" type="parTrans" cxnId="{875877B3-4BC3-4722-BCFF-9249401C23B7}">
      <dgm:prSet/>
      <dgm:spPr/>
      <dgm:t>
        <a:bodyPr/>
        <a:lstStyle/>
        <a:p>
          <a:endParaRPr lang="vi-VN"/>
        </a:p>
      </dgm:t>
    </dgm:pt>
    <dgm:pt modelId="{B857ACF9-79F8-4170-A3F6-C20165684B5E}" type="sibTrans" cxnId="{875877B3-4BC3-4722-BCFF-9249401C23B7}">
      <dgm:prSet/>
      <dgm:spPr/>
      <dgm:t>
        <a:bodyPr/>
        <a:lstStyle/>
        <a:p>
          <a:endParaRPr lang="vi-VN"/>
        </a:p>
      </dgm:t>
    </dgm:pt>
    <dgm:pt modelId="{D7924C3C-D562-4A50-8472-B853CE3BBC20}">
      <dgm:prSet/>
      <dgm:spPr/>
      <dgm:t>
        <a:bodyPr/>
        <a:lstStyle/>
        <a:p>
          <a:r>
            <a:rPr lang="vi-VN"/>
            <a:t>Lựa chọn chi nhánh </a:t>
          </a:r>
        </a:p>
      </dgm:t>
    </dgm:pt>
    <dgm:pt modelId="{54FDB56B-9EF9-4A0D-BD37-496D7AF8140D}" type="parTrans" cxnId="{A2D08098-A481-4F50-9038-F5B92E96F881}">
      <dgm:prSet/>
      <dgm:spPr/>
      <dgm:t>
        <a:bodyPr/>
        <a:lstStyle/>
        <a:p>
          <a:endParaRPr lang="vi-VN"/>
        </a:p>
      </dgm:t>
    </dgm:pt>
    <dgm:pt modelId="{A2C31A45-B2D2-4374-B418-4A6B8EA64F83}" type="sibTrans" cxnId="{A2D08098-A481-4F50-9038-F5B92E96F881}">
      <dgm:prSet/>
      <dgm:spPr/>
      <dgm:t>
        <a:bodyPr/>
        <a:lstStyle/>
        <a:p>
          <a:endParaRPr lang="vi-VN"/>
        </a:p>
      </dgm:t>
    </dgm:pt>
    <dgm:pt modelId="{0F11A449-843F-4DA7-BB17-B5039EA3ABAF}">
      <dgm:prSet/>
      <dgm:spPr/>
      <dgm:t>
        <a:bodyPr/>
        <a:lstStyle/>
        <a:p>
          <a:r>
            <a:rPr lang="vi-VN"/>
            <a:t>Đặt hàng</a:t>
          </a:r>
        </a:p>
      </dgm:t>
    </dgm:pt>
    <dgm:pt modelId="{65D81A98-4888-4E13-A782-C2FCCBDFB34E}" type="parTrans" cxnId="{B77CB63E-1946-4C45-8851-514675CE6E30}">
      <dgm:prSet/>
      <dgm:spPr/>
      <dgm:t>
        <a:bodyPr/>
        <a:lstStyle/>
        <a:p>
          <a:endParaRPr lang="vi-VN"/>
        </a:p>
      </dgm:t>
    </dgm:pt>
    <dgm:pt modelId="{A63665B8-4D13-415E-9AB6-C9786D501865}" type="sibTrans" cxnId="{B77CB63E-1946-4C45-8851-514675CE6E30}">
      <dgm:prSet/>
      <dgm:spPr/>
      <dgm:t>
        <a:bodyPr/>
        <a:lstStyle/>
        <a:p>
          <a:endParaRPr lang="vi-VN"/>
        </a:p>
      </dgm:t>
    </dgm:pt>
    <dgm:pt modelId="{419C2DA7-A27D-41CB-941C-2E3E6C6D00BD}">
      <dgm:prSet/>
      <dgm:spPr/>
      <dgm:t>
        <a:bodyPr/>
        <a:lstStyle/>
        <a:p>
          <a:r>
            <a:rPr lang="vi-VN"/>
            <a:t>Xem thông tin giao hàng</a:t>
          </a:r>
        </a:p>
      </dgm:t>
    </dgm:pt>
    <dgm:pt modelId="{8DB4A8FD-570B-4003-9714-964DE386D331}" type="parTrans" cxnId="{F8B031B1-FE25-4A64-8B6A-9ABE1B4C47AA}">
      <dgm:prSet/>
      <dgm:spPr/>
      <dgm:t>
        <a:bodyPr/>
        <a:lstStyle/>
        <a:p>
          <a:endParaRPr lang="vi-VN"/>
        </a:p>
      </dgm:t>
    </dgm:pt>
    <dgm:pt modelId="{5F00E101-4AC3-4905-9BDB-FABA2991F33C}" type="sibTrans" cxnId="{F8B031B1-FE25-4A64-8B6A-9ABE1B4C47AA}">
      <dgm:prSet/>
      <dgm:spPr/>
      <dgm:t>
        <a:bodyPr/>
        <a:lstStyle/>
        <a:p>
          <a:endParaRPr lang="vi-VN"/>
        </a:p>
      </dgm:t>
    </dgm:pt>
    <dgm:pt modelId="{CB29B75D-4FEF-4F62-9FFB-D9C1FBA795EA}">
      <dgm:prSet/>
      <dgm:spPr/>
      <dgm:t>
        <a:bodyPr/>
        <a:lstStyle/>
        <a:p>
          <a:r>
            <a:rPr lang="vi-VN"/>
            <a:t>Chọn phương thức thanh toán</a:t>
          </a:r>
        </a:p>
      </dgm:t>
    </dgm:pt>
    <dgm:pt modelId="{A9A20DFE-EF46-40D1-9D1D-1136081E43E0}" type="parTrans" cxnId="{83A3ABBE-A878-4AB6-91F7-ACC3C1F0C6FF}">
      <dgm:prSet/>
      <dgm:spPr/>
      <dgm:t>
        <a:bodyPr/>
        <a:lstStyle/>
        <a:p>
          <a:endParaRPr lang="vi-VN"/>
        </a:p>
      </dgm:t>
    </dgm:pt>
    <dgm:pt modelId="{A8A41A2F-2BD7-4549-8316-70C6F995DF55}" type="sibTrans" cxnId="{83A3ABBE-A878-4AB6-91F7-ACC3C1F0C6FF}">
      <dgm:prSet/>
      <dgm:spPr/>
      <dgm:t>
        <a:bodyPr/>
        <a:lstStyle/>
        <a:p>
          <a:endParaRPr lang="vi-VN"/>
        </a:p>
      </dgm:t>
    </dgm:pt>
    <dgm:pt modelId="{E41736B5-E787-4FDD-917C-ECE5790F6C2F}">
      <dgm:prSet/>
      <dgm:spPr/>
      <dgm:t>
        <a:bodyPr/>
        <a:lstStyle/>
        <a:p>
          <a:r>
            <a:rPr lang="vi-VN"/>
            <a:t>Hủy đơn</a:t>
          </a:r>
        </a:p>
      </dgm:t>
    </dgm:pt>
    <dgm:pt modelId="{13DC3E1A-0C74-445E-90BB-B2204195FAB0}" type="parTrans" cxnId="{0D621383-ADD8-424F-9B82-818D69184F49}">
      <dgm:prSet/>
      <dgm:spPr/>
      <dgm:t>
        <a:bodyPr/>
        <a:lstStyle/>
        <a:p>
          <a:endParaRPr lang="vi-VN"/>
        </a:p>
      </dgm:t>
    </dgm:pt>
    <dgm:pt modelId="{38599CDB-7BD0-403D-BEFE-1D720A39A8B7}" type="sibTrans" cxnId="{0D621383-ADD8-424F-9B82-818D69184F49}">
      <dgm:prSet/>
      <dgm:spPr/>
      <dgm:t>
        <a:bodyPr/>
        <a:lstStyle/>
        <a:p>
          <a:endParaRPr lang="vi-VN"/>
        </a:p>
      </dgm:t>
    </dgm:pt>
    <dgm:pt modelId="{BFD4F103-F338-44FC-B745-B689D6FC999C}">
      <dgm:prSet/>
      <dgm:spPr/>
      <dgm:t>
        <a:bodyPr/>
        <a:lstStyle/>
        <a:p>
          <a:r>
            <a:rPr lang="vi-VN"/>
            <a:t>Xem lịch sử đơn hàng</a:t>
          </a:r>
        </a:p>
      </dgm:t>
    </dgm:pt>
    <dgm:pt modelId="{D50E8E90-1666-4F61-9DD2-02233F6E774B}" type="parTrans" cxnId="{4F3AAF61-8553-49E1-9BCB-0505A5A96B9A}">
      <dgm:prSet/>
      <dgm:spPr/>
      <dgm:t>
        <a:bodyPr/>
        <a:lstStyle/>
        <a:p>
          <a:endParaRPr lang="vi-VN"/>
        </a:p>
      </dgm:t>
    </dgm:pt>
    <dgm:pt modelId="{6D4107EA-A24B-4DDA-A071-6D05EEB27A52}" type="sibTrans" cxnId="{4F3AAF61-8553-49E1-9BCB-0505A5A96B9A}">
      <dgm:prSet/>
      <dgm:spPr/>
      <dgm:t>
        <a:bodyPr/>
        <a:lstStyle/>
        <a:p>
          <a:endParaRPr lang="vi-VN"/>
        </a:p>
      </dgm:t>
    </dgm:pt>
    <dgm:pt modelId="{4E625DF3-FAF9-417E-A72A-2D435287523D}">
      <dgm:prSet/>
      <dgm:spPr/>
      <dgm:t>
        <a:bodyPr/>
        <a:lstStyle/>
        <a:p>
          <a:r>
            <a:rPr lang="vi-VN"/>
            <a:t>Tích lũy điểm</a:t>
          </a:r>
        </a:p>
      </dgm:t>
    </dgm:pt>
    <dgm:pt modelId="{167A9085-C785-4F26-ABC0-5D266D566327}" type="parTrans" cxnId="{D28EAF80-9D59-4729-B945-087B9862C20D}">
      <dgm:prSet/>
      <dgm:spPr/>
      <dgm:t>
        <a:bodyPr/>
        <a:lstStyle/>
        <a:p>
          <a:endParaRPr lang="vi-VN"/>
        </a:p>
      </dgm:t>
    </dgm:pt>
    <dgm:pt modelId="{3D052209-4A2E-4E54-BA3D-AA81F3FE90E9}" type="sibTrans" cxnId="{D28EAF80-9D59-4729-B945-087B9862C20D}">
      <dgm:prSet/>
      <dgm:spPr/>
      <dgm:t>
        <a:bodyPr/>
        <a:lstStyle/>
        <a:p>
          <a:endParaRPr lang="vi-VN"/>
        </a:p>
      </dgm:t>
    </dgm:pt>
    <dgm:pt modelId="{4CB8B9E9-D1C6-4361-A442-9FB51D2D1F67}">
      <dgm:prSet/>
      <dgm:spPr/>
      <dgm:t>
        <a:bodyPr/>
        <a:lstStyle/>
        <a:p>
          <a:r>
            <a:rPr lang="en-US"/>
            <a:t>Cập nhật thông tin</a:t>
          </a:r>
          <a:endParaRPr lang="vi-VN"/>
        </a:p>
      </dgm:t>
    </dgm:pt>
    <dgm:pt modelId="{33BF2783-0700-40ED-AC67-58308B6E1CEA}" type="parTrans" cxnId="{159EFD72-A34A-4042-9391-9EB2998D9FCC}">
      <dgm:prSet/>
      <dgm:spPr/>
      <dgm:t>
        <a:bodyPr/>
        <a:lstStyle/>
        <a:p>
          <a:endParaRPr lang="vi-VN"/>
        </a:p>
      </dgm:t>
    </dgm:pt>
    <dgm:pt modelId="{C7E8BCEB-2B9C-403B-B820-9E1175AB2FF8}" type="sibTrans" cxnId="{159EFD72-A34A-4042-9391-9EB2998D9FCC}">
      <dgm:prSet/>
      <dgm:spPr/>
      <dgm:t>
        <a:bodyPr/>
        <a:lstStyle/>
        <a:p>
          <a:endParaRPr lang="vi-VN"/>
        </a:p>
      </dgm:t>
    </dgm:pt>
    <dgm:pt modelId="{068F73C6-6758-4423-B634-A65B5347FEC0}">
      <dgm:prSet/>
      <dgm:spPr/>
      <dgm:t>
        <a:bodyPr/>
        <a:lstStyle/>
        <a:p>
          <a:r>
            <a:rPr lang="en-US"/>
            <a:t>Nhân viên</a:t>
          </a:r>
          <a:endParaRPr lang="vi-VN"/>
        </a:p>
      </dgm:t>
    </dgm:pt>
    <dgm:pt modelId="{4C726A11-D058-4D8E-A5DE-B511FEFFA18E}" type="parTrans" cxnId="{D9AB70D2-8796-4669-90BC-D6C321371454}">
      <dgm:prSet/>
      <dgm:spPr/>
      <dgm:t>
        <a:bodyPr/>
        <a:lstStyle/>
        <a:p>
          <a:endParaRPr lang="vi-VN"/>
        </a:p>
      </dgm:t>
    </dgm:pt>
    <dgm:pt modelId="{A27CDF07-7758-4F63-B7DA-937BF771860B}" type="sibTrans" cxnId="{D9AB70D2-8796-4669-90BC-D6C321371454}">
      <dgm:prSet/>
      <dgm:spPr/>
      <dgm:t>
        <a:bodyPr/>
        <a:lstStyle/>
        <a:p>
          <a:endParaRPr lang="vi-VN"/>
        </a:p>
      </dgm:t>
    </dgm:pt>
    <dgm:pt modelId="{76B26223-F091-4E60-B194-4B936C24AE31}">
      <dgm:prSet/>
      <dgm:spPr/>
      <dgm:t>
        <a:bodyPr/>
        <a:lstStyle/>
        <a:p>
          <a:r>
            <a:rPr lang="en-US"/>
            <a:t>Nhân viên giao hàng</a:t>
          </a:r>
          <a:endParaRPr lang="vi-VN"/>
        </a:p>
      </dgm:t>
    </dgm:pt>
    <dgm:pt modelId="{CD1AB11A-03D8-47DE-8068-7602A9001896}" type="parTrans" cxnId="{BAF2420B-C5AC-42D1-858D-35A71A5BDF55}">
      <dgm:prSet/>
      <dgm:spPr/>
      <dgm:t>
        <a:bodyPr/>
        <a:lstStyle/>
        <a:p>
          <a:endParaRPr lang="vi-VN"/>
        </a:p>
      </dgm:t>
    </dgm:pt>
    <dgm:pt modelId="{C66A1189-6E3D-4C3D-80E8-D5E4C82BB33A}" type="sibTrans" cxnId="{BAF2420B-C5AC-42D1-858D-35A71A5BDF55}">
      <dgm:prSet/>
      <dgm:spPr/>
      <dgm:t>
        <a:bodyPr/>
        <a:lstStyle/>
        <a:p>
          <a:endParaRPr lang="vi-VN"/>
        </a:p>
      </dgm:t>
    </dgm:pt>
    <dgm:pt modelId="{DF95E9C1-9344-42B3-BCF0-FEC7E9122722}">
      <dgm:prSet/>
      <dgm:spPr/>
      <dgm:t>
        <a:bodyPr/>
        <a:lstStyle/>
        <a:p>
          <a:r>
            <a:rPr lang="en-US"/>
            <a:t>Cập nhật thông tin</a:t>
          </a:r>
          <a:endParaRPr lang="vi-VN"/>
        </a:p>
      </dgm:t>
    </dgm:pt>
    <dgm:pt modelId="{C5BAD3FA-DE37-46F1-8D72-1526D57973BF}" type="parTrans" cxnId="{8FB3B2CC-05E9-40C1-AD78-46576E15F73E}">
      <dgm:prSet/>
      <dgm:spPr/>
      <dgm:t>
        <a:bodyPr/>
        <a:lstStyle/>
        <a:p>
          <a:endParaRPr lang="vi-VN"/>
        </a:p>
      </dgm:t>
    </dgm:pt>
    <dgm:pt modelId="{274F3F94-7207-4F7A-A072-98607AC3A5A1}" type="sibTrans" cxnId="{8FB3B2CC-05E9-40C1-AD78-46576E15F73E}">
      <dgm:prSet/>
      <dgm:spPr/>
      <dgm:t>
        <a:bodyPr/>
        <a:lstStyle/>
        <a:p>
          <a:endParaRPr lang="vi-VN"/>
        </a:p>
      </dgm:t>
    </dgm:pt>
    <dgm:pt modelId="{600805F7-2787-4D2B-9B68-8EEA7FE1C550}">
      <dgm:prSet/>
      <dgm:spPr/>
      <dgm:t>
        <a:bodyPr/>
        <a:lstStyle/>
        <a:p>
          <a:r>
            <a:rPr lang="en-US"/>
            <a:t>Xem đơn hàng</a:t>
          </a:r>
          <a:endParaRPr lang="vi-VN"/>
        </a:p>
      </dgm:t>
    </dgm:pt>
    <dgm:pt modelId="{7A08F88F-8487-45AF-856C-5E42B65EDFA3}" type="parTrans" cxnId="{CA480C47-60AD-44FC-AC9B-47FFA93BC7AF}">
      <dgm:prSet/>
      <dgm:spPr/>
      <dgm:t>
        <a:bodyPr/>
        <a:lstStyle/>
        <a:p>
          <a:endParaRPr lang="vi-VN"/>
        </a:p>
      </dgm:t>
    </dgm:pt>
    <dgm:pt modelId="{EE4CB701-C68B-45CF-92AA-1D15A83BB0C6}" type="sibTrans" cxnId="{CA480C47-60AD-44FC-AC9B-47FFA93BC7AF}">
      <dgm:prSet/>
      <dgm:spPr/>
      <dgm:t>
        <a:bodyPr/>
        <a:lstStyle/>
        <a:p>
          <a:endParaRPr lang="vi-VN"/>
        </a:p>
      </dgm:t>
    </dgm:pt>
    <dgm:pt modelId="{A2CC0353-13D4-4150-A7FE-5A4DF65D1F30}">
      <dgm:prSet/>
      <dgm:spPr/>
      <dgm:t>
        <a:bodyPr/>
        <a:lstStyle/>
        <a:p>
          <a:r>
            <a:rPr lang="en-US" err="1"/>
            <a:t>Nhân</a:t>
          </a:r>
          <a:r>
            <a:rPr lang="en-US"/>
            <a:t> </a:t>
          </a:r>
          <a:r>
            <a:rPr lang="en-US" err="1"/>
            <a:t>viên</a:t>
          </a:r>
          <a:r>
            <a:rPr lang="en-US"/>
            <a:t> </a:t>
          </a: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</a:t>
          </a:r>
          <a:r>
            <a:rPr lang="en-US" err="1"/>
            <a:t>khách</a:t>
          </a:r>
          <a:r>
            <a:rPr lang="en-US"/>
            <a:t> </a:t>
          </a:r>
          <a:r>
            <a:rPr lang="en-US" err="1"/>
            <a:t>hàng</a:t>
          </a:r>
          <a:endParaRPr lang="vi-VN"/>
        </a:p>
      </dgm:t>
    </dgm:pt>
    <dgm:pt modelId="{66EBDBC9-DB99-471C-81D4-D2FD41E01425}" type="parTrans" cxnId="{BACA321E-8AD3-417B-A2D6-233F90DBEB0E}">
      <dgm:prSet/>
      <dgm:spPr/>
      <dgm:t>
        <a:bodyPr/>
        <a:lstStyle/>
        <a:p>
          <a:endParaRPr lang="vi-VN"/>
        </a:p>
      </dgm:t>
    </dgm:pt>
    <dgm:pt modelId="{105BAB3F-CC4C-4FC1-8248-77904631C39A}" type="sibTrans" cxnId="{BACA321E-8AD3-417B-A2D6-233F90DBEB0E}">
      <dgm:prSet/>
      <dgm:spPr/>
      <dgm:t>
        <a:bodyPr/>
        <a:lstStyle/>
        <a:p>
          <a:endParaRPr lang="vi-VN"/>
        </a:p>
      </dgm:t>
    </dgm:pt>
    <dgm:pt modelId="{A3A86343-15EE-44E5-9B4D-A69A95BB1635}">
      <dgm:prSet/>
      <dgm:spPr/>
      <dgm:t>
        <a:bodyPr/>
        <a:lstStyle/>
        <a:p>
          <a:r>
            <a:rPr lang="en-US"/>
            <a:t>Lập đơn hàng</a:t>
          </a:r>
          <a:endParaRPr lang="vi-VN"/>
        </a:p>
      </dgm:t>
    </dgm:pt>
    <dgm:pt modelId="{B05A775E-76E2-4009-A086-1288D6C08E05}" type="parTrans" cxnId="{EA54418E-1A3D-48B1-841E-3F04AC5107C2}">
      <dgm:prSet/>
      <dgm:spPr/>
      <dgm:t>
        <a:bodyPr/>
        <a:lstStyle/>
        <a:p>
          <a:endParaRPr lang="vi-VN"/>
        </a:p>
      </dgm:t>
    </dgm:pt>
    <dgm:pt modelId="{A398B39A-91FD-4BD6-8414-0D643B92458B}" type="sibTrans" cxnId="{EA54418E-1A3D-48B1-841E-3F04AC5107C2}">
      <dgm:prSet/>
      <dgm:spPr/>
      <dgm:t>
        <a:bodyPr/>
        <a:lstStyle/>
        <a:p>
          <a:endParaRPr lang="vi-VN"/>
        </a:p>
      </dgm:t>
    </dgm:pt>
    <dgm:pt modelId="{C3045313-A08B-43B8-9DB3-31EA23E3FF30}">
      <dgm:prSet/>
      <dgm:spPr/>
      <dgm:t>
        <a:bodyPr/>
        <a:lstStyle/>
        <a:p>
          <a:r>
            <a:rPr lang="vi-VN"/>
            <a:t>Thêm, xóa, cập nhật thông tin khách hàng</a:t>
          </a:r>
        </a:p>
      </dgm:t>
    </dgm:pt>
    <dgm:pt modelId="{2B40CAC5-88AB-4457-80D8-48007F4A40B7}" type="parTrans" cxnId="{080A8751-9AF2-421E-9EB1-1E82E0D13D9C}">
      <dgm:prSet/>
      <dgm:spPr/>
      <dgm:t>
        <a:bodyPr/>
        <a:lstStyle/>
        <a:p>
          <a:endParaRPr lang="vi-VN"/>
        </a:p>
      </dgm:t>
    </dgm:pt>
    <dgm:pt modelId="{4208C06D-DEFD-412A-8828-D02B5DBCBC08}" type="sibTrans" cxnId="{080A8751-9AF2-421E-9EB1-1E82E0D13D9C}">
      <dgm:prSet/>
      <dgm:spPr/>
      <dgm:t>
        <a:bodyPr/>
        <a:lstStyle/>
        <a:p>
          <a:endParaRPr lang="vi-VN"/>
        </a:p>
      </dgm:t>
    </dgm:pt>
    <dgm:pt modelId="{CDC778AB-1CCC-4E59-8E85-81B2DF89BB59}">
      <dgm:prSet/>
      <dgm:spPr/>
      <dgm:t>
        <a:bodyPr/>
        <a:lstStyle/>
        <a:p>
          <a:r>
            <a:rPr lang="en-US" err="1"/>
            <a:t>Nhân</a:t>
          </a:r>
          <a:r>
            <a:rPr lang="en-US"/>
            <a:t> </a:t>
          </a:r>
          <a:r>
            <a:rPr lang="en-US" err="1"/>
            <a:t>viên</a:t>
          </a:r>
          <a:r>
            <a:rPr lang="en-US"/>
            <a:t> </a:t>
          </a: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chi </a:t>
          </a:r>
          <a:r>
            <a:rPr lang="en-US" err="1"/>
            <a:t>nhánh</a:t>
          </a:r>
          <a:endParaRPr lang="vi-VN"/>
        </a:p>
      </dgm:t>
    </dgm:pt>
    <dgm:pt modelId="{9ACBB66E-E7E7-4233-B1C9-3F874FCF78E2}" type="parTrans" cxnId="{0C523ED9-D291-4835-B6B6-CEEB79BB4104}">
      <dgm:prSet/>
      <dgm:spPr/>
      <dgm:t>
        <a:bodyPr/>
        <a:lstStyle/>
        <a:p>
          <a:endParaRPr lang="vi-VN"/>
        </a:p>
      </dgm:t>
    </dgm:pt>
    <dgm:pt modelId="{17AB92E5-B06A-4CD3-9862-9ACE347BE50C}" type="sibTrans" cxnId="{0C523ED9-D291-4835-B6B6-CEEB79BB4104}">
      <dgm:prSet/>
      <dgm:spPr/>
      <dgm:t>
        <a:bodyPr/>
        <a:lstStyle/>
        <a:p>
          <a:endParaRPr lang="vi-VN"/>
        </a:p>
      </dgm:t>
    </dgm:pt>
    <dgm:pt modelId="{1875565A-2CC7-4998-A4F4-1DFBF1097B74}">
      <dgm:prSet/>
      <dgm:spPr/>
      <dgm:t>
        <a:bodyPr/>
        <a:lstStyle/>
        <a:p>
          <a:r>
            <a:rPr lang="en-US"/>
            <a:t>C</a:t>
          </a:r>
          <a:r>
            <a:rPr lang="vi-VN"/>
            <a:t>ập nhật số phần ăn mỗi ngày</a:t>
          </a:r>
        </a:p>
      </dgm:t>
    </dgm:pt>
    <dgm:pt modelId="{DB6C1994-F216-41F4-8B51-0C70F871C82A}" type="parTrans" cxnId="{712C5823-0E4C-4092-9DD6-C6B9A23F039D}">
      <dgm:prSet/>
      <dgm:spPr/>
      <dgm:t>
        <a:bodyPr/>
        <a:lstStyle/>
        <a:p>
          <a:endParaRPr lang="vi-VN"/>
        </a:p>
      </dgm:t>
    </dgm:pt>
    <dgm:pt modelId="{8E0EB452-586B-4372-9B8D-DE962D003C38}" type="sibTrans" cxnId="{712C5823-0E4C-4092-9DD6-C6B9A23F039D}">
      <dgm:prSet/>
      <dgm:spPr/>
      <dgm:t>
        <a:bodyPr/>
        <a:lstStyle/>
        <a:p>
          <a:endParaRPr lang="vi-VN"/>
        </a:p>
      </dgm:t>
    </dgm:pt>
    <dgm:pt modelId="{6C247190-E214-451D-A007-144E28702316}">
      <dgm:prSet/>
      <dgm:spPr/>
      <dgm:t>
        <a:bodyPr/>
        <a:lstStyle/>
        <a:p>
          <a:r>
            <a:rPr lang="vi-VN"/>
            <a:t>Cập nhật tình trạng của đơn hàng</a:t>
          </a:r>
        </a:p>
      </dgm:t>
    </dgm:pt>
    <dgm:pt modelId="{0EDECF1C-58B3-45DF-9983-21253521AD59}" type="parTrans" cxnId="{A5CB1F76-7FAD-45D5-BFDE-D72D695C497F}">
      <dgm:prSet/>
      <dgm:spPr/>
      <dgm:t>
        <a:bodyPr/>
        <a:lstStyle/>
        <a:p>
          <a:endParaRPr lang="vi-VN"/>
        </a:p>
      </dgm:t>
    </dgm:pt>
    <dgm:pt modelId="{25142620-2537-4981-8E7F-934BA1984A93}" type="sibTrans" cxnId="{A5CB1F76-7FAD-45D5-BFDE-D72D695C497F}">
      <dgm:prSet/>
      <dgm:spPr/>
      <dgm:t>
        <a:bodyPr/>
        <a:lstStyle/>
        <a:p>
          <a:endParaRPr lang="vi-VN"/>
        </a:p>
      </dgm:t>
    </dgm:pt>
    <dgm:pt modelId="{8D720BDB-8C27-4A38-9763-5485B2A3C11B}">
      <dgm:prSet/>
      <dgm:spPr/>
      <dgm:t>
        <a:bodyPr/>
        <a:lstStyle/>
        <a:p>
          <a:r>
            <a:rPr lang="vi-VN"/>
            <a:t>Thống kê báo cáo</a:t>
          </a:r>
        </a:p>
      </dgm:t>
    </dgm:pt>
    <dgm:pt modelId="{DB38414C-07C0-4D2F-9528-D7ECB8FEA5CB}" type="parTrans" cxnId="{24FAB32C-47F9-4905-99AC-5CC76B180EF2}">
      <dgm:prSet/>
      <dgm:spPr/>
      <dgm:t>
        <a:bodyPr/>
        <a:lstStyle/>
        <a:p>
          <a:endParaRPr lang="vi-VN"/>
        </a:p>
      </dgm:t>
    </dgm:pt>
    <dgm:pt modelId="{E2D67CF8-564E-4486-B818-FEAF604E98D1}" type="sibTrans" cxnId="{24FAB32C-47F9-4905-99AC-5CC76B180EF2}">
      <dgm:prSet/>
      <dgm:spPr/>
      <dgm:t>
        <a:bodyPr/>
        <a:lstStyle/>
        <a:p>
          <a:endParaRPr lang="vi-VN"/>
        </a:p>
      </dgm:t>
    </dgm:pt>
    <dgm:pt modelId="{2E1292DF-AB2E-4E0C-961F-354BE592E3C2}">
      <dgm:prSet/>
      <dgm:spPr/>
      <dgm:t>
        <a:bodyPr/>
        <a:lstStyle/>
        <a:p>
          <a:r>
            <a:rPr lang="vi-VN"/>
            <a:t>Thống kê doanh thu</a:t>
          </a:r>
        </a:p>
      </dgm:t>
    </dgm:pt>
    <dgm:pt modelId="{58E21380-5F0A-4922-B15C-E75857AD31AA}" type="parTrans" cxnId="{8DB29E27-F655-43CA-9575-FAC47A92C181}">
      <dgm:prSet/>
      <dgm:spPr/>
      <dgm:t>
        <a:bodyPr/>
        <a:lstStyle/>
        <a:p>
          <a:endParaRPr lang="vi-VN"/>
        </a:p>
      </dgm:t>
    </dgm:pt>
    <dgm:pt modelId="{1E6F76CC-E15D-47B8-BBF3-BBD35E9E0333}" type="sibTrans" cxnId="{8DB29E27-F655-43CA-9575-FAC47A92C181}">
      <dgm:prSet/>
      <dgm:spPr/>
      <dgm:t>
        <a:bodyPr/>
        <a:lstStyle/>
        <a:p>
          <a:endParaRPr lang="vi-VN"/>
        </a:p>
      </dgm:t>
    </dgm:pt>
    <dgm:pt modelId="{194BBD51-AB3E-4C42-9A19-1D74A566AA98}">
      <dgm:prSet/>
      <dgm:spPr/>
      <dgm:t>
        <a:bodyPr/>
        <a:lstStyle/>
        <a:p>
          <a:r>
            <a:rPr lang="vi-VN"/>
            <a:t>Theo ngày, tháng, năm</a:t>
          </a:r>
        </a:p>
      </dgm:t>
    </dgm:pt>
    <dgm:pt modelId="{6AA6FE1C-6B84-4703-AB3C-37768B7843A7}" type="parTrans" cxnId="{5F2098D9-4A41-46A4-8342-8DBA4885B677}">
      <dgm:prSet/>
      <dgm:spPr/>
      <dgm:t>
        <a:bodyPr/>
        <a:lstStyle/>
        <a:p>
          <a:endParaRPr lang="vi-VN"/>
        </a:p>
      </dgm:t>
    </dgm:pt>
    <dgm:pt modelId="{03FDF680-BC75-4FAA-8E9E-8840EC9BDF89}" type="sibTrans" cxnId="{5F2098D9-4A41-46A4-8342-8DBA4885B677}">
      <dgm:prSet/>
      <dgm:spPr/>
      <dgm:t>
        <a:bodyPr/>
        <a:lstStyle/>
        <a:p>
          <a:endParaRPr lang="vi-VN"/>
        </a:p>
      </dgm:t>
    </dgm:pt>
    <dgm:pt modelId="{B4FB8E1D-5690-4CBB-B6FC-13FDC10619B3}">
      <dgm:prSet/>
      <dgm:spPr/>
      <dgm:t>
        <a:bodyPr/>
        <a:lstStyle/>
        <a:p>
          <a:r>
            <a:rPr lang="vi-VN"/>
            <a:t>Theo món, loại món </a:t>
          </a:r>
        </a:p>
      </dgm:t>
    </dgm:pt>
    <dgm:pt modelId="{684F2EF8-ED4F-440C-BAC9-C24C4AFBC973}" type="parTrans" cxnId="{7DC1A318-ABCD-4776-AE78-40169252A961}">
      <dgm:prSet/>
      <dgm:spPr/>
      <dgm:t>
        <a:bodyPr/>
        <a:lstStyle/>
        <a:p>
          <a:endParaRPr lang="vi-VN"/>
        </a:p>
      </dgm:t>
    </dgm:pt>
    <dgm:pt modelId="{8626962B-71A0-46E3-A99F-67FB55582ED9}" type="sibTrans" cxnId="{7DC1A318-ABCD-4776-AE78-40169252A961}">
      <dgm:prSet/>
      <dgm:spPr/>
      <dgm:t>
        <a:bodyPr/>
        <a:lstStyle/>
        <a:p>
          <a:endParaRPr lang="vi-VN"/>
        </a:p>
      </dgm:t>
    </dgm:pt>
    <dgm:pt modelId="{4362E570-F044-4291-A231-B143794EA4EB}">
      <dgm:prSet/>
      <dgm:spPr/>
      <dgm:t>
        <a:bodyPr/>
        <a:lstStyle/>
        <a:p>
          <a:r>
            <a:rPr lang="vi-VN"/>
            <a:t>Theo loại khách hàng </a:t>
          </a:r>
        </a:p>
      </dgm:t>
    </dgm:pt>
    <dgm:pt modelId="{5E887718-11F5-4A07-A1F3-A1FF1FEC913C}" type="parTrans" cxnId="{477BDFE0-C308-42FD-9077-8936A4B9CA5B}">
      <dgm:prSet/>
      <dgm:spPr/>
      <dgm:t>
        <a:bodyPr/>
        <a:lstStyle/>
        <a:p>
          <a:endParaRPr lang="vi-VN"/>
        </a:p>
      </dgm:t>
    </dgm:pt>
    <dgm:pt modelId="{09FFD31A-96F7-4ED3-89CF-E65B205CC171}" type="sibTrans" cxnId="{477BDFE0-C308-42FD-9077-8936A4B9CA5B}">
      <dgm:prSet/>
      <dgm:spPr/>
      <dgm:t>
        <a:bodyPr/>
        <a:lstStyle/>
        <a:p>
          <a:endParaRPr lang="vi-VN"/>
        </a:p>
      </dgm:t>
    </dgm:pt>
    <dgm:pt modelId="{D3813716-BFE8-4523-B593-3E599928909A}">
      <dgm:prSet/>
      <dgm:spPr/>
      <dgm:t>
        <a:bodyPr/>
        <a:lstStyle/>
        <a:p>
          <a:r>
            <a:rPr lang="vi-VN"/>
            <a:t>Theo kênh đặt hàng</a:t>
          </a:r>
        </a:p>
      </dgm:t>
    </dgm:pt>
    <dgm:pt modelId="{8A1494B4-E167-40DC-B2C0-30A6A59B9942}" type="parTrans" cxnId="{3F0537E5-BA34-4E56-A36A-C14213C10C20}">
      <dgm:prSet/>
      <dgm:spPr/>
      <dgm:t>
        <a:bodyPr/>
        <a:lstStyle/>
        <a:p>
          <a:endParaRPr lang="vi-VN"/>
        </a:p>
      </dgm:t>
    </dgm:pt>
    <dgm:pt modelId="{FF701219-426D-4C75-AE58-CA88C4F579E2}" type="sibTrans" cxnId="{3F0537E5-BA34-4E56-A36A-C14213C10C20}">
      <dgm:prSet/>
      <dgm:spPr/>
      <dgm:t>
        <a:bodyPr/>
        <a:lstStyle/>
        <a:p>
          <a:endParaRPr lang="vi-VN"/>
        </a:p>
      </dgm:t>
    </dgm:pt>
    <dgm:pt modelId="{D8835644-58BC-4129-9DAC-B17905F6DD5B}">
      <dgm:prSet/>
      <dgm:spPr/>
      <dgm:t>
        <a:bodyPr/>
        <a:lstStyle/>
        <a:p>
          <a:r>
            <a:rPr lang="vi-VN"/>
            <a:t>Thống kê tỉ lệ hủy đơn hàng </a:t>
          </a:r>
        </a:p>
      </dgm:t>
    </dgm:pt>
    <dgm:pt modelId="{A264A6BC-218F-4FD6-BD65-B66C7F3BC47D}" type="parTrans" cxnId="{23A1C28F-B603-4CC4-8DE8-FF591F1AFFD9}">
      <dgm:prSet/>
      <dgm:spPr/>
      <dgm:t>
        <a:bodyPr/>
        <a:lstStyle/>
        <a:p>
          <a:endParaRPr lang="vi-VN"/>
        </a:p>
      </dgm:t>
    </dgm:pt>
    <dgm:pt modelId="{FD94DC25-B88D-4D81-834A-4D61A6CF3F4F}" type="sibTrans" cxnId="{23A1C28F-B603-4CC4-8DE8-FF591F1AFFD9}">
      <dgm:prSet/>
      <dgm:spPr/>
      <dgm:t>
        <a:bodyPr/>
        <a:lstStyle/>
        <a:p>
          <a:endParaRPr lang="vi-VN"/>
        </a:p>
      </dgm:t>
    </dgm:pt>
    <dgm:pt modelId="{3A1104AB-5791-4CFB-9D7C-6C12346032A3}">
      <dgm:prSet/>
      <dgm:spPr/>
      <dgm:t>
        <a:bodyPr/>
        <a:lstStyle/>
        <a:p>
          <a:r>
            <a:rPr lang="vi-VN"/>
            <a:t>Theo kênh đặt hàng, loại khách hàng</a:t>
          </a:r>
        </a:p>
      </dgm:t>
    </dgm:pt>
    <dgm:pt modelId="{9787E262-9AA7-490F-9C49-0A076229C39C}" type="parTrans" cxnId="{CE1C2E69-6CB6-4C36-BCE7-463C8B238328}">
      <dgm:prSet/>
      <dgm:spPr/>
      <dgm:t>
        <a:bodyPr/>
        <a:lstStyle/>
        <a:p>
          <a:endParaRPr lang="vi-VN"/>
        </a:p>
      </dgm:t>
    </dgm:pt>
    <dgm:pt modelId="{0AF4B962-7F9E-4327-89A5-61C19536651F}" type="sibTrans" cxnId="{CE1C2E69-6CB6-4C36-BCE7-463C8B238328}">
      <dgm:prSet/>
      <dgm:spPr/>
      <dgm:t>
        <a:bodyPr/>
        <a:lstStyle/>
        <a:p>
          <a:endParaRPr lang="vi-VN"/>
        </a:p>
      </dgm:t>
    </dgm:pt>
    <dgm:pt modelId="{8C37B854-9124-472C-AC6F-50DA5C79CB79}">
      <dgm:prSet/>
      <dgm:spPr/>
      <dgm:t>
        <a:bodyPr/>
        <a:lstStyle/>
        <a:p>
          <a:r>
            <a:rPr lang="vi-VN"/>
            <a:t>Nhân viên quản lý hệ thống</a:t>
          </a:r>
        </a:p>
      </dgm:t>
    </dgm:pt>
    <dgm:pt modelId="{BF055F19-CC3E-4B45-B3D2-698FA7C63A3E}" type="parTrans" cxnId="{C0DABFF7-F40A-49FC-BC45-C4F48E121805}">
      <dgm:prSet/>
      <dgm:spPr/>
      <dgm:t>
        <a:bodyPr/>
        <a:lstStyle/>
        <a:p>
          <a:endParaRPr lang="vi-VN"/>
        </a:p>
      </dgm:t>
    </dgm:pt>
    <dgm:pt modelId="{6700D5A7-5ED9-4040-BF2E-A38D54F935D5}" type="sibTrans" cxnId="{C0DABFF7-F40A-49FC-BC45-C4F48E121805}">
      <dgm:prSet/>
      <dgm:spPr/>
      <dgm:t>
        <a:bodyPr/>
        <a:lstStyle/>
        <a:p>
          <a:endParaRPr lang="vi-VN"/>
        </a:p>
      </dgm:t>
    </dgm:pt>
    <dgm:pt modelId="{EC92FED3-270B-445B-ACA9-BF4EED3AEB46}">
      <dgm:prSet/>
      <dgm:spPr/>
      <dgm:t>
        <a:bodyPr/>
        <a:lstStyle/>
        <a:p>
          <a:r>
            <a:rPr lang="vi-VN"/>
            <a:t>Thêm, xóa, cập nhật thông tin các món, loại món</a:t>
          </a:r>
        </a:p>
      </dgm:t>
    </dgm:pt>
    <dgm:pt modelId="{AAD35D38-8568-4CCB-BE2A-1D84D6621D8D}" type="parTrans" cxnId="{B9519BE4-0283-4FBC-A835-6BF27540382C}">
      <dgm:prSet/>
      <dgm:spPr/>
      <dgm:t>
        <a:bodyPr/>
        <a:lstStyle/>
        <a:p>
          <a:endParaRPr lang="vi-VN"/>
        </a:p>
      </dgm:t>
    </dgm:pt>
    <dgm:pt modelId="{BAE81B1F-C158-407F-BF77-077519764B1D}" type="sibTrans" cxnId="{B9519BE4-0283-4FBC-A835-6BF27540382C}">
      <dgm:prSet/>
      <dgm:spPr/>
      <dgm:t>
        <a:bodyPr/>
        <a:lstStyle/>
        <a:p>
          <a:endParaRPr lang="vi-VN"/>
        </a:p>
      </dgm:t>
    </dgm:pt>
    <dgm:pt modelId="{2B447BDE-7AF6-4233-B80B-3F560B87F534}">
      <dgm:prSet/>
      <dgm:spPr/>
      <dgm:t>
        <a:bodyPr/>
        <a:lstStyle/>
        <a:p>
          <a:r>
            <a:rPr lang="vi-VN"/>
            <a:t>Thống kê báo cáo</a:t>
          </a:r>
        </a:p>
      </dgm:t>
    </dgm:pt>
    <dgm:pt modelId="{21DD65F3-A5A5-4308-BA9D-682917C364DD}" type="parTrans" cxnId="{8C148100-88CE-4CF9-91CF-09B7A86BA19E}">
      <dgm:prSet/>
      <dgm:spPr/>
      <dgm:t>
        <a:bodyPr/>
        <a:lstStyle/>
        <a:p>
          <a:endParaRPr lang="vi-VN"/>
        </a:p>
      </dgm:t>
    </dgm:pt>
    <dgm:pt modelId="{DF9407FE-521C-49E8-8CCA-7DE8B59D0979}" type="sibTrans" cxnId="{8C148100-88CE-4CF9-91CF-09B7A86BA19E}">
      <dgm:prSet/>
      <dgm:spPr/>
      <dgm:t>
        <a:bodyPr/>
        <a:lstStyle/>
        <a:p>
          <a:endParaRPr lang="vi-VN"/>
        </a:p>
      </dgm:t>
    </dgm:pt>
    <dgm:pt modelId="{B96BB6E0-BDFE-4356-85E0-A5B063D98422}">
      <dgm:prSet/>
      <dgm:spPr/>
      <dgm:t>
        <a:bodyPr/>
        <a:lstStyle/>
        <a:p>
          <a:r>
            <a:rPr lang="vi-VN"/>
            <a:t>Thống kê doanh thu</a:t>
          </a:r>
        </a:p>
      </dgm:t>
    </dgm:pt>
    <dgm:pt modelId="{528A9E5A-194F-4B6D-96E7-976F48195DBF}" type="parTrans" cxnId="{C3DE12CC-0CE6-4953-82DB-2F1BBDB7E1D8}">
      <dgm:prSet/>
      <dgm:spPr/>
      <dgm:t>
        <a:bodyPr/>
        <a:lstStyle/>
        <a:p>
          <a:endParaRPr lang="vi-VN"/>
        </a:p>
      </dgm:t>
    </dgm:pt>
    <dgm:pt modelId="{E3190085-A302-4251-8DA7-523164F0D7C1}" type="sibTrans" cxnId="{C3DE12CC-0CE6-4953-82DB-2F1BBDB7E1D8}">
      <dgm:prSet/>
      <dgm:spPr/>
      <dgm:t>
        <a:bodyPr/>
        <a:lstStyle/>
        <a:p>
          <a:endParaRPr lang="vi-VN"/>
        </a:p>
      </dgm:t>
    </dgm:pt>
    <dgm:pt modelId="{FE5F2BFF-2BB1-44A9-A7F5-015C6B15AF60}">
      <dgm:prSet/>
      <dgm:spPr/>
      <dgm:t>
        <a:bodyPr/>
        <a:lstStyle/>
        <a:p>
          <a:r>
            <a:rPr lang="vi-VN"/>
            <a:t>Theo ngày, tháng, năm</a:t>
          </a:r>
        </a:p>
      </dgm:t>
    </dgm:pt>
    <dgm:pt modelId="{E3179117-37A0-4E79-8BF3-97B8207FF84D}" type="parTrans" cxnId="{B74AA66A-D811-47A2-96AA-857293E356C8}">
      <dgm:prSet/>
      <dgm:spPr/>
      <dgm:t>
        <a:bodyPr/>
        <a:lstStyle/>
        <a:p>
          <a:endParaRPr lang="vi-VN"/>
        </a:p>
      </dgm:t>
    </dgm:pt>
    <dgm:pt modelId="{03286A98-54C5-4E6D-86F3-F9F44949957E}" type="sibTrans" cxnId="{B74AA66A-D811-47A2-96AA-857293E356C8}">
      <dgm:prSet/>
      <dgm:spPr/>
      <dgm:t>
        <a:bodyPr/>
        <a:lstStyle/>
        <a:p>
          <a:endParaRPr lang="vi-VN"/>
        </a:p>
      </dgm:t>
    </dgm:pt>
    <dgm:pt modelId="{B83C82AC-06F9-4A59-B29F-6D0C901D0B91}">
      <dgm:prSet/>
      <dgm:spPr/>
      <dgm:t>
        <a:bodyPr/>
        <a:lstStyle/>
        <a:p>
          <a:r>
            <a:rPr lang="vi-VN"/>
            <a:t>Theo món, loại món </a:t>
          </a:r>
        </a:p>
      </dgm:t>
    </dgm:pt>
    <dgm:pt modelId="{BC1DDAB2-3CF5-4393-88F8-8D7E886EAA45}" type="parTrans" cxnId="{7BEDC751-87C2-4AF7-B0AF-016E008DEBED}">
      <dgm:prSet/>
      <dgm:spPr/>
      <dgm:t>
        <a:bodyPr/>
        <a:lstStyle/>
        <a:p>
          <a:endParaRPr lang="vi-VN"/>
        </a:p>
      </dgm:t>
    </dgm:pt>
    <dgm:pt modelId="{7CE351CC-206D-4645-B925-4E2C543F904A}" type="sibTrans" cxnId="{7BEDC751-87C2-4AF7-B0AF-016E008DEBED}">
      <dgm:prSet/>
      <dgm:spPr/>
      <dgm:t>
        <a:bodyPr/>
        <a:lstStyle/>
        <a:p>
          <a:endParaRPr lang="vi-VN"/>
        </a:p>
      </dgm:t>
    </dgm:pt>
    <dgm:pt modelId="{6701E134-5C4B-4A55-88C0-5665C58B857E}">
      <dgm:prSet/>
      <dgm:spPr/>
      <dgm:t>
        <a:bodyPr/>
        <a:lstStyle/>
        <a:p>
          <a:r>
            <a:rPr lang="vi-VN"/>
            <a:t>Theo loại khách hàng </a:t>
          </a:r>
        </a:p>
      </dgm:t>
    </dgm:pt>
    <dgm:pt modelId="{7CCAD787-DC05-4D9B-B864-A0D1CF71E1A3}" type="parTrans" cxnId="{54A6CDB0-A5FD-4159-A8DE-E5B30B777281}">
      <dgm:prSet/>
      <dgm:spPr/>
      <dgm:t>
        <a:bodyPr/>
        <a:lstStyle/>
        <a:p>
          <a:endParaRPr lang="vi-VN"/>
        </a:p>
      </dgm:t>
    </dgm:pt>
    <dgm:pt modelId="{4741286B-0FF6-43E3-A2A3-8F3767F64BBF}" type="sibTrans" cxnId="{54A6CDB0-A5FD-4159-A8DE-E5B30B777281}">
      <dgm:prSet/>
      <dgm:spPr/>
      <dgm:t>
        <a:bodyPr/>
        <a:lstStyle/>
        <a:p>
          <a:endParaRPr lang="vi-VN"/>
        </a:p>
      </dgm:t>
    </dgm:pt>
    <dgm:pt modelId="{8252D432-A421-418A-AFC9-E137C89B7863}">
      <dgm:prSet/>
      <dgm:spPr/>
      <dgm:t>
        <a:bodyPr/>
        <a:lstStyle/>
        <a:p>
          <a:r>
            <a:rPr lang="vi-VN"/>
            <a:t>Theo kênh đặt hàng</a:t>
          </a:r>
        </a:p>
      </dgm:t>
    </dgm:pt>
    <dgm:pt modelId="{795E01F2-B915-4342-A354-E0B8DE860C26}" type="parTrans" cxnId="{433DD995-F34E-43F4-9E95-BC3EC465046F}">
      <dgm:prSet/>
      <dgm:spPr/>
      <dgm:t>
        <a:bodyPr/>
        <a:lstStyle/>
        <a:p>
          <a:endParaRPr lang="vi-VN"/>
        </a:p>
      </dgm:t>
    </dgm:pt>
    <dgm:pt modelId="{9FD15178-CF63-4BA1-A15E-CC74CB1D9105}" type="sibTrans" cxnId="{433DD995-F34E-43F4-9E95-BC3EC465046F}">
      <dgm:prSet/>
      <dgm:spPr/>
      <dgm:t>
        <a:bodyPr/>
        <a:lstStyle/>
        <a:p>
          <a:endParaRPr lang="vi-VN"/>
        </a:p>
      </dgm:t>
    </dgm:pt>
    <dgm:pt modelId="{25DF1B5B-FEAF-4270-A549-B90D37E67E31}">
      <dgm:prSet/>
      <dgm:spPr/>
      <dgm:t>
        <a:bodyPr/>
        <a:lstStyle/>
        <a:p>
          <a:r>
            <a:rPr lang="vi-VN"/>
            <a:t>Thống kê tỉ lệ hủy đơn hàng </a:t>
          </a:r>
        </a:p>
      </dgm:t>
    </dgm:pt>
    <dgm:pt modelId="{B1F35C01-D7F5-454F-91B3-CB71F9EB1A23}" type="parTrans" cxnId="{B5326280-BB76-44C1-BADB-113CE788A96F}">
      <dgm:prSet/>
      <dgm:spPr/>
      <dgm:t>
        <a:bodyPr/>
        <a:lstStyle/>
        <a:p>
          <a:endParaRPr lang="vi-VN"/>
        </a:p>
      </dgm:t>
    </dgm:pt>
    <dgm:pt modelId="{91BE901B-F7F5-470A-BFDB-8F67962DBDBC}" type="sibTrans" cxnId="{B5326280-BB76-44C1-BADB-113CE788A96F}">
      <dgm:prSet/>
      <dgm:spPr/>
      <dgm:t>
        <a:bodyPr/>
        <a:lstStyle/>
        <a:p>
          <a:endParaRPr lang="vi-VN"/>
        </a:p>
      </dgm:t>
    </dgm:pt>
    <dgm:pt modelId="{0C2E11B6-8EE3-4075-B1EF-195D8543A1C7}">
      <dgm:prSet/>
      <dgm:spPr/>
      <dgm:t>
        <a:bodyPr/>
        <a:lstStyle/>
        <a:p>
          <a:r>
            <a:rPr lang="vi-VN"/>
            <a:t>Theo kênh đặt hàng, loại khách hàng</a:t>
          </a:r>
        </a:p>
      </dgm:t>
    </dgm:pt>
    <dgm:pt modelId="{A24CC948-B928-4E93-8CA7-4138FE0B2497}" type="parTrans" cxnId="{C0F54F8B-F015-4BF1-8167-D6F16AD7D6BB}">
      <dgm:prSet/>
      <dgm:spPr/>
      <dgm:t>
        <a:bodyPr/>
        <a:lstStyle/>
        <a:p>
          <a:endParaRPr lang="vi-VN"/>
        </a:p>
      </dgm:t>
    </dgm:pt>
    <dgm:pt modelId="{E00A887F-C870-4637-A464-BB28788A9DD3}" type="sibTrans" cxnId="{C0F54F8B-F015-4BF1-8167-D6F16AD7D6BB}">
      <dgm:prSet/>
      <dgm:spPr/>
      <dgm:t>
        <a:bodyPr/>
        <a:lstStyle/>
        <a:p>
          <a:endParaRPr lang="vi-VN"/>
        </a:p>
      </dgm:t>
    </dgm:pt>
    <dgm:pt modelId="{ADE6B12C-663D-4209-A4CF-9182EDB832DA}" type="pres">
      <dgm:prSet presAssocID="{97BFFAB2-6EA9-4858-99E0-A576FEFB8F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A8397E-9FD1-4F3D-A070-476E764150A6}" type="pres">
      <dgm:prSet presAssocID="{4C8C0E8C-1781-48F3-8F98-93C6B05B76F0}" presName="hierRoot1" presStyleCnt="0">
        <dgm:presLayoutVars>
          <dgm:hierBranch val="init"/>
        </dgm:presLayoutVars>
      </dgm:prSet>
      <dgm:spPr/>
    </dgm:pt>
    <dgm:pt modelId="{D9057227-41E6-489D-BE6C-0515DABB8E16}" type="pres">
      <dgm:prSet presAssocID="{4C8C0E8C-1781-48F3-8F98-93C6B05B76F0}" presName="rootComposite1" presStyleCnt="0"/>
      <dgm:spPr/>
    </dgm:pt>
    <dgm:pt modelId="{06DA0E57-CACB-47D6-9AC3-90FD141DDD28}" type="pres">
      <dgm:prSet presAssocID="{4C8C0E8C-1781-48F3-8F98-93C6B05B76F0}" presName="rootText1" presStyleLbl="node0" presStyleIdx="0" presStyleCnt="1" custScaleX="145849" custScaleY="166664">
        <dgm:presLayoutVars>
          <dgm:chPref val="3"/>
        </dgm:presLayoutVars>
      </dgm:prSet>
      <dgm:spPr/>
    </dgm:pt>
    <dgm:pt modelId="{D847716B-2855-4045-B15F-7030B39AF3E1}" type="pres">
      <dgm:prSet presAssocID="{4C8C0E8C-1781-48F3-8F98-93C6B05B76F0}" presName="rootConnector1" presStyleLbl="node1" presStyleIdx="0" presStyleCnt="0"/>
      <dgm:spPr/>
    </dgm:pt>
    <dgm:pt modelId="{B399B6E2-141A-443A-B18E-3FC08836AA83}" type="pres">
      <dgm:prSet presAssocID="{4C8C0E8C-1781-48F3-8F98-93C6B05B76F0}" presName="hierChild2" presStyleCnt="0"/>
      <dgm:spPr/>
    </dgm:pt>
    <dgm:pt modelId="{ADA2FA45-D380-4BB8-95C8-2779F1B2CF65}" type="pres">
      <dgm:prSet presAssocID="{19B9E970-F4EF-40B6-A27E-3C66F6AFEDDF}" presName="Name37" presStyleLbl="parChTrans1D2" presStyleIdx="0" presStyleCnt="2"/>
      <dgm:spPr/>
    </dgm:pt>
    <dgm:pt modelId="{BA9F5396-2A00-4676-B01F-E00DA8B522C2}" type="pres">
      <dgm:prSet presAssocID="{29BCE832-D5B6-4B67-BE3D-4A14CD8EA6E3}" presName="hierRoot2" presStyleCnt="0">
        <dgm:presLayoutVars>
          <dgm:hierBranch val="init"/>
        </dgm:presLayoutVars>
      </dgm:prSet>
      <dgm:spPr/>
    </dgm:pt>
    <dgm:pt modelId="{20C03043-38AD-4D63-BA11-BBD4C04FD8DA}" type="pres">
      <dgm:prSet presAssocID="{29BCE832-D5B6-4B67-BE3D-4A14CD8EA6E3}" presName="rootComposite" presStyleCnt="0"/>
      <dgm:spPr/>
    </dgm:pt>
    <dgm:pt modelId="{08716374-B9EF-476D-8B9A-68C59D8CF827}" type="pres">
      <dgm:prSet presAssocID="{29BCE832-D5B6-4B67-BE3D-4A14CD8EA6E3}" presName="rootText" presStyleLbl="node2" presStyleIdx="0" presStyleCnt="2">
        <dgm:presLayoutVars>
          <dgm:chPref val="3"/>
        </dgm:presLayoutVars>
      </dgm:prSet>
      <dgm:spPr/>
    </dgm:pt>
    <dgm:pt modelId="{BA0F8678-2D1C-4F14-81AE-9FB66FCE856B}" type="pres">
      <dgm:prSet presAssocID="{29BCE832-D5B6-4B67-BE3D-4A14CD8EA6E3}" presName="rootConnector" presStyleLbl="node2" presStyleIdx="0" presStyleCnt="2"/>
      <dgm:spPr/>
    </dgm:pt>
    <dgm:pt modelId="{C294024A-ED38-4D87-9E68-322F66661D81}" type="pres">
      <dgm:prSet presAssocID="{29BCE832-D5B6-4B67-BE3D-4A14CD8EA6E3}" presName="hierChild4" presStyleCnt="0"/>
      <dgm:spPr/>
    </dgm:pt>
    <dgm:pt modelId="{B9BE3AED-63F2-4C4A-AAF1-B35228F0E7A2}" type="pres">
      <dgm:prSet presAssocID="{D706C25A-5DD8-417A-B708-1888BDB15729}" presName="Name37" presStyleLbl="parChTrans1D3" presStyleIdx="0" presStyleCnt="6"/>
      <dgm:spPr/>
    </dgm:pt>
    <dgm:pt modelId="{E1059BD6-5B08-4288-8EE9-99CEE6ED9FD8}" type="pres">
      <dgm:prSet presAssocID="{F9F91E88-2192-46BE-B411-02EEACA8305B}" presName="hierRoot2" presStyleCnt="0">
        <dgm:presLayoutVars>
          <dgm:hierBranch val="init"/>
        </dgm:presLayoutVars>
      </dgm:prSet>
      <dgm:spPr/>
    </dgm:pt>
    <dgm:pt modelId="{7283613E-2C56-43D8-A2E6-2621986C07CC}" type="pres">
      <dgm:prSet presAssocID="{F9F91E88-2192-46BE-B411-02EEACA8305B}" presName="rootComposite" presStyleCnt="0"/>
      <dgm:spPr/>
    </dgm:pt>
    <dgm:pt modelId="{9A1A3E37-ED1E-42AE-AC9A-B4B71F0289D6}" type="pres">
      <dgm:prSet presAssocID="{F9F91E88-2192-46BE-B411-02EEACA8305B}" presName="rootText" presStyleLbl="node3" presStyleIdx="0" presStyleCnt="6">
        <dgm:presLayoutVars>
          <dgm:chPref val="3"/>
        </dgm:presLayoutVars>
      </dgm:prSet>
      <dgm:spPr/>
    </dgm:pt>
    <dgm:pt modelId="{502554D6-7308-426B-8FDD-1F775E24582E}" type="pres">
      <dgm:prSet presAssocID="{F9F91E88-2192-46BE-B411-02EEACA8305B}" presName="rootConnector" presStyleLbl="node3" presStyleIdx="0" presStyleCnt="6"/>
      <dgm:spPr/>
    </dgm:pt>
    <dgm:pt modelId="{F4AF731A-1606-419C-8F10-9D35E27265D7}" type="pres">
      <dgm:prSet presAssocID="{F9F91E88-2192-46BE-B411-02EEACA8305B}" presName="hierChild4" presStyleCnt="0"/>
      <dgm:spPr/>
    </dgm:pt>
    <dgm:pt modelId="{34A91979-6044-4415-AA57-6B5C96CDF93A}" type="pres">
      <dgm:prSet presAssocID="{4613C61D-16BC-4F24-8833-53A5C8A58617}" presName="Name37" presStyleLbl="parChTrans1D4" presStyleIdx="0" presStyleCnt="46"/>
      <dgm:spPr/>
    </dgm:pt>
    <dgm:pt modelId="{092D2B27-B857-45E6-92E0-A5FECCCC854B}" type="pres">
      <dgm:prSet presAssocID="{37B1BD39-B335-460B-87CA-7A04CBDA94CE}" presName="hierRoot2" presStyleCnt="0">
        <dgm:presLayoutVars>
          <dgm:hierBranch val="init"/>
        </dgm:presLayoutVars>
      </dgm:prSet>
      <dgm:spPr/>
    </dgm:pt>
    <dgm:pt modelId="{0A007B98-A9D7-4B52-9F14-4E2CA4A291FF}" type="pres">
      <dgm:prSet presAssocID="{37B1BD39-B335-460B-87CA-7A04CBDA94CE}" presName="rootComposite" presStyleCnt="0"/>
      <dgm:spPr/>
    </dgm:pt>
    <dgm:pt modelId="{9DF6F863-93A4-494E-888D-95089B5527BF}" type="pres">
      <dgm:prSet presAssocID="{37B1BD39-B335-460B-87CA-7A04CBDA94CE}" presName="rootText" presStyleLbl="node4" presStyleIdx="0" presStyleCnt="46">
        <dgm:presLayoutVars>
          <dgm:chPref val="3"/>
        </dgm:presLayoutVars>
      </dgm:prSet>
      <dgm:spPr/>
    </dgm:pt>
    <dgm:pt modelId="{ED2FE78D-8E53-4E70-A230-E7BA9F535784}" type="pres">
      <dgm:prSet presAssocID="{37B1BD39-B335-460B-87CA-7A04CBDA94CE}" presName="rootConnector" presStyleLbl="node4" presStyleIdx="0" presStyleCnt="46"/>
      <dgm:spPr/>
    </dgm:pt>
    <dgm:pt modelId="{8FE4E3E3-CB4B-4DDC-BD28-BC859999D4A6}" type="pres">
      <dgm:prSet presAssocID="{37B1BD39-B335-460B-87CA-7A04CBDA94CE}" presName="hierChild4" presStyleCnt="0"/>
      <dgm:spPr/>
    </dgm:pt>
    <dgm:pt modelId="{F25EDD1C-1895-4D8F-8737-C0E8B89D78CA}" type="pres">
      <dgm:prSet presAssocID="{37B1BD39-B335-460B-87CA-7A04CBDA94CE}" presName="hierChild5" presStyleCnt="0"/>
      <dgm:spPr/>
    </dgm:pt>
    <dgm:pt modelId="{DE46D421-75B9-411C-B942-B494E2152A91}" type="pres">
      <dgm:prSet presAssocID="{73398A0E-E533-41F4-951B-6A21C50EDEB3}" presName="Name37" presStyleLbl="parChTrans1D4" presStyleIdx="1" presStyleCnt="46"/>
      <dgm:spPr/>
    </dgm:pt>
    <dgm:pt modelId="{49F52041-DC21-4CB8-BB7A-5286893E013C}" type="pres">
      <dgm:prSet presAssocID="{611FB5AD-2589-4E4F-B5A5-47E0A76DAFCE}" presName="hierRoot2" presStyleCnt="0">
        <dgm:presLayoutVars>
          <dgm:hierBranch val="init"/>
        </dgm:presLayoutVars>
      </dgm:prSet>
      <dgm:spPr/>
    </dgm:pt>
    <dgm:pt modelId="{20E52BDD-B7FF-4851-9578-7DE289699B49}" type="pres">
      <dgm:prSet presAssocID="{611FB5AD-2589-4E4F-B5A5-47E0A76DAFCE}" presName="rootComposite" presStyleCnt="0"/>
      <dgm:spPr/>
    </dgm:pt>
    <dgm:pt modelId="{7BF39E94-5063-4812-95C9-8126E28CDFE6}" type="pres">
      <dgm:prSet presAssocID="{611FB5AD-2589-4E4F-B5A5-47E0A76DAFCE}" presName="rootText" presStyleLbl="node4" presStyleIdx="1" presStyleCnt="46">
        <dgm:presLayoutVars>
          <dgm:chPref val="3"/>
        </dgm:presLayoutVars>
      </dgm:prSet>
      <dgm:spPr/>
    </dgm:pt>
    <dgm:pt modelId="{81CA7648-F4D6-4500-82D1-04A904737E92}" type="pres">
      <dgm:prSet presAssocID="{611FB5AD-2589-4E4F-B5A5-47E0A76DAFCE}" presName="rootConnector" presStyleLbl="node4" presStyleIdx="1" presStyleCnt="46"/>
      <dgm:spPr/>
    </dgm:pt>
    <dgm:pt modelId="{3D64A1DB-EE8C-47B5-9109-8B9ECBC9FC02}" type="pres">
      <dgm:prSet presAssocID="{611FB5AD-2589-4E4F-B5A5-47E0A76DAFCE}" presName="hierChild4" presStyleCnt="0"/>
      <dgm:spPr/>
    </dgm:pt>
    <dgm:pt modelId="{E24C9837-1E3D-4579-A6CD-D56093538208}" type="pres">
      <dgm:prSet presAssocID="{611FB5AD-2589-4E4F-B5A5-47E0A76DAFCE}" presName="hierChild5" presStyleCnt="0"/>
      <dgm:spPr/>
    </dgm:pt>
    <dgm:pt modelId="{F1C43D5C-94EA-48A5-8328-F888ABF8FD01}" type="pres">
      <dgm:prSet presAssocID="{D781D5F5-DE5B-4E40-B0B4-389687FC896A}" presName="Name37" presStyleLbl="parChTrans1D4" presStyleIdx="2" presStyleCnt="46"/>
      <dgm:spPr/>
    </dgm:pt>
    <dgm:pt modelId="{4F799F53-362F-468D-8589-C17B93861B71}" type="pres">
      <dgm:prSet presAssocID="{99EBECF0-F3F9-48AA-B2B2-9D70C9635F95}" presName="hierRoot2" presStyleCnt="0">
        <dgm:presLayoutVars>
          <dgm:hierBranch val="init"/>
        </dgm:presLayoutVars>
      </dgm:prSet>
      <dgm:spPr/>
    </dgm:pt>
    <dgm:pt modelId="{61F69FF3-5235-4676-A180-03DB3431C886}" type="pres">
      <dgm:prSet presAssocID="{99EBECF0-F3F9-48AA-B2B2-9D70C9635F95}" presName="rootComposite" presStyleCnt="0"/>
      <dgm:spPr/>
    </dgm:pt>
    <dgm:pt modelId="{9D02334A-EE74-4A22-A59C-FAFEEA0CA3A9}" type="pres">
      <dgm:prSet presAssocID="{99EBECF0-F3F9-48AA-B2B2-9D70C9635F95}" presName="rootText" presStyleLbl="node4" presStyleIdx="2" presStyleCnt="46">
        <dgm:presLayoutVars>
          <dgm:chPref val="3"/>
        </dgm:presLayoutVars>
      </dgm:prSet>
      <dgm:spPr/>
    </dgm:pt>
    <dgm:pt modelId="{FDE3F0C4-DEE8-459E-9AD5-7BB9E2C01C59}" type="pres">
      <dgm:prSet presAssocID="{99EBECF0-F3F9-48AA-B2B2-9D70C9635F95}" presName="rootConnector" presStyleLbl="node4" presStyleIdx="2" presStyleCnt="46"/>
      <dgm:spPr/>
    </dgm:pt>
    <dgm:pt modelId="{44AEBD51-D6A9-4E95-A3CF-1017B53F4719}" type="pres">
      <dgm:prSet presAssocID="{99EBECF0-F3F9-48AA-B2B2-9D70C9635F95}" presName="hierChild4" presStyleCnt="0"/>
      <dgm:spPr/>
    </dgm:pt>
    <dgm:pt modelId="{374232E3-8E6A-4FA4-91A2-B73728E5FAE1}" type="pres">
      <dgm:prSet presAssocID="{99EBECF0-F3F9-48AA-B2B2-9D70C9635F95}" presName="hierChild5" presStyleCnt="0"/>
      <dgm:spPr/>
    </dgm:pt>
    <dgm:pt modelId="{B6BD6D4C-A451-467C-BF72-AF298AF8F24B}" type="pres">
      <dgm:prSet presAssocID="{1D425000-4034-42F5-8F6B-BA90F7D98BE3}" presName="Name37" presStyleLbl="parChTrans1D4" presStyleIdx="3" presStyleCnt="46"/>
      <dgm:spPr/>
    </dgm:pt>
    <dgm:pt modelId="{CDAE32A5-1404-4758-8CAD-FC7BBDFEF789}" type="pres">
      <dgm:prSet presAssocID="{AF538970-25BB-445F-BFBF-2E06F2497597}" presName="hierRoot2" presStyleCnt="0">
        <dgm:presLayoutVars>
          <dgm:hierBranch val="init"/>
        </dgm:presLayoutVars>
      </dgm:prSet>
      <dgm:spPr/>
    </dgm:pt>
    <dgm:pt modelId="{FD940DBB-F55B-4B2B-9B9D-EE3AF5480E40}" type="pres">
      <dgm:prSet presAssocID="{AF538970-25BB-445F-BFBF-2E06F2497597}" presName="rootComposite" presStyleCnt="0"/>
      <dgm:spPr/>
    </dgm:pt>
    <dgm:pt modelId="{E962EF3F-7442-485B-9780-3C3CCF38C7EF}" type="pres">
      <dgm:prSet presAssocID="{AF538970-25BB-445F-BFBF-2E06F2497597}" presName="rootText" presStyleLbl="node4" presStyleIdx="3" presStyleCnt="46">
        <dgm:presLayoutVars>
          <dgm:chPref val="3"/>
        </dgm:presLayoutVars>
      </dgm:prSet>
      <dgm:spPr/>
    </dgm:pt>
    <dgm:pt modelId="{EE0330EF-C054-4BED-9EFD-AB85B47F0D1A}" type="pres">
      <dgm:prSet presAssocID="{AF538970-25BB-445F-BFBF-2E06F2497597}" presName="rootConnector" presStyleLbl="node4" presStyleIdx="3" presStyleCnt="46"/>
      <dgm:spPr/>
    </dgm:pt>
    <dgm:pt modelId="{F4E9676C-0DCC-4EEC-8784-C859F722DC6D}" type="pres">
      <dgm:prSet presAssocID="{AF538970-25BB-445F-BFBF-2E06F2497597}" presName="hierChild4" presStyleCnt="0"/>
      <dgm:spPr/>
    </dgm:pt>
    <dgm:pt modelId="{100B9AAE-47E0-4649-83C3-042579705BAC}" type="pres">
      <dgm:prSet presAssocID="{AF538970-25BB-445F-BFBF-2E06F2497597}" presName="hierChild5" presStyleCnt="0"/>
      <dgm:spPr/>
    </dgm:pt>
    <dgm:pt modelId="{78C2ED79-8080-4F43-8427-AA050AEDC99A}" type="pres">
      <dgm:prSet presAssocID="{6F2F6728-14B0-4946-8C42-F6CBE580F8DA}" presName="Name37" presStyleLbl="parChTrans1D4" presStyleIdx="4" presStyleCnt="46"/>
      <dgm:spPr/>
    </dgm:pt>
    <dgm:pt modelId="{7B73EE6E-A6FD-4F6B-8908-5CAC5E6DA908}" type="pres">
      <dgm:prSet presAssocID="{E212B6C7-1BE7-4390-8574-B48470AF05B3}" presName="hierRoot2" presStyleCnt="0">
        <dgm:presLayoutVars>
          <dgm:hierBranch val="init"/>
        </dgm:presLayoutVars>
      </dgm:prSet>
      <dgm:spPr/>
    </dgm:pt>
    <dgm:pt modelId="{F5D477F8-CDD1-4A43-AE0E-8EB44814FFA8}" type="pres">
      <dgm:prSet presAssocID="{E212B6C7-1BE7-4390-8574-B48470AF05B3}" presName="rootComposite" presStyleCnt="0"/>
      <dgm:spPr/>
    </dgm:pt>
    <dgm:pt modelId="{6AAB1395-8C7C-4A5F-BAAB-F37089B8F7F3}" type="pres">
      <dgm:prSet presAssocID="{E212B6C7-1BE7-4390-8574-B48470AF05B3}" presName="rootText" presStyleLbl="node4" presStyleIdx="4" presStyleCnt="46">
        <dgm:presLayoutVars>
          <dgm:chPref val="3"/>
        </dgm:presLayoutVars>
      </dgm:prSet>
      <dgm:spPr/>
    </dgm:pt>
    <dgm:pt modelId="{3B7A67DA-716A-4D94-BD1A-6B2B7C79844A}" type="pres">
      <dgm:prSet presAssocID="{E212B6C7-1BE7-4390-8574-B48470AF05B3}" presName="rootConnector" presStyleLbl="node4" presStyleIdx="4" presStyleCnt="46"/>
      <dgm:spPr/>
    </dgm:pt>
    <dgm:pt modelId="{D4C74179-BB50-4F1A-87B8-69709DD5F596}" type="pres">
      <dgm:prSet presAssocID="{E212B6C7-1BE7-4390-8574-B48470AF05B3}" presName="hierChild4" presStyleCnt="0"/>
      <dgm:spPr/>
    </dgm:pt>
    <dgm:pt modelId="{E84C0D40-FA7E-47E2-8B7E-C2171FC6DF77}" type="pres">
      <dgm:prSet presAssocID="{E212B6C7-1BE7-4390-8574-B48470AF05B3}" presName="hierChild5" presStyleCnt="0"/>
      <dgm:spPr/>
    </dgm:pt>
    <dgm:pt modelId="{6B8D9299-7AFF-494A-8327-6F3EFCB0DC48}" type="pres">
      <dgm:prSet presAssocID="{E68ACEF7-656D-4A65-8BE6-8425B4FE37BD}" presName="Name37" presStyleLbl="parChTrans1D4" presStyleIdx="5" presStyleCnt="46"/>
      <dgm:spPr/>
    </dgm:pt>
    <dgm:pt modelId="{FE31BF70-7BDE-4BC0-9742-A1F2E27FB809}" type="pres">
      <dgm:prSet presAssocID="{91D95E43-ACAC-47B5-B347-2D4A8144CD80}" presName="hierRoot2" presStyleCnt="0">
        <dgm:presLayoutVars>
          <dgm:hierBranch val="init"/>
        </dgm:presLayoutVars>
      </dgm:prSet>
      <dgm:spPr/>
    </dgm:pt>
    <dgm:pt modelId="{854981FA-6462-420E-ADB6-F03B950058E5}" type="pres">
      <dgm:prSet presAssocID="{91D95E43-ACAC-47B5-B347-2D4A8144CD80}" presName="rootComposite" presStyleCnt="0"/>
      <dgm:spPr/>
    </dgm:pt>
    <dgm:pt modelId="{915339EA-554C-41EB-A14F-864B91A075E2}" type="pres">
      <dgm:prSet presAssocID="{91D95E43-ACAC-47B5-B347-2D4A8144CD80}" presName="rootText" presStyleLbl="node4" presStyleIdx="5" presStyleCnt="46">
        <dgm:presLayoutVars>
          <dgm:chPref val="3"/>
        </dgm:presLayoutVars>
      </dgm:prSet>
      <dgm:spPr/>
    </dgm:pt>
    <dgm:pt modelId="{BD311059-A6BC-4D75-BDE7-074160F364A4}" type="pres">
      <dgm:prSet presAssocID="{91D95E43-ACAC-47B5-B347-2D4A8144CD80}" presName="rootConnector" presStyleLbl="node4" presStyleIdx="5" presStyleCnt="46"/>
      <dgm:spPr/>
    </dgm:pt>
    <dgm:pt modelId="{FAA94D7B-E7E8-47F8-88EC-505BB719BE2C}" type="pres">
      <dgm:prSet presAssocID="{91D95E43-ACAC-47B5-B347-2D4A8144CD80}" presName="hierChild4" presStyleCnt="0"/>
      <dgm:spPr/>
    </dgm:pt>
    <dgm:pt modelId="{44886A48-20DD-4CA1-B245-7BA9F9B8BD01}" type="pres">
      <dgm:prSet presAssocID="{91D95E43-ACAC-47B5-B347-2D4A8144CD80}" presName="hierChild5" presStyleCnt="0"/>
      <dgm:spPr/>
    </dgm:pt>
    <dgm:pt modelId="{33EFF547-E0BE-4A03-AA91-B8FB64D59E79}" type="pres">
      <dgm:prSet presAssocID="{D13C833B-ADDD-4E8A-B442-D7EA849264C9}" presName="Name37" presStyleLbl="parChTrans1D4" presStyleIdx="6" presStyleCnt="46"/>
      <dgm:spPr/>
    </dgm:pt>
    <dgm:pt modelId="{C0443881-783F-4D14-8F46-531954CD959E}" type="pres">
      <dgm:prSet presAssocID="{945D5498-D28D-4585-ACCA-107D0D8DB181}" presName="hierRoot2" presStyleCnt="0">
        <dgm:presLayoutVars>
          <dgm:hierBranch val="init"/>
        </dgm:presLayoutVars>
      </dgm:prSet>
      <dgm:spPr/>
    </dgm:pt>
    <dgm:pt modelId="{35EA161D-D0F7-4FF5-875C-A4D70FC0CCF1}" type="pres">
      <dgm:prSet presAssocID="{945D5498-D28D-4585-ACCA-107D0D8DB181}" presName="rootComposite" presStyleCnt="0"/>
      <dgm:spPr/>
    </dgm:pt>
    <dgm:pt modelId="{D35BBCDA-C3B2-4A4E-920B-B7B64790C320}" type="pres">
      <dgm:prSet presAssocID="{945D5498-D28D-4585-ACCA-107D0D8DB181}" presName="rootText" presStyleLbl="node4" presStyleIdx="6" presStyleCnt="46" custScaleY="140647">
        <dgm:presLayoutVars>
          <dgm:chPref val="3"/>
        </dgm:presLayoutVars>
      </dgm:prSet>
      <dgm:spPr/>
    </dgm:pt>
    <dgm:pt modelId="{9A8B8D5D-ACB6-4FDF-A05B-6D5F03D4A98D}" type="pres">
      <dgm:prSet presAssocID="{945D5498-D28D-4585-ACCA-107D0D8DB181}" presName="rootConnector" presStyleLbl="node4" presStyleIdx="6" presStyleCnt="46"/>
      <dgm:spPr/>
    </dgm:pt>
    <dgm:pt modelId="{0E7D7A5D-3E4C-4C99-BB1F-0C96636ACF23}" type="pres">
      <dgm:prSet presAssocID="{945D5498-D28D-4585-ACCA-107D0D8DB181}" presName="hierChild4" presStyleCnt="0"/>
      <dgm:spPr/>
    </dgm:pt>
    <dgm:pt modelId="{6260FD6B-7B82-413E-9766-B57C076FC826}" type="pres">
      <dgm:prSet presAssocID="{945D5498-D28D-4585-ACCA-107D0D8DB181}" presName="hierChild5" presStyleCnt="0"/>
      <dgm:spPr/>
    </dgm:pt>
    <dgm:pt modelId="{6199F3C3-C40F-4F2A-8D92-60FA502621E3}" type="pres">
      <dgm:prSet presAssocID="{3AF18138-B833-4A5E-9D37-BE4472C908C5}" presName="Name37" presStyleLbl="parChTrans1D4" presStyleIdx="7" presStyleCnt="46"/>
      <dgm:spPr/>
    </dgm:pt>
    <dgm:pt modelId="{70DC1B96-B0B6-48EA-AA35-28753004A39F}" type="pres">
      <dgm:prSet presAssocID="{2A9C3022-1B3E-4345-A4D2-E358D0857695}" presName="hierRoot2" presStyleCnt="0">
        <dgm:presLayoutVars>
          <dgm:hierBranch val="init"/>
        </dgm:presLayoutVars>
      </dgm:prSet>
      <dgm:spPr/>
    </dgm:pt>
    <dgm:pt modelId="{24EFD332-1B63-4DA4-B84E-1F0D3572BEA2}" type="pres">
      <dgm:prSet presAssocID="{2A9C3022-1B3E-4345-A4D2-E358D0857695}" presName="rootComposite" presStyleCnt="0"/>
      <dgm:spPr/>
    </dgm:pt>
    <dgm:pt modelId="{6F933AB9-AAAD-4E1F-8A67-5A570C5E5728}" type="pres">
      <dgm:prSet presAssocID="{2A9C3022-1B3E-4345-A4D2-E358D0857695}" presName="rootText" presStyleLbl="node4" presStyleIdx="7" presStyleCnt="46" custScaleY="186966">
        <dgm:presLayoutVars>
          <dgm:chPref val="3"/>
        </dgm:presLayoutVars>
      </dgm:prSet>
      <dgm:spPr/>
    </dgm:pt>
    <dgm:pt modelId="{20010ACE-D2F6-4744-897D-F9155952CC5C}" type="pres">
      <dgm:prSet presAssocID="{2A9C3022-1B3E-4345-A4D2-E358D0857695}" presName="rootConnector" presStyleLbl="node4" presStyleIdx="7" presStyleCnt="46"/>
      <dgm:spPr/>
    </dgm:pt>
    <dgm:pt modelId="{731875C1-7A7A-498F-BC21-403394D40476}" type="pres">
      <dgm:prSet presAssocID="{2A9C3022-1B3E-4345-A4D2-E358D0857695}" presName="hierChild4" presStyleCnt="0"/>
      <dgm:spPr/>
    </dgm:pt>
    <dgm:pt modelId="{BC9F6683-FE0C-46C0-A0DF-63E99DBD438F}" type="pres">
      <dgm:prSet presAssocID="{2A9C3022-1B3E-4345-A4D2-E358D0857695}" presName="hierChild5" presStyleCnt="0"/>
      <dgm:spPr/>
    </dgm:pt>
    <dgm:pt modelId="{1C27E83F-DB54-4834-B6D7-4E66C50145C4}" type="pres">
      <dgm:prSet presAssocID="{57B7DDF2-CD30-47FB-9DB0-01AA5D305547}" presName="Name37" presStyleLbl="parChTrans1D4" presStyleIdx="8" presStyleCnt="46"/>
      <dgm:spPr/>
    </dgm:pt>
    <dgm:pt modelId="{64BD0191-9310-4C0E-8491-B97C883EFB57}" type="pres">
      <dgm:prSet presAssocID="{9B4287CC-0DCC-4902-BDA4-3C61E110DC07}" presName="hierRoot2" presStyleCnt="0">
        <dgm:presLayoutVars>
          <dgm:hierBranch val="init"/>
        </dgm:presLayoutVars>
      </dgm:prSet>
      <dgm:spPr/>
    </dgm:pt>
    <dgm:pt modelId="{722AAF1A-1579-49C6-BE36-507434321D61}" type="pres">
      <dgm:prSet presAssocID="{9B4287CC-0DCC-4902-BDA4-3C61E110DC07}" presName="rootComposite" presStyleCnt="0"/>
      <dgm:spPr/>
    </dgm:pt>
    <dgm:pt modelId="{267AC8EB-5AE8-4F7A-9930-DD1406CDF7A7}" type="pres">
      <dgm:prSet presAssocID="{9B4287CC-0DCC-4902-BDA4-3C61E110DC07}" presName="rootText" presStyleLbl="node4" presStyleIdx="8" presStyleCnt="46">
        <dgm:presLayoutVars>
          <dgm:chPref val="3"/>
        </dgm:presLayoutVars>
      </dgm:prSet>
      <dgm:spPr/>
    </dgm:pt>
    <dgm:pt modelId="{94CE1085-5A4F-458B-8B8A-FE4271A81D8F}" type="pres">
      <dgm:prSet presAssocID="{9B4287CC-0DCC-4902-BDA4-3C61E110DC07}" presName="rootConnector" presStyleLbl="node4" presStyleIdx="8" presStyleCnt="46"/>
      <dgm:spPr/>
    </dgm:pt>
    <dgm:pt modelId="{9041542F-778F-4CA4-881D-AF21E570D99C}" type="pres">
      <dgm:prSet presAssocID="{9B4287CC-0DCC-4902-BDA4-3C61E110DC07}" presName="hierChild4" presStyleCnt="0"/>
      <dgm:spPr/>
    </dgm:pt>
    <dgm:pt modelId="{EEA62F26-9173-4C87-BE47-187F30BF5F2E}" type="pres">
      <dgm:prSet presAssocID="{9B4287CC-0DCC-4902-BDA4-3C61E110DC07}" presName="hierChild5" presStyleCnt="0"/>
      <dgm:spPr/>
    </dgm:pt>
    <dgm:pt modelId="{019A31E7-7CEC-4BD1-8FC8-1ECB6473F6D3}" type="pres">
      <dgm:prSet presAssocID="{F4F273F5-81DB-4533-9489-2EE7E7D90C88}" presName="Name37" presStyleLbl="parChTrans1D4" presStyleIdx="9" presStyleCnt="46"/>
      <dgm:spPr/>
    </dgm:pt>
    <dgm:pt modelId="{2D99455F-E2AF-4A1E-9ED0-527280A112FF}" type="pres">
      <dgm:prSet presAssocID="{1F3C103F-4631-452E-81D6-CE2E400C8373}" presName="hierRoot2" presStyleCnt="0">
        <dgm:presLayoutVars>
          <dgm:hierBranch val="init"/>
        </dgm:presLayoutVars>
      </dgm:prSet>
      <dgm:spPr/>
    </dgm:pt>
    <dgm:pt modelId="{28DCEB8E-6D55-4B9A-BD57-F8A87522446F}" type="pres">
      <dgm:prSet presAssocID="{1F3C103F-4631-452E-81D6-CE2E400C8373}" presName="rootComposite" presStyleCnt="0"/>
      <dgm:spPr/>
    </dgm:pt>
    <dgm:pt modelId="{E5722C61-9307-47F0-88F7-2D57C9127676}" type="pres">
      <dgm:prSet presAssocID="{1F3C103F-4631-452E-81D6-CE2E400C8373}" presName="rootText" presStyleLbl="node4" presStyleIdx="9" presStyleCnt="46" custScaleY="140020">
        <dgm:presLayoutVars>
          <dgm:chPref val="3"/>
        </dgm:presLayoutVars>
      </dgm:prSet>
      <dgm:spPr/>
    </dgm:pt>
    <dgm:pt modelId="{6F1B7E74-338E-42D9-A252-8BA041EDD812}" type="pres">
      <dgm:prSet presAssocID="{1F3C103F-4631-452E-81D6-CE2E400C8373}" presName="rootConnector" presStyleLbl="node4" presStyleIdx="9" presStyleCnt="46"/>
      <dgm:spPr/>
    </dgm:pt>
    <dgm:pt modelId="{5EAAA46B-E1EA-4F22-BA2A-64C35AED2053}" type="pres">
      <dgm:prSet presAssocID="{1F3C103F-4631-452E-81D6-CE2E400C8373}" presName="hierChild4" presStyleCnt="0"/>
      <dgm:spPr/>
    </dgm:pt>
    <dgm:pt modelId="{6EAF67A8-4494-437B-ACBF-A196FD0F6B96}" type="pres">
      <dgm:prSet presAssocID="{1F3C103F-4631-452E-81D6-CE2E400C8373}" presName="hierChild5" presStyleCnt="0"/>
      <dgm:spPr/>
    </dgm:pt>
    <dgm:pt modelId="{0EDB73B6-0FB4-4D6B-9018-D0584AE28353}" type="pres">
      <dgm:prSet presAssocID="{F5E342B8-51E6-45F0-8DD6-425D81E77460}" presName="Name37" presStyleLbl="parChTrans1D4" presStyleIdx="10" presStyleCnt="46"/>
      <dgm:spPr/>
    </dgm:pt>
    <dgm:pt modelId="{1152304C-B875-423A-8590-5FEDDB2D46FD}" type="pres">
      <dgm:prSet presAssocID="{1310F599-0264-444E-89B0-08F8ACA3578A}" presName="hierRoot2" presStyleCnt="0">
        <dgm:presLayoutVars>
          <dgm:hierBranch val="init"/>
        </dgm:presLayoutVars>
      </dgm:prSet>
      <dgm:spPr/>
    </dgm:pt>
    <dgm:pt modelId="{3D261999-845B-4585-9CA1-8F3D158BFD8D}" type="pres">
      <dgm:prSet presAssocID="{1310F599-0264-444E-89B0-08F8ACA3578A}" presName="rootComposite" presStyleCnt="0"/>
      <dgm:spPr/>
    </dgm:pt>
    <dgm:pt modelId="{B4C45663-B908-41E5-AC3D-6C06C0570A1C}" type="pres">
      <dgm:prSet presAssocID="{1310F599-0264-444E-89B0-08F8ACA3578A}" presName="rootText" presStyleLbl="node4" presStyleIdx="10" presStyleCnt="46" custScaleY="158298">
        <dgm:presLayoutVars>
          <dgm:chPref val="3"/>
        </dgm:presLayoutVars>
      </dgm:prSet>
      <dgm:spPr/>
    </dgm:pt>
    <dgm:pt modelId="{BBAEB3DC-1590-4834-806F-747FC308B818}" type="pres">
      <dgm:prSet presAssocID="{1310F599-0264-444E-89B0-08F8ACA3578A}" presName="rootConnector" presStyleLbl="node4" presStyleIdx="10" presStyleCnt="46"/>
      <dgm:spPr/>
    </dgm:pt>
    <dgm:pt modelId="{45C7B01B-8333-4230-9291-C97FA1C16C03}" type="pres">
      <dgm:prSet presAssocID="{1310F599-0264-444E-89B0-08F8ACA3578A}" presName="hierChild4" presStyleCnt="0"/>
      <dgm:spPr/>
    </dgm:pt>
    <dgm:pt modelId="{5D1985DF-DCB0-46A0-8225-0F3D3655C1A2}" type="pres">
      <dgm:prSet presAssocID="{1310F599-0264-444E-89B0-08F8ACA3578A}" presName="hierChild5" presStyleCnt="0"/>
      <dgm:spPr/>
    </dgm:pt>
    <dgm:pt modelId="{7E1ADE44-C1A3-461C-A7BE-5654ED64E901}" type="pres">
      <dgm:prSet presAssocID="{F9F91E88-2192-46BE-B411-02EEACA8305B}" presName="hierChild5" presStyleCnt="0"/>
      <dgm:spPr/>
    </dgm:pt>
    <dgm:pt modelId="{25CF2123-3210-4595-87DD-913807292B8D}" type="pres">
      <dgm:prSet presAssocID="{9FBAD21C-AE9C-4BE0-AA15-7AC006E0A012}" presName="Name37" presStyleLbl="parChTrans1D3" presStyleIdx="1" presStyleCnt="6"/>
      <dgm:spPr/>
    </dgm:pt>
    <dgm:pt modelId="{E0F4BB68-A4DE-4BD2-9C10-CC0CE66B6FC9}" type="pres">
      <dgm:prSet presAssocID="{236B634B-B7A3-414A-A702-462B7F6609FA}" presName="hierRoot2" presStyleCnt="0">
        <dgm:presLayoutVars>
          <dgm:hierBranch val="init"/>
        </dgm:presLayoutVars>
      </dgm:prSet>
      <dgm:spPr/>
    </dgm:pt>
    <dgm:pt modelId="{3839E61A-BBBD-497E-AA3C-4BC9CE41796B}" type="pres">
      <dgm:prSet presAssocID="{236B634B-B7A3-414A-A702-462B7F6609FA}" presName="rootComposite" presStyleCnt="0"/>
      <dgm:spPr/>
    </dgm:pt>
    <dgm:pt modelId="{99DFD8D5-0780-4495-BA86-B6F5F8C35DBA}" type="pres">
      <dgm:prSet presAssocID="{236B634B-B7A3-414A-A702-462B7F6609FA}" presName="rootText" presStyleLbl="node3" presStyleIdx="1" presStyleCnt="6">
        <dgm:presLayoutVars>
          <dgm:chPref val="3"/>
        </dgm:presLayoutVars>
      </dgm:prSet>
      <dgm:spPr/>
    </dgm:pt>
    <dgm:pt modelId="{07EF999C-DEB6-4EFA-8E33-871425AD6463}" type="pres">
      <dgm:prSet presAssocID="{236B634B-B7A3-414A-A702-462B7F6609FA}" presName="rootConnector" presStyleLbl="node3" presStyleIdx="1" presStyleCnt="6"/>
      <dgm:spPr/>
    </dgm:pt>
    <dgm:pt modelId="{D29697E0-0C4B-43F5-A9C8-027ED57E2751}" type="pres">
      <dgm:prSet presAssocID="{236B634B-B7A3-414A-A702-462B7F6609FA}" presName="hierChild4" presStyleCnt="0"/>
      <dgm:spPr/>
    </dgm:pt>
    <dgm:pt modelId="{94870FE7-82E4-45D6-A004-1FAF05DF4ECB}" type="pres">
      <dgm:prSet presAssocID="{55548026-8B30-4A44-9493-7006EA241133}" presName="Name37" presStyleLbl="parChTrans1D4" presStyleIdx="11" presStyleCnt="46"/>
      <dgm:spPr/>
    </dgm:pt>
    <dgm:pt modelId="{AA243B41-1AA2-4B3E-AC21-20050592D10F}" type="pres">
      <dgm:prSet presAssocID="{A8B1F136-BC36-4FCC-912E-C3485BB8592B}" presName="hierRoot2" presStyleCnt="0">
        <dgm:presLayoutVars>
          <dgm:hierBranch val="init"/>
        </dgm:presLayoutVars>
      </dgm:prSet>
      <dgm:spPr/>
    </dgm:pt>
    <dgm:pt modelId="{92C5E732-0CD4-4617-8A5F-BEA1AA60E609}" type="pres">
      <dgm:prSet presAssocID="{A8B1F136-BC36-4FCC-912E-C3485BB8592B}" presName="rootComposite" presStyleCnt="0"/>
      <dgm:spPr/>
    </dgm:pt>
    <dgm:pt modelId="{813F7FCD-FCF6-4197-BCFC-3CA2D9E8F46A}" type="pres">
      <dgm:prSet presAssocID="{A8B1F136-BC36-4FCC-912E-C3485BB8592B}" presName="rootText" presStyleLbl="node4" presStyleIdx="11" presStyleCnt="46">
        <dgm:presLayoutVars>
          <dgm:chPref val="3"/>
        </dgm:presLayoutVars>
      </dgm:prSet>
      <dgm:spPr/>
    </dgm:pt>
    <dgm:pt modelId="{1691B448-1E11-4717-B455-829C886FE6C7}" type="pres">
      <dgm:prSet presAssocID="{A8B1F136-BC36-4FCC-912E-C3485BB8592B}" presName="rootConnector" presStyleLbl="node4" presStyleIdx="11" presStyleCnt="46"/>
      <dgm:spPr/>
    </dgm:pt>
    <dgm:pt modelId="{A80EE26F-B087-4AB1-AEB9-D5D353040DC9}" type="pres">
      <dgm:prSet presAssocID="{A8B1F136-BC36-4FCC-912E-C3485BB8592B}" presName="hierChild4" presStyleCnt="0"/>
      <dgm:spPr/>
    </dgm:pt>
    <dgm:pt modelId="{6F9AFD50-1EBF-4614-9864-61DC6A8EF7D0}" type="pres">
      <dgm:prSet presAssocID="{A8B1F136-BC36-4FCC-912E-C3485BB8592B}" presName="hierChild5" presStyleCnt="0"/>
      <dgm:spPr/>
    </dgm:pt>
    <dgm:pt modelId="{BA10B09A-FBB6-4BD4-84D3-317ABF897F42}" type="pres">
      <dgm:prSet presAssocID="{F54A1220-A035-430C-8AA8-D57BFA422AD5}" presName="Name37" presStyleLbl="parChTrans1D4" presStyleIdx="12" presStyleCnt="46"/>
      <dgm:spPr/>
    </dgm:pt>
    <dgm:pt modelId="{DE63A7AC-0CAC-4DB3-84A1-A886116FD5F2}" type="pres">
      <dgm:prSet presAssocID="{73558CAE-24D4-42F4-9C8E-C4F0698041C4}" presName="hierRoot2" presStyleCnt="0">
        <dgm:presLayoutVars>
          <dgm:hierBranch val="init"/>
        </dgm:presLayoutVars>
      </dgm:prSet>
      <dgm:spPr/>
    </dgm:pt>
    <dgm:pt modelId="{D86239C4-496D-49A1-9D79-6D6E86FFB38F}" type="pres">
      <dgm:prSet presAssocID="{73558CAE-24D4-42F4-9C8E-C4F0698041C4}" presName="rootComposite" presStyleCnt="0"/>
      <dgm:spPr/>
    </dgm:pt>
    <dgm:pt modelId="{0E28D024-A76F-4979-81B6-FF614F95C2D1}" type="pres">
      <dgm:prSet presAssocID="{73558CAE-24D4-42F4-9C8E-C4F0698041C4}" presName="rootText" presStyleLbl="node4" presStyleIdx="12" presStyleCnt="46">
        <dgm:presLayoutVars>
          <dgm:chPref val="3"/>
        </dgm:presLayoutVars>
      </dgm:prSet>
      <dgm:spPr/>
    </dgm:pt>
    <dgm:pt modelId="{70D6C59E-CD26-45AE-B8E0-5339C2FB0201}" type="pres">
      <dgm:prSet presAssocID="{73558CAE-24D4-42F4-9C8E-C4F0698041C4}" presName="rootConnector" presStyleLbl="node4" presStyleIdx="12" presStyleCnt="46"/>
      <dgm:spPr/>
    </dgm:pt>
    <dgm:pt modelId="{270B1D8E-3901-4C3F-89C7-336A47660B0F}" type="pres">
      <dgm:prSet presAssocID="{73558CAE-24D4-42F4-9C8E-C4F0698041C4}" presName="hierChild4" presStyleCnt="0"/>
      <dgm:spPr/>
    </dgm:pt>
    <dgm:pt modelId="{27B7048B-1987-4519-986A-1526F3745A52}" type="pres">
      <dgm:prSet presAssocID="{73558CAE-24D4-42F4-9C8E-C4F0698041C4}" presName="hierChild5" presStyleCnt="0"/>
      <dgm:spPr/>
    </dgm:pt>
    <dgm:pt modelId="{A3DDCFCE-3087-41E1-A26D-52D8284B2199}" type="pres">
      <dgm:prSet presAssocID="{07C8397F-874B-431F-80F2-688B766BACF4}" presName="Name37" presStyleLbl="parChTrans1D4" presStyleIdx="13" presStyleCnt="46"/>
      <dgm:spPr/>
    </dgm:pt>
    <dgm:pt modelId="{4BB4446B-A148-4199-A3FF-74933B3D3F87}" type="pres">
      <dgm:prSet presAssocID="{8DAEF7DB-F814-440C-B10C-06B49B0289E6}" presName="hierRoot2" presStyleCnt="0">
        <dgm:presLayoutVars>
          <dgm:hierBranch val="init"/>
        </dgm:presLayoutVars>
      </dgm:prSet>
      <dgm:spPr/>
    </dgm:pt>
    <dgm:pt modelId="{175287F6-5683-4C69-AF0C-F8FE5CCC766C}" type="pres">
      <dgm:prSet presAssocID="{8DAEF7DB-F814-440C-B10C-06B49B0289E6}" presName="rootComposite" presStyleCnt="0"/>
      <dgm:spPr/>
    </dgm:pt>
    <dgm:pt modelId="{42653036-919C-46BE-8D16-75A6078FC994}" type="pres">
      <dgm:prSet presAssocID="{8DAEF7DB-F814-440C-B10C-06B49B0289E6}" presName="rootText" presStyleLbl="node4" presStyleIdx="13" presStyleCnt="46">
        <dgm:presLayoutVars>
          <dgm:chPref val="3"/>
        </dgm:presLayoutVars>
      </dgm:prSet>
      <dgm:spPr/>
    </dgm:pt>
    <dgm:pt modelId="{033B2EE0-761C-41B2-87AB-DCEE9C8F598F}" type="pres">
      <dgm:prSet presAssocID="{8DAEF7DB-F814-440C-B10C-06B49B0289E6}" presName="rootConnector" presStyleLbl="node4" presStyleIdx="13" presStyleCnt="46"/>
      <dgm:spPr/>
    </dgm:pt>
    <dgm:pt modelId="{CF58D665-61C2-412E-8488-0384E542C921}" type="pres">
      <dgm:prSet presAssocID="{8DAEF7DB-F814-440C-B10C-06B49B0289E6}" presName="hierChild4" presStyleCnt="0"/>
      <dgm:spPr/>
    </dgm:pt>
    <dgm:pt modelId="{D002CC17-4B62-4E9F-A764-C197DAFF4EF9}" type="pres">
      <dgm:prSet presAssocID="{8DAEF7DB-F814-440C-B10C-06B49B0289E6}" presName="hierChild5" presStyleCnt="0"/>
      <dgm:spPr/>
    </dgm:pt>
    <dgm:pt modelId="{B1B7A10A-8F76-4B67-8A55-2B7DEBA2B17F}" type="pres">
      <dgm:prSet presAssocID="{4A5F4422-98CD-4921-B208-AF6588FCEAC8}" presName="Name37" presStyleLbl="parChTrans1D4" presStyleIdx="14" presStyleCnt="46"/>
      <dgm:spPr/>
    </dgm:pt>
    <dgm:pt modelId="{A02F190F-F7A6-4BAE-8D8B-B21655EF657C}" type="pres">
      <dgm:prSet presAssocID="{119D0CE5-A7DA-4D58-A093-D2A4B7EC0508}" presName="hierRoot2" presStyleCnt="0">
        <dgm:presLayoutVars>
          <dgm:hierBranch val="init"/>
        </dgm:presLayoutVars>
      </dgm:prSet>
      <dgm:spPr/>
    </dgm:pt>
    <dgm:pt modelId="{4AAF3742-B8BD-4E8B-95F3-F9D08B09C667}" type="pres">
      <dgm:prSet presAssocID="{119D0CE5-A7DA-4D58-A093-D2A4B7EC0508}" presName="rootComposite" presStyleCnt="0"/>
      <dgm:spPr/>
    </dgm:pt>
    <dgm:pt modelId="{35AD02D0-0A4F-4952-ACC1-9008BC7D6443}" type="pres">
      <dgm:prSet presAssocID="{119D0CE5-A7DA-4D58-A093-D2A4B7EC0508}" presName="rootText" presStyleLbl="node4" presStyleIdx="14" presStyleCnt="46">
        <dgm:presLayoutVars>
          <dgm:chPref val="3"/>
        </dgm:presLayoutVars>
      </dgm:prSet>
      <dgm:spPr/>
    </dgm:pt>
    <dgm:pt modelId="{8E5A5D79-962E-4893-B712-D241EE25D3CC}" type="pres">
      <dgm:prSet presAssocID="{119D0CE5-A7DA-4D58-A093-D2A4B7EC0508}" presName="rootConnector" presStyleLbl="node4" presStyleIdx="14" presStyleCnt="46"/>
      <dgm:spPr/>
    </dgm:pt>
    <dgm:pt modelId="{C092F6F8-E6F6-467D-8099-D0EF6AD22A0B}" type="pres">
      <dgm:prSet presAssocID="{119D0CE5-A7DA-4D58-A093-D2A4B7EC0508}" presName="hierChild4" presStyleCnt="0"/>
      <dgm:spPr/>
    </dgm:pt>
    <dgm:pt modelId="{E26C677E-32AF-4AE7-832C-85DEFEC8243D}" type="pres">
      <dgm:prSet presAssocID="{119D0CE5-A7DA-4D58-A093-D2A4B7EC0508}" presName="hierChild5" presStyleCnt="0"/>
      <dgm:spPr/>
    </dgm:pt>
    <dgm:pt modelId="{C5C8E601-4A04-42DC-886B-F8740362F445}" type="pres">
      <dgm:prSet presAssocID="{54FDB56B-9EF9-4A0D-BD37-496D7AF8140D}" presName="Name37" presStyleLbl="parChTrans1D4" presStyleIdx="15" presStyleCnt="46"/>
      <dgm:spPr/>
    </dgm:pt>
    <dgm:pt modelId="{04EEB72E-0811-42A4-BBF2-92F0B5668697}" type="pres">
      <dgm:prSet presAssocID="{D7924C3C-D562-4A50-8472-B853CE3BBC20}" presName="hierRoot2" presStyleCnt="0">
        <dgm:presLayoutVars>
          <dgm:hierBranch val="init"/>
        </dgm:presLayoutVars>
      </dgm:prSet>
      <dgm:spPr/>
    </dgm:pt>
    <dgm:pt modelId="{8451236D-3FD4-4A32-95AF-4B9681BCEDC5}" type="pres">
      <dgm:prSet presAssocID="{D7924C3C-D562-4A50-8472-B853CE3BBC20}" presName="rootComposite" presStyleCnt="0"/>
      <dgm:spPr/>
    </dgm:pt>
    <dgm:pt modelId="{E2BC5AFB-C275-4104-A667-2A9A72632FAE}" type="pres">
      <dgm:prSet presAssocID="{D7924C3C-D562-4A50-8472-B853CE3BBC20}" presName="rootText" presStyleLbl="node4" presStyleIdx="15" presStyleCnt="46">
        <dgm:presLayoutVars>
          <dgm:chPref val="3"/>
        </dgm:presLayoutVars>
      </dgm:prSet>
      <dgm:spPr/>
    </dgm:pt>
    <dgm:pt modelId="{94B13A42-12D9-49EE-B307-9CFB6C1E4AAF}" type="pres">
      <dgm:prSet presAssocID="{D7924C3C-D562-4A50-8472-B853CE3BBC20}" presName="rootConnector" presStyleLbl="node4" presStyleIdx="15" presStyleCnt="46"/>
      <dgm:spPr/>
    </dgm:pt>
    <dgm:pt modelId="{9CA9E0E4-4E13-41A5-810C-A38F8031DF37}" type="pres">
      <dgm:prSet presAssocID="{D7924C3C-D562-4A50-8472-B853CE3BBC20}" presName="hierChild4" presStyleCnt="0"/>
      <dgm:spPr/>
    </dgm:pt>
    <dgm:pt modelId="{06A6529A-6ECB-4EFD-8ED5-6E8FAD08E4AB}" type="pres">
      <dgm:prSet presAssocID="{D7924C3C-D562-4A50-8472-B853CE3BBC20}" presName="hierChild5" presStyleCnt="0"/>
      <dgm:spPr/>
    </dgm:pt>
    <dgm:pt modelId="{B9228110-2FAE-4190-A025-815AAD3A5BA5}" type="pres">
      <dgm:prSet presAssocID="{65D81A98-4888-4E13-A782-C2FCCBDFB34E}" presName="Name37" presStyleLbl="parChTrans1D4" presStyleIdx="16" presStyleCnt="46"/>
      <dgm:spPr/>
    </dgm:pt>
    <dgm:pt modelId="{8367F03D-A136-400B-93F7-CED5096D284B}" type="pres">
      <dgm:prSet presAssocID="{0F11A449-843F-4DA7-BB17-B5039EA3ABAF}" presName="hierRoot2" presStyleCnt="0">
        <dgm:presLayoutVars>
          <dgm:hierBranch val="init"/>
        </dgm:presLayoutVars>
      </dgm:prSet>
      <dgm:spPr/>
    </dgm:pt>
    <dgm:pt modelId="{E1B5823F-577E-41AE-A6F7-2BB971B3DD5A}" type="pres">
      <dgm:prSet presAssocID="{0F11A449-843F-4DA7-BB17-B5039EA3ABAF}" presName="rootComposite" presStyleCnt="0"/>
      <dgm:spPr/>
    </dgm:pt>
    <dgm:pt modelId="{FDF055D0-0B64-4FC7-AEC7-27E5DC11ABCF}" type="pres">
      <dgm:prSet presAssocID="{0F11A449-843F-4DA7-BB17-B5039EA3ABAF}" presName="rootText" presStyleLbl="node4" presStyleIdx="16" presStyleCnt="46">
        <dgm:presLayoutVars>
          <dgm:chPref val="3"/>
        </dgm:presLayoutVars>
      </dgm:prSet>
      <dgm:spPr/>
    </dgm:pt>
    <dgm:pt modelId="{D5D3EFFB-AB94-4E9E-8C37-1AFCB27EC839}" type="pres">
      <dgm:prSet presAssocID="{0F11A449-843F-4DA7-BB17-B5039EA3ABAF}" presName="rootConnector" presStyleLbl="node4" presStyleIdx="16" presStyleCnt="46"/>
      <dgm:spPr/>
    </dgm:pt>
    <dgm:pt modelId="{E671CEFE-5B91-477F-84BF-4B7E32359CD5}" type="pres">
      <dgm:prSet presAssocID="{0F11A449-843F-4DA7-BB17-B5039EA3ABAF}" presName="hierChild4" presStyleCnt="0"/>
      <dgm:spPr/>
    </dgm:pt>
    <dgm:pt modelId="{DF4FE0F4-1DE0-446D-A864-1F24FBF674C8}" type="pres">
      <dgm:prSet presAssocID="{0F11A449-843F-4DA7-BB17-B5039EA3ABAF}" presName="hierChild5" presStyleCnt="0"/>
      <dgm:spPr/>
    </dgm:pt>
    <dgm:pt modelId="{9F075AA5-749A-4A24-9003-B2EA4DED84FB}" type="pres">
      <dgm:prSet presAssocID="{8DB4A8FD-570B-4003-9714-964DE386D331}" presName="Name37" presStyleLbl="parChTrans1D4" presStyleIdx="17" presStyleCnt="46"/>
      <dgm:spPr/>
    </dgm:pt>
    <dgm:pt modelId="{F87C2496-CA75-4ADA-9FDB-272026FBE437}" type="pres">
      <dgm:prSet presAssocID="{419C2DA7-A27D-41CB-941C-2E3E6C6D00BD}" presName="hierRoot2" presStyleCnt="0">
        <dgm:presLayoutVars>
          <dgm:hierBranch val="init"/>
        </dgm:presLayoutVars>
      </dgm:prSet>
      <dgm:spPr/>
    </dgm:pt>
    <dgm:pt modelId="{71A76400-A463-426B-932E-522F7F455FD8}" type="pres">
      <dgm:prSet presAssocID="{419C2DA7-A27D-41CB-941C-2E3E6C6D00BD}" presName="rootComposite" presStyleCnt="0"/>
      <dgm:spPr/>
    </dgm:pt>
    <dgm:pt modelId="{842083B4-C718-4056-B55A-34DABE1343C6}" type="pres">
      <dgm:prSet presAssocID="{419C2DA7-A27D-41CB-941C-2E3E6C6D00BD}" presName="rootText" presStyleLbl="node4" presStyleIdx="17" presStyleCnt="46" custScaleY="150551">
        <dgm:presLayoutVars>
          <dgm:chPref val="3"/>
        </dgm:presLayoutVars>
      </dgm:prSet>
      <dgm:spPr/>
    </dgm:pt>
    <dgm:pt modelId="{9EF8EE5F-0B27-4197-BA74-C4B21D6F6C3F}" type="pres">
      <dgm:prSet presAssocID="{419C2DA7-A27D-41CB-941C-2E3E6C6D00BD}" presName="rootConnector" presStyleLbl="node4" presStyleIdx="17" presStyleCnt="46"/>
      <dgm:spPr/>
    </dgm:pt>
    <dgm:pt modelId="{27BBFD7C-D778-42BA-9224-ECA8FDDF7933}" type="pres">
      <dgm:prSet presAssocID="{419C2DA7-A27D-41CB-941C-2E3E6C6D00BD}" presName="hierChild4" presStyleCnt="0"/>
      <dgm:spPr/>
    </dgm:pt>
    <dgm:pt modelId="{3C345A52-7DB3-4CD7-9ADC-79533A87185F}" type="pres">
      <dgm:prSet presAssocID="{419C2DA7-A27D-41CB-941C-2E3E6C6D00BD}" presName="hierChild5" presStyleCnt="0"/>
      <dgm:spPr/>
    </dgm:pt>
    <dgm:pt modelId="{7D1ED79C-8A4A-4C77-89CF-55D30138A4B2}" type="pres">
      <dgm:prSet presAssocID="{A9A20DFE-EF46-40D1-9D1D-1136081E43E0}" presName="Name37" presStyleLbl="parChTrans1D4" presStyleIdx="18" presStyleCnt="46"/>
      <dgm:spPr/>
    </dgm:pt>
    <dgm:pt modelId="{1B030DC9-57EA-423C-85AF-DE2665F6AF02}" type="pres">
      <dgm:prSet presAssocID="{CB29B75D-4FEF-4F62-9FFB-D9C1FBA795EA}" presName="hierRoot2" presStyleCnt="0">
        <dgm:presLayoutVars>
          <dgm:hierBranch val="init"/>
        </dgm:presLayoutVars>
      </dgm:prSet>
      <dgm:spPr/>
    </dgm:pt>
    <dgm:pt modelId="{8C6C4384-0E96-4CB8-AFE4-F3583CB4212D}" type="pres">
      <dgm:prSet presAssocID="{CB29B75D-4FEF-4F62-9FFB-D9C1FBA795EA}" presName="rootComposite" presStyleCnt="0"/>
      <dgm:spPr/>
    </dgm:pt>
    <dgm:pt modelId="{24E47E52-A3F8-4EA8-BF71-9554FFA60829}" type="pres">
      <dgm:prSet presAssocID="{CB29B75D-4FEF-4F62-9FFB-D9C1FBA795EA}" presName="rootText" presStyleLbl="node4" presStyleIdx="18" presStyleCnt="46" custScaleY="197894">
        <dgm:presLayoutVars>
          <dgm:chPref val="3"/>
        </dgm:presLayoutVars>
      </dgm:prSet>
      <dgm:spPr/>
    </dgm:pt>
    <dgm:pt modelId="{E58DD2C3-8934-4221-9DC9-C237AE60D559}" type="pres">
      <dgm:prSet presAssocID="{CB29B75D-4FEF-4F62-9FFB-D9C1FBA795EA}" presName="rootConnector" presStyleLbl="node4" presStyleIdx="18" presStyleCnt="46"/>
      <dgm:spPr/>
    </dgm:pt>
    <dgm:pt modelId="{CB7E5918-A8BD-4439-8AE9-E453309ED24C}" type="pres">
      <dgm:prSet presAssocID="{CB29B75D-4FEF-4F62-9FFB-D9C1FBA795EA}" presName="hierChild4" presStyleCnt="0"/>
      <dgm:spPr/>
    </dgm:pt>
    <dgm:pt modelId="{4E647C67-06FA-47E3-9E7E-03F8DCD9322B}" type="pres">
      <dgm:prSet presAssocID="{CB29B75D-4FEF-4F62-9FFB-D9C1FBA795EA}" presName="hierChild5" presStyleCnt="0"/>
      <dgm:spPr/>
    </dgm:pt>
    <dgm:pt modelId="{7907F4B1-3B75-4AF3-82DF-EAEB402B2ABC}" type="pres">
      <dgm:prSet presAssocID="{13DC3E1A-0C74-445E-90BB-B2204195FAB0}" presName="Name37" presStyleLbl="parChTrans1D4" presStyleIdx="19" presStyleCnt="46"/>
      <dgm:spPr/>
    </dgm:pt>
    <dgm:pt modelId="{726C3337-AC08-472A-B2B5-17665B2EC38B}" type="pres">
      <dgm:prSet presAssocID="{E41736B5-E787-4FDD-917C-ECE5790F6C2F}" presName="hierRoot2" presStyleCnt="0">
        <dgm:presLayoutVars>
          <dgm:hierBranch val="init"/>
        </dgm:presLayoutVars>
      </dgm:prSet>
      <dgm:spPr/>
    </dgm:pt>
    <dgm:pt modelId="{F1E79925-72BA-43EF-B754-AE4F8C850041}" type="pres">
      <dgm:prSet presAssocID="{E41736B5-E787-4FDD-917C-ECE5790F6C2F}" presName="rootComposite" presStyleCnt="0"/>
      <dgm:spPr/>
    </dgm:pt>
    <dgm:pt modelId="{D9520896-82FF-4CA5-8E85-3BC5ACE67BAA}" type="pres">
      <dgm:prSet presAssocID="{E41736B5-E787-4FDD-917C-ECE5790F6C2F}" presName="rootText" presStyleLbl="node4" presStyleIdx="19" presStyleCnt="46">
        <dgm:presLayoutVars>
          <dgm:chPref val="3"/>
        </dgm:presLayoutVars>
      </dgm:prSet>
      <dgm:spPr/>
    </dgm:pt>
    <dgm:pt modelId="{56D85D39-1899-4273-B718-AF2AACADB881}" type="pres">
      <dgm:prSet presAssocID="{E41736B5-E787-4FDD-917C-ECE5790F6C2F}" presName="rootConnector" presStyleLbl="node4" presStyleIdx="19" presStyleCnt="46"/>
      <dgm:spPr/>
    </dgm:pt>
    <dgm:pt modelId="{89F0A72E-AE7E-454D-967A-6845327800CA}" type="pres">
      <dgm:prSet presAssocID="{E41736B5-E787-4FDD-917C-ECE5790F6C2F}" presName="hierChild4" presStyleCnt="0"/>
      <dgm:spPr/>
    </dgm:pt>
    <dgm:pt modelId="{439C8697-52DF-4B84-BEF2-016BB755DD22}" type="pres">
      <dgm:prSet presAssocID="{E41736B5-E787-4FDD-917C-ECE5790F6C2F}" presName="hierChild5" presStyleCnt="0"/>
      <dgm:spPr/>
    </dgm:pt>
    <dgm:pt modelId="{D560D703-FD9A-48F6-BD27-DBE8993D38A7}" type="pres">
      <dgm:prSet presAssocID="{D50E8E90-1666-4F61-9DD2-02233F6E774B}" presName="Name37" presStyleLbl="parChTrans1D4" presStyleIdx="20" presStyleCnt="46"/>
      <dgm:spPr/>
    </dgm:pt>
    <dgm:pt modelId="{CDE685C0-3B3B-481D-9A8B-CE91A930087C}" type="pres">
      <dgm:prSet presAssocID="{BFD4F103-F338-44FC-B745-B689D6FC999C}" presName="hierRoot2" presStyleCnt="0">
        <dgm:presLayoutVars>
          <dgm:hierBranch val="init"/>
        </dgm:presLayoutVars>
      </dgm:prSet>
      <dgm:spPr/>
    </dgm:pt>
    <dgm:pt modelId="{168ABC23-FB29-4261-9C22-963779978220}" type="pres">
      <dgm:prSet presAssocID="{BFD4F103-F338-44FC-B745-B689D6FC999C}" presName="rootComposite" presStyleCnt="0"/>
      <dgm:spPr/>
    </dgm:pt>
    <dgm:pt modelId="{64C6950F-86CF-445A-AD6A-D3875F0A4E20}" type="pres">
      <dgm:prSet presAssocID="{BFD4F103-F338-44FC-B745-B689D6FC999C}" presName="rootText" presStyleLbl="node4" presStyleIdx="20" presStyleCnt="46" custScaleY="146065">
        <dgm:presLayoutVars>
          <dgm:chPref val="3"/>
        </dgm:presLayoutVars>
      </dgm:prSet>
      <dgm:spPr/>
    </dgm:pt>
    <dgm:pt modelId="{6D540780-A5EF-4ECC-AE33-9E565CB4E54D}" type="pres">
      <dgm:prSet presAssocID="{BFD4F103-F338-44FC-B745-B689D6FC999C}" presName="rootConnector" presStyleLbl="node4" presStyleIdx="20" presStyleCnt="46"/>
      <dgm:spPr/>
    </dgm:pt>
    <dgm:pt modelId="{AE65A8DE-D9E7-4583-BD8F-5B2452615198}" type="pres">
      <dgm:prSet presAssocID="{BFD4F103-F338-44FC-B745-B689D6FC999C}" presName="hierChild4" presStyleCnt="0"/>
      <dgm:spPr/>
    </dgm:pt>
    <dgm:pt modelId="{0E573D6E-3D00-4438-856C-E45BE35D99B0}" type="pres">
      <dgm:prSet presAssocID="{BFD4F103-F338-44FC-B745-B689D6FC999C}" presName="hierChild5" presStyleCnt="0"/>
      <dgm:spPr/>
    </dgm:pt>
    <dgm:pt modelId="{480EDD66-B5AB-469C-9193-48389D1CF61E}" type="pres">
      <dgm:prSet presAssocID="{167A9085-C785-4F26-ABC0-5D266D566327}" presName="Name37" presStyleLbl="parChTrans1D4" presStyleIdx="21" presStyleCnt="46"/>
      <dgm:spPr/>
    </dgm:pt>
    <dgm:pt modelId="{7F3168E1-753B-45FE-B9BE-D62AF1E5E0AB}" type="pres">
      <dgm:prSet presAssocID="{4E625DF3-FAF9-417E-A72A-2D435287523D}" presName="hierRoot2" presStyleCnt="0">
        <dgm:presLayoutVars>
          <dgm:hierBranch val="init"/>
        </dgm:presLayoutVars>
      </dgm:prSet>
      <dgm:spPr/>
    </dgm:pt>
    <dgm:pt modelId="{E91B0004-145A-43BE-A289-94C0E0D8E74A}" type="pres">
      <dgm:prSet presAssocID="{4E625DF3-FAF9-417E-A72A-2D435287523D}" presName="rootComposite" presStyleCnt="0"/>
      <dgm:spPr/>
    </dgm:pt>
    <dgm:pt modelId="{03724E0D-6334-4926-A14D-A8214AD01E91}" type="pres">
      <dgm:prSet presAssocID="{4E625DF3-FAF9-417E-A72A-2D435287523D}" presName="rootText" presStyleLbl="node4" presStyleIdx="21" presStyleCnt="46">
        <dgm:presLayoutVars>
          <dgm:chPref val="3"/>
        </dgm:presLayoutVars>
      </dgm:prSet>
      <dgm:spPr/>
    </dgm:pt>
    <dgm:pt modelId="{AF209271-6987-4FEE-884F-7E3EFBC3844B}" type="pres">
      <dgm:prSet presAssocID="{4E625DF3-FAF9-417E-A72A-2D435287523D}" presName="rootConnector" presStyleLbl="node4" presStyleIdx="21" presStyleCnt="46"/>
      <dgm:spPr/>
    </dgm:pt>
    <dgm:pt modelId="{7196637F-E920-4462-B3A0-6576D27975E6}" type="pres">
      <dgm:prSet presAssocID="{4E625DF3-FAF9-417E-A72A-2D435287523D}" presName="hierChild4" presStyleCnt="0"/>
      <dgm:spPr/>
    </dgm:pt>
    <dgm:pt modelId="{E340831D-0296-4A8D-A8B6-542540CE891E}" type="pres">
      <dgm:prSet presAssocID="{4E625DF3-FAF9-417E-A72A-2D435287523D}" presName="hierChild5" presStyleCnt="0"/>
      <dgm:spPr/>
    </dgm:pt>
    <dgm:pt modelId="{B91134B0-E723-4F67-B2AC-AA6174E3C5C7}" type="pres">
      <dgm:prSet presAssocID="{33BF2783-0700-40ED-AC67-58308B6E1CEA}" presName="Name37" presStyleLbl="parChTrans1D4" presStyleIdx="22" presStyleCnt="46"/>
      <dgm:spPr/>
    </dgm:pt>
    <dgm:pt modelId="{BC191394-A848-4A97-93D4-0D9998F56F97}" type="pres">
      <dgm:prSet presAssocID="{4CB8B9E9-D1C6-4361-A442-9FB51D2D1F67}" presName="hierRoot2" presStyleCnt="0">
        <dgm:presLayoutVars>
          <dgm:hierBranch val="init"/>
        </dgm:presLayoutVars>
      </dgm:prSet>
      <dgm:spPr/>
    </dgm:pt>
    <dgm:pt modelId="{A9D18A5B-311F-4F81-A587-FC96761EA5F1}" type="pres">
      <dgm:prSet presAssocID="{4CB8B9E9-D1C6-4361-A442-9FB51D2D1F67}" presName="rootComposite" presStyleCnt="0"/>
      <dgm:spPr/>
    </dgm:pt>
    <dgm:pt modelId="{BF914800-6DFD-4E27-8C79-E58CC3493476}" type="pres">
      <dgm:prSet presAssocID="{4CB8B9E9-D1C6-4361-A442-9FB51D2D1F67}" presName="rootText" presStyleLbl="node4" presStyleIdx="22" presStyleCnt="46">
        <dgm:presLayoutVars>
          <dgm:chPref val="3"/>
        </dgm:presLayoutVars>
      </dgm:prSet>
      <dgm:spPr/>
    </dgm:pt>
    <dgm:pt modelId="{06F898B1-1ACD-4446-A88D-433E51C82492}" type="pres">
      <dgm:prSet presAssocID="{4CB8B9E9-D1C6-4361-A442-9FB51D2D1F67}" presName="rootConnector" presStyleLbl="node4" presStyleIdx="22" presStyleCnt="46"/>
      <dgm:spPr/>
    </dgm:pt>
    <dgm:pt modelId="{8B72CD58-1E84-4539-AC0C-E19860C4A586}" type="pres">
      <dgm:prSet presAssocID="{4CB8B9E9-D1C6-4361-A442-9FB51D2D1F67}" presName="hierChild4" presStyleCnt="0"/>
      <dgm:spPr/>
    </dgm:pt>
    <dgm:pt modelId="{C30A9E64-693D-4B00-B3BD-A617707DC107}" type="pres">
      <dgm:prSet presAssocID="{4CB8B9E9-D1C6-4361-A442-9FB51D2D1F67}" presName="hierChild5" presStyleCnt="0"/>
      <dgm:spPr/>
    </dgm:pt>
    <dgm:pt modelId="{E6070E34-C65F-4107-B551-14F3EB7DB484}" type="pres">
      <dgm:prSet presAssocID="{236B634B-B7A3-414A-A702-462B7F6609FA}" presName="hierChild5" presStyleCnt="0"/>
      <dgm:spPr/>
    </dgm:pt>
    <dgm:pt modelId="{EB5F30E2-3A34-477B-A915-A4BEE777A384}" type="pres">
      <dgm:prSet presAssocID="{29BCE832-D5B6-4B67-BE3D-4A14CD8EA6E3}" presName="hierChild5" presStyleCnt="0"/>
      <dgm:spPr/>
    </dgm:pt>
    <dgm:pt modelId="{C79314F2-E44D-44A8-95DB-E6567585B4C7}" type="pres">
      <dgm:prSet presAssocID="{4C726A11-D058-4D8E-A5DE-B511FEFFA18E}" presName="Name37" presStyleLbl="parChTrans1D2" presStyleIdx="1" presStyleCnt="2"/>
      <dgm:spPr/>
    </dgm:pt>
    <dgm:pt modelId="{3E71F587-40A4-4A73-B0B8-803935E7CB71}" type="pres">
      <dgm:prSet presAssocID="{068F73C6-6758-4423-B634-A65B5347FEC0}" presName="hierRoot2" presStyleCnt="0">
        <dgm:presLayoutVars>
          <dgm:hierBranch val="init"/>
        </dgm:presLayoutVars>
      </dgm:prSet>
      <dgm:spPr/>
    </dgm:pt>
    <dgm:pt modelId="{CE6EDCDE-7ADE-433F-AD27-B448DDBE01EB}" type="pres">
      <dgm:prSet presAssocID="{068F73C6-6758-4423-B634-A65B5347FEC0}" presName="rootComposite" presStyleCnt="0"/>
      <dgm:spPr/>
    </dgm:pt>
    <dgm:pt modelId="{AC7658E9-384E-4B5A-A1BF-107B47D5ECAF}" type="pres">
      <dgm:prSet presAssocID="{068F73C6-6758-4423-B634-A65B5347FEC0}" presName="rootText" presStyleLbl="node2" presStyleIdx="1" presStyleCnt="2">
        <dgm:presLayoutVars>
          <dgm:chPref val="3"/>
        </dgm:presLayoutVars>
      </dgm:prSet>
      <dgm:spPr/>
    </dgm:pt>
    <dgm:pt modelId="{515083F3-ED8D-4231-9D99-EFDC981F5FB1}" type="pres">
      <dgm:prSet presAssocID="{068F73C6-6758-4423-B634-A65B5347FEC0}" presName="rootConnector" presStyleLbl="node2" presStyleIdx="1" presStyleCnt="2"/>
      <dgm:spPr/>
    </dgm:pt>
    <dgm:pt modelId="{4ECA2DF1-36B3-4532-8E2C-846CCC0ED62A}" type="pres">
      <dgm:prSet presAssocID="{068F73C6-6758-4423-B634-A65B5347FEC0}" presName="hierChild4" presStyleCnt="0"/>
      <dgm:spPr/>
    </dgm:pt>
    <dgm:pt modelId="{A9B3C2C6-8C90-4895-ABC1-6836D56A474B}" type="pres">
      <dgm:prSet presAssocID="{CD1AB11A-03D8-47DE-8068-7602A9001896}" presName="Name37" presStyleLbl="parChTrans1D3" presStyleIdx="2" presStyleCnt="6"/>
      <dgm:spPr/>
    </dgm:pt>
    <dgm:pt modelId="{260F1604-B009-42DB-9027-0D38DE02ADF5}" type="pres">
      <dgm:prSet presAssocID="{76B26223-F091-4E60-B194-4B936C24AE31}" presName="hierRoot2" presStyleCnt="0">
        <dgm:presLayoutVars>
          <dgm:hierBranch val="init"/>
        </dgm:presLayoutVars>
      </dgm:prSet>
      <dgm:spPr/>
    </dgm:pt>
    <dgm:pt modelId="{C508F8DD-C958-429C-9DDF-20DE9C0E4590}" type="pres">
      <dgm:prSet presAssocID="{76B26223-F091-4E60-B194-4B936C24AE31}" presName="rootComposite" presStyleCnt="0"/>
      <dgm:spPr/>
    </dgm:pt>
    <dgm:pt modelId="{C3CB40F5-480E-44E8-9AB3-A60461D9EB8C}" type="pres">
      <dgm:prSet presAssocID="{76B26223-F091-4E60-B194-4B936C24AE31}" presName="rootText" presStyleLbl="node3" presStyleIdx="2" presStyleCnt="6">
        <dgm:presLayoutVars>
          <dgm:chPref val="3"/>
        </dgm:presLayoutVars>
      </dgm:prSet>
      <dgm:spPr/>
    </dgm:pt>
    <dgm:pt modelId="{D027D103-EE2C-427C-B90A-7F38419222D0}" type="pres">
      <dgm:prSet presAssocID="{76B26223-F091-4E60-B194-4B936C24AE31}" presName="rootConnector" presStyleLbl="node3" presStyleIdx="2" presStyleCnt="6"/>
      <dgm:spPr/>
    </dgm:pt>
    <dgm:pt modelId="{199EAC3B-5E2B-400D-80A2-D2CDC2F95A6E}" type="pres">
      <dgm:prSet presAssocID="{76B26223-F091-4E60-B194-4B936C24AE31}" presName="hierChild4" presStyleCnt="0"/>
      <dgm:spPr/>
    </dgm:pt>
    <dgm:pt modelId="{765542C6-2638-4AD1-A5A4-85885DE125B4}" type="pres">
      <dgm:prSet presAssocID="{C5BAD3FA-DE37-46F1-8D72-1526D57973BF}" presName="Name37" presStyleLbl="parChTrans1D4" presStyleIdx="23" presStyleCnt="46"/>
      <dgm:spPr/>
    </dgm:pt>
    <dgm:pt modelId="{97964A0C-24CD-453E-8B1F-75BFC23FCE5D}" type="pres">
      <dgm:prSet presAssocID="{DF95E9C1-9344-42B3-BCF0-FEC7E9122722}" presName="hierRoot2" presStyleCnt="0">
        <dgm:presLayoutVars>
          <dgm:hierBranch val="init"/>
        </dgm:presLayoutVars>
      </dgm:prSet>
      <dgm:spPr/>
    </dgm:pt>
    <dgm:pt modelId="{EE83E844-F911-4D6E-A89B-9FEEDF7ABC87}" type="pres">
      <dgm:prSet presAssocID="{DF95E9C1-9344-42B3-BCF0-FEC7E9122722}" presName="rootComposite" presStyleCnt="0"/>
      <dgm:spPr/>
    </dgm:pt>
    <dgm:pt modelId="{BADBBC74-4641-47D3-8FB7-8A6410679DBA}" type="pres">
      <dgm:prSet presAssocID="{DF95E9C1-9344-42B3-BCF0-FEC7E9122722}" presName="rootText" presStyleLbl="node4" presStyleIdx="23" presStyleCnt="46">
        <dgm:presLayoutVars>
          <dgm:chPref val="3"/>
        </dgm:presLayoutVars>
      </dgm:prSet>
      <dgm:spPr/>
    </dgm:pt>
    <dgm:pt modelId="{1F0C6C9A-9CF1-4C63-816E-182ACCB6CAB0}" type="pres">
      <dgm:prSet presAssocID="{DF95E9C1-9344-42B3-BCF0-FEC7E9122722}" presName="rootConnector" presStyleLbl="node4" presStyleIdx="23" presStyleCnt="46"/>
      <dgm:spPr/>
    </dgm:pt>
    <dgm:pt modelId="{4090B2B1-36B2-46C2-86C7-B5196C724EDD}" type="pres">
      <dgm:prSet presAssocID="{DF95E9C1-9344-42B3-BCF0-FEC7E9122722}" presName="hierChild4" presStyleCnt="0"/>
      <dgm:spPr/>
    </dgm:pt>
    <dgm:pt modelId="{E98680B9-C2FE-4BAE-BC6C-923B89F080D5}" type="pres">
      <dgm:prSet presAssocID="{DF95E9C1-9344-42B3-BCF0-FEC7E9122722}" presName="hierChild5" presStyleCnt="0"/>
      <dgm:spPr/>
    </dgm:pt>
    <dgm:pt modelId="{7A58597A-045B-4CB5-B7D0-7A1A4C2F39E1}" type="pres">
      <dgm:prSet presAssocID="{7A08F88F-8487-45AF-856C-5E42B65EDFA3}" presName="Name37" presStyleLbl="parChTrans1D4" presStyleIdx="24" presStyleCnt="46"/>
      <dgm:spPr/>
    </dgm:pt>
    <dgm:pt modelId="{B3E12729-6947-448A-9B23-4F5F449A654C}" type="pres">
      <dgm:prSet presAssocID="{600805F7-2787-4D2B-9B68-8EEA7FE1C550}" presName="hierRoot2" presStyleCnt="0">
        <dgm:presLayoutVars>
          <dgm:hierBranch val="init"/>
        </dgm:presLayoutVars>
      </dgm:prSet>
      <dgm:spPr/>
    </dgm:pt>
    <dgm:pt modelId="{DEC62D60-BA28-46E2-8B66-2BBA744761FD}" type="pres">
      <dgm:prSet presAssocID="{600805F7-2787-4D2B-9B68-8EEA7FE1C550}" presName="rootComposite" presStyleCnt="0"/>
      <dgm:spPr/>
    </dgm:pt>
    <dgm:pt modelId="{B1955B4A-D1EE-4420-ACE9-5BFCB5BAC25A}" type="pres">
      <dgm:prSet presAssocID="{600805F7-2787-4D2B-9B68-8EEA7FE1C550}" presName="rootText" presStyleLbl="node4" presStyleIdx="24" presStyleCnt="46">
        <dgm:presLayoutVars>
          <dgm:chPref val="3"/>
        </dgm:presLayoutVars>
      </dgm:prSet>
      <dgm:spPr/>
    </dgm:pt>
    <dgm:pt modelId="{C3CC25F4-6F3F-46A6-91BD-C53A9F98B7BE}" type="pres">
      <dgm:prSet presAssocID="{600805F7-2787-4D2B-9B68-8EEA7FE1C550}" presName="rootConnector" presStyleLbl="node4" presStyleIdx="24" presStyleCnt="46"/>
      <dgm:spPr/>
    </dgm:pt>
    <dgm:pt modelId="{455BF460-9694-4006-8A06-791DFF7B74D0}" type="pres">
      <dgm:prSet presAssocID="{600805F7-2787-4D2B-9B68-8EEA7FE1C550}" presName="hierChild4" presStyleCnt="0"/>
      <dgm:spPr/>
    </dgm:pt>
    <dgm:pt modelId="{AAB2199B-645D-4393-B38D-BDBBAB48E346}" type="pres">
      <dgm:prSet presAssocID="{600805F7-2787-4D2B-9B68-8EEA7FE1C550}" presName="hierChild5" presStyleCnt="0"/>
      <dgm:spPr/>
    </dgm:pt>
    <dgm:pt modelId="{1D4878D2-07F8-4478-BF09-92E3E3813F08}" type="pres">
      <dgm:prSet presAssocID="{76B26223-F091-4E60-B194-4B936C24AE31}" presName="hierChild5" presStyleCnt="0"/>
      <dgm:spPr/>
    </dgm:pt>
    <dgm:pt modelId="{6088714C-D986-48A7-924A-761FC9261145}" type="pres">
      <dgm:prSet presAssocID="{66EBDBC9-DB99-471C-81D4-D2FD41E01425}" presName="Name37" presStyleLbl="parChTrans1D3" presStyleIdx="3" presStyleCnt="6"/>
      <dgm:spPr/>
    </dgm:pt>
    <dgm:pt modelId="{9319A6C2-6CC7-406E-AE43-E671CD3393D1}" type="pres">
      <dgm:prSet presAssocID="{A2CC0353-13D4-4150-A7FE-5A4DF65D1F30}" presName="hierRoot2" presStyleCnt="0">
        <dgm:presLayoutVars>
          <dgm:hierBranch val="init"/>
        </dgm:presLayoutVars>
      </dgm:prSet>
      <dgm:spPr/>
    </dgm:pt>
    <dgm:pt modelId="{B7BDD140-DAFE-4266-8800-66EFD7D10A7A}" type="pres">
      <dgm:prSet presAssocID="{A2CC0353-13D4-4150-A7FE-5A4DF65D1F30}" presName="rootComposite" presStyleCnt="0"/>
      <dgm:spPr/>
    </dgm:pt>
    <dgm:pt modelId="{D36A0248-A690-409F-848B-741951B3F90F}" type="pres">
      <dgm:prSet presAssocID="{A2CC0353-13D4-4150-A7FE-5A4DF65D1F30}" presName="rootText" presStyleLbl="node3" presStyleIdx="3" presStyleCnt="6" custScaleX="132097">
        <dgm:presLayoutVars>
          <dgm:chPref val="3"/>
        </dgm:presLayoutVars>
      </dgm:prSet>
      <dgm:spPr/>
    </dgm:pt>
    <dgm:pt modelId="{E2E8317D-AF94-4743-83B6-3EE1CAF04E1B}" type="pres">
      <dgm:prSet presAssocID="{A2CC0353-13D4-4150-A7FE-5A4DF65D1F30}" presName="rootConnector" presStyleLbl="node3" presStyleIdx="3" presStyleCnt="6"/>
      <dgm:spPr/>
    </dgm:pt>
    <dgm:pt modelId="{AAEF6CE2-DFB7-41FE-A4FC-D0FB7B9E2C16}" type="pres">
      <dgm:prSet presAssocID="{A2CC0353-13D4-4150-A7FE-5A4DF65D1F30}" presName="hierChild4" presStyleCnt="0"/>
      <dgm:spPr/>
    </dgm:pt>
    <dgm:pt modelId="{15499AE8-DC32-4CD6-BC97-CD33C15CF61E}" type="pres">
      <dgm:prSet presAssocID="{B05A775E-76E2-4009-A086-1288D6C08E05}" presName="Name37" presStyleLbl="parChTrans1D4" presStyleIdx="25" presStyleCnt="46"/>
      <dgm:spPr/>
    </dgm:pt>
    <dgm:pt modelId="{B7AAB405-CE9B-4CD9-9E1F-9472A332A318}" type="pres">
      <dgm:prSet presAssocID="{A3A86343-15EE-44E5-9B4D-A69A95BB1635}" presName="hierRoot2" presStyleCnt="0">
        <dgm:presLayoutVars>
          <dgm:hierBranch val="init"/>
        </dgm:presLayoutVars>
      </dgm:prSet>
      <dgm:spPr/>
    </dgm:pt>
    <dgm:pt modelId="{9A896C42-0BE4-41E1-A833-4BB4C2714EAE}" type="pres">
      <dgm:prSet presAssocID="{A3A86343-15EE-44E5-9B4D-A69A95BB1635}" presName="rootComposite" presStyleCnt="0"/>
      <dgm:spPr/>
    </dgm:pt>
    <dgm:pt modelId="{5256FA5A-F6A1-44CD-9655-F668880B7E6F}" type="pres">
      <dgm:prSet presAssocID="{A3A86343-15EE-44E5-9B4D-A69A95BB1635}" presName="rootText" presStyleLbl="node4" presStyleIdx="25" presStyleCnt="46">
        <dgm:presLayoutVars>
          <dgm:chPref val="3"/>
        </dgm:presLayoutVars>
      </dgm:prSet>
      <dgm:spPr/>
    </dgm:pt>
    <dgm:pt modelId="{2853C347-285C-4A53-9481-49BE75FDE139}" type="pres">
      <dgm:prSet presAssocID="{A3A86343-15EE-44E5-9B4D-A69A95BB1635}" presName="rootConnector" presStyleLbl="node4" presStyleIdx="25" presStyleCnt="46"/>
      <dgm:spPr/>
    </dgm:pt>
    <dgm:pt modelId="{44866A95-A0C5-462D-AA98-24AF7D6C0D5F}" type="pres">
      <dgm:prSet presAssocID="{A3A86343-15EE-44E5-9B4D-A69A95BB1635}" presName="hierChild4" presStyleCnt="0"/>
      <dgm:spPr/>
    </dgm:pt>
    <dgm:pt modelId="{311BE950-FD1E-4580-B2B3-3A2C2E3A99E1}" type="pres">
      <dgm:prSet presAssocID="{A3A86343-15EE-44E5-9B4D-A69A95BB1635}" presName="hierChild5" presStyleCnt="0"/>
      <dgm:spPr/>
    </dgm:pt>
    <dgm:pt modelId="{92CDB37A-025E-4C9C-91A5-A9C6464C17DB}" type="pres">
      <dgm:prSet presAssocID="{2B40CAC5-88AB-4457-80D8-48007F4A40B7}" presName="Name37" presStyleLbl="parChTrans1D4" presStyleIdx="26" presStyleCnt="46"/>
      <dgm:spPr/>
    </dgm:pt>
    <dgm:pt modelId="{16C3AD4F-91A9-4F13-B9D4-9D3BFD5EF9F0}" type="pres">
      <dgm:prSet presAssocID="{C3045313-A08B-43B8-9DB3-31EA23E3FF30}" presName="hierRoot2" presStyleCnt="0">
        <dgm:presLayoutVars>
          <dgm:hierBranch val="init"/>
        </dgm:presLayoutVars>
      </dgm:prSet>
      <dgm:spPr/>
    </dgm:pt>
    <dgm:pt modelId="{26A962AD-EBE9-4414-A03D-0F8E82B999F0}" type="pres">
      <dgm:prSet presAssocID="{C3045313-A08B-43B8-9DB3-31EA23E3FF30}" presName="rootComposite" presStyleCnt="0"/>
      <dgm:spPr/>
    </dgm:pt>
    <dgm:pt modelId="{BB516F4C-5ACC-46E0-9D37-61E0DB9D2C1F}" type="pres">
      <dgm:prSet presAssocID="{C3045313-A08B-43B8-9DB3-31EA23E3FF30}" presName="rootText" presStyleLbl="node4" presStyleIdx="26" presStyleCnt="46" custScaleX="109238" custScaleY="172717">
        <dgm:presLayoutVars>
          <dgm:chPref val="3"/>
        </dgm:presLayoutVars>
      </dgm:prSet>
      <dgm:spPr/>
    </dgm:pt>
    <dgm:pt modelId="{B6E34A7A-43F8-48E0-8869-DCA02B51DE31}" type="pres">
      <dgm:prSet presAssocID="{C3045313-A08B-43B8-9DB3-31EA23E3FF30}" presName="rootConnector" presStyleLbl="node4" presStyleIdx="26" presStyleCnt="46"/>
      <dgm:spPr/>
    </dgm:pt>
    <dgm:pt modelId="{483C4693-4FB8-4D55-B8AF-D14506BCC806}" type="pres">
      <dgm:prSet presAssocID="{C3045313-A08B-43B8-9DB3-31EA23E3FF30}" presName="hierChild4" presStyleCnt="0"/>
      <dgm:spPr/>
    </dgm:pt>
    <dgm:pt modelId="{E1B04054-6C4C-467E-BB4C-EA461B5FB9A3}" type="pres">
      <dgm:prSet presAssocID="{C3045313-A08B-43B8-9DB3-31EA23E3FF30}" presName="hierChild5" presStyleCnt="0"/>
      <dgm:spPr/>
    </dgm:pt>
    <dgm:pt modelId="{CC27248A-9122-4A03-ACB3-729425EAE8F9}" type="pres">
      <dgm:prSet presAssocID="{A2CC0353-13D4-4150-A7FE-5A4DF65D1F30}" presName="hierChild5" presStyleCnt="0"/>
      <dgm:spPr/>
    </dgm:pt>
    <dgm:pt modelId="{C6A59EA2-300D-4299-97B5-9A896308ADAA}" type="pres">
      <dgm:prSet presAssocID="{9ACBB66E-E7E7-4233-B1C9-3F874FCF78E2}" presName="Name37" presStyleLbl="parChTrans1D3" presStyleIdx="4" presStyleCnt="6"/>
      <dgm:spPr/>
    </dgm:pt>
    <dgm:pt modelId="{CBB7E3BF-AD5B-4466-AC8C-9046870D17D1}" type="pres">
      <dgm:prSet presAssocID="{CDC778AB-1CCC-4E59-8E85-81B2DF89BB59}" presName="hierRoot2" presStyleCnt="0">
        <dgm:presLayoutVars>
          <dgm:hierBranch val="init"/>
        </dgm:presLayoutVars>
      </dgm:prSet>
      <dgm:spPr/>
    </dgm:pt>
    <dgm:pt modelId="{FA480523-37A2-4E56-A550-3019FFBD3673}" type="pres">
      <dgm:prSet presAssocID="{CDC778AB-1CCC-4E59-8E85-81B2DF89BB59}" presName="rootComposite" presStyleCnt="0"/>
      <dgm:spPr/>
    </dgm:pt>
    <dgm:pt modelId="{A4880343-36B6-4D67-A74F-84E4F748F6E8}" type="pres">
      <dgm:prSet presAssocID="{CDC778AB-1CCC-4E59-8E85-81B2DF89BB59}" presName="rootText" presStyleLbl="node3" presStyleIdx="4" presStyleCnt="6" custScaleX="140680">
        <dgm:presLayoutVars>
          <dgm:chPref val="3"/>
        </dgm:presLayoutVars>
      </dgm:prSet>
      <dgm:spPr/>
    </dgm:pt>
    <dgm:pt modelId="{6489EADB-AD71-490B-AB58-3799C25FD5C5}" type="pres">
      <dgm:prSet presAssocID="{CDC778AB-1CCC-4E59-8E85-81B2DF89BB59}" presName="rootConnector" presStyleLbl="node3" presStyleIdx="4" presStyleCnt="6"/>
      <dgm:spPr/>
    </dgm:pt>
    <dgm:pt modelId="{F5A4DC8C-93FF-4D5D-8DB8-F8AF2DA1380F}" type="pres">
      <dgm:prSet presAssocID="{CDC778AB-1CCC-4E59-8E85-81B2DF89BB59}" presName="hierChild4" presStyleCnt="0"/>
      <dgm:spPr/>
    </dgm:pt>
    <dgm:pt modelId="{A68E4598-0373-41F8-A41D-19F5E989EF44}" type="pres">
      <dgm:prSet presAssocID="{DB6C1994-F216-41F4-8B51-0C70F871C82A}" presName="Name37" presStyleLbl="parChTrans1D4" presStyleIdx="27" presStyleCnt="46"/>
      <dgm:spPr/>
    </dgm:pt>
    <dgm:pt modelId="{901FB333-8489-4B71-8226-848F085BC642}" type="pres">
      <dgm:prSet presAssocID="{1875565A-2CC7-4998-A4F4-1DFBF1097B74}" presName="hierRoot2" presStyleCnt="0">
        <dgm:presLayoutVars>
          <dgm:hierBranch val="init"/>
        </dgm:presLayoutVars>
      </dgm:prSet>
      <dgm:spPr/>
    </dgm:pt>
    <dgm:pt modelId="{70EFDC64-A2A9-4253-8CD8-874C997E242F}" type="pres">
      <dgm:prSet presAssocID="{1875565A-2CC7-4998-A4F4-1DFBF1097B74}" presName="rootComposite" presStyleCnt="0"/>
      <dgm:spPr/>
    </dgm:pt>
    <dgm:pt modelId="{716FF2C4-E56B-4A8F-9902-E07B49E99229}" type="pres">
      <dgm:prSet presAssocID="{1875565A-2CC7-4998-A4F4-1DFBF1097B74}" presName="rootText" presStyleLbl="node4" presStyleIdx="27" presStyleCnt="46" custScaleX="130315" custScaleY="148393">
        <dgm:presLayoutVars>
          <dgm:chPref val="3"/>
        </dgm:presLayoutVars>
      </dgm:prSet>
      <dgm:spPr/>
    </dgm:pt>
    <dgm:pt modelId="{18BFF2EC-3DEE-49CC-B6F1-4762524E28EE}" type="pres">
      <dgm:prSet presAssocID="{1875565A-2CC7-4998-A4F4-1DFBF1097B74}" presName="rootConnector" presStyleLbl="node4" presStyleIdx="27" presStyleCnt="46"/>
      <dgm:spPr/>
    </dgm:pt>
    <dgm:pt modelId="{8F4F76E0-A845-4968-98AD-DCC611B88FF0}" type="pres">
      <dgm:prSet presAssocID="{1875565A-2CC7-4998-A4F4-1DFBF1097B74}" presName="hierChild4" presStyleCnt="0"/>
      <dgm:spPr/>
    </dgm:pt>
    <dgm:pt modelId="{5D357F9A-F8C0-43A9-A4EA-B41D50602A80}" type="pres">
      <dgm:prSet presAssocID="{1875565A-2CC7-4998-A4F4-1DFBF1097B74}" presName="hierChild5" presStyleCnt="0"/>
      <dgm:spPr/>
    </dgm:pt>
    <dgm:pt modelId="{795022B4-7891-47E5-82B4-DD8597387CA2}" type="pres">
      <dgm:prSet presAssocID="{0EDECF1C-58B3-45DF-9983-21253521AD59}" presName="Name37" presStyleLbl="parChTrans1D4" presStyleIdx="28" presStyleCnt="46"/>
      <dgm:spPr/>
    </dgm:pt>
    <dgm:pt modelId="{349DA0AF-511D-4FE9-833C-BE0B96DBCD40}" type="pres">
      <dgm:prSet presAssocID="{6C247190-E214-451D-A007-144E28702316}" presName="hierRoot2" presStyleCnt="0">
        <dgm:presLayoutVars>
          <dgm:hierBranch val="init"/>
        </dgm:presLayoutVars>
      </dgm:prSet>
      <dgm:spPr/>
    </dgm:pt>
    <dgm:pt modelId="{C8A208ED-36FB-4238-ABA3-003BADF521BD}" type="pres">
      <dgm:prSet presAssocID="{6C247190-E214-451D-A007-144E28702316}" presName="rootComposite" presStyleCnt="0"/>
      <dgm:spPr/>
    </dgm:pt>
    <dgm:pt modelId="{8EDE0217-4A07-47B3-84F2-16DDFF56A208}" type="pres">
      <dgm:prSet presAssocID="{6C247190-E214-451D-A007-144E28702316}" presName="rootText" presStyleLbl="node4" presStyleIdx="28" presStyleCnt="46" custScaleX="147550" custScaleY="148008">
        <dgm:presLayoutVars>
          <dgm:chPref val="3"/>
        </dgm:presLayoutVars>
      </dgm:prSet>
      <dgm:spPr/>
    </dgm:pt>
    <dgm:pt modelId="{BF94F073-D1E0-4870-BF6E-C1C6E9BAF1C9}" type="pres">
      <dgm:prSet presAssocID="{6C247190-E214-451D-A007-144E28702316}" presName="rootConnector" presStyleLbl="node4" presStyleIdx="28" presStyleCnt="46"/>
      <dgm:spPr/>
    </dgm:pt>
    <dgm:pt modelId="{19B95218-5404-4359-AB18-FFB435BC788D}" type="pres">
      <dgm:prSet presAssocID="{6C247190-E214-451D-A007-144E28702316}" presName="hierChild4" presStyleCnt="0"/>
      <dgm:spPr/>
    </dgm:pt>
    <dgm:pt modelId="{5663C665-6611-4920-9AF5-6FE287EDE6B2}" type="pres">
      <dgm:prSet presAssocID="{6C247190-E214-451D-A007-144E28702316}" presName="hierChild5" presStyleCnt="0"/>
      <dgm:spPr/>
    </dgm:pt>
    <dgm:pt modelId="{5378AE09-8588-499C-A6D3-44345ADEB12C}" type="pres">
      <dgm:prSet presAssocID="{DB38414C-07C0-4D2F-9528-D7ECB8FEA5CB}" presName="Name37" presStyleLbl="parChTrans1D4" presStyleIdx="29" presStyleCnt="46"/>
      <dgm:spPr/>
    </dgm:pt>
    <dgm:pt modelId="{58C05331-AC7F-43F6-8D39-6B306FD57280}" type="pres">
      <dgm:prSet presAssocID="{8D720BDB-8C27-4A38-9763-5485B2A3C11B}" presName="hierRoot2" presStyleCnt="0">
        <dgm:presLayoutVars>
          <dgm:hierBranch val="init"/>
        </dgm:presLayoutVars>
      </dgm:prSet>
      <dgm:spPr/>
    </dgm:pt>
    <dgm:pt modelId="{CF897DD5-ED94-49F2-BC0D-FE7A5EE8A3CC}" type="pres">
      <dgm:prSet presAssocID="{8D720BDB-8C27-4A38-9763-5485B2A3C11B}" presName="rootComposite" presStyleCnt="0"/>
      <dgm:spPr/>
    </dgm:pt>
    <dgm:pt modelId="{776F1E82-8403-43BD-B5BD-A44C4C3C5F4F}" type="pres">
      <dgm:prSet presAssocID="{8D720BDB-8C27-4A38-9763-5485B2A3C11B}" presName="rootText" presStyleLbl="node4" presStyleIdx="29" presStyleCnt="46" custScaleX="132653" custScaleY="111988">
        <dgm:presLayoutVars>
          <dgm:chPref val="3"/>
        </dgm:presLayoutVars>
      </dgm:prSet>
      <dgm:spPr/>
    </dgm:pt>
    <dgm:pt modelId="{C91B180F-5C08-4B11-BFC4-5036913BE919}" type="pres">
      <dgm:prSet presAssocID="{8D720BDB-8C27-4A38-9763-5485B2A3C11B}" presName="rootConnector" presStyleLbl="node4" presStyleIdx="29" presStyleCnt="46"/>
      <dgm:spPr/>
    </dgm:pt>
    <dgm:pt modelId="{F38F01C8-A0C9-4057-A1CA-9E915452A744}" type="pres">
      <dgm:prSet presAssocID="{8D720BDB-8C27-4A38-9763-5485B2A3C11B}" presName="hierChild4" presStyleCnt="0"/>
      <dgm:spPr/>
    </dgm:pt>
    <dgm:pt modelId="{6E78EEF6-A0CC-4D6C-81CB-365030F80501}" type="pres">
      <dgm:prSet presAssocID="{58E21380-5F0A-4922-B15C-E75857AD31AA}" presName="Name37" presStyleLbl="parChTrans1D4" presStyleIdx="30" presStyleCnt="46"/>
      <dgm:spPr/>
    </dgm:pt>
    <dgm:pt modelId="{742F998B-FE34-48B3-9DBF-DD73C1DA01A7}" type="pres">
      <dgm:prSet presAssocID="{2E1292DF-AB2E-4E0C-961F-354BE592E3C2}" presName="hierRoot2" presStyleCnt="0">
        <dgm:presLayoutVars>
          <dgm:hierBranch val="init"/>
        </dgm:presLayoutVars>
      </dgm:prSet>
      <dgm:spPr/>
    </dgm:pt>
    <dgm:pt modelId="{1DA20353-7611-45CB-88B4-4A5AC35F9BFF}" type="pres">
      <dgm:prSet presAssocID="{2E1292DF-AB2E-4E0C-961F-354BE592E3C2}" presName="rootComposite" presStyleCnt="0"/>
      <dgm:spPr/>
    </dgm:pt>
    <dgm:pt modelId="{F1D33C9A-FB2F-42F9-AC41-355C8EC01C9E}" type="pres">
      <dgm:prSet presAssocID="{2E1292DF-AB2E-4E0C-961F-354BE592E3C2}" presName="rootText" presStyleLbl="node4" presStyleIdx="30" presStyleCnt="46">
        <dgm:presLayoutVars>
          <dgm:chPref val="3"/>
        </dgm:presLayoutVars>
      </dgm:prSet>
      <dgm:spPr/>
    </dgm:pt>
    <dgm:pt modelId="{30AC8C3F-52B6-488F-9109-FD5CBD86C63B}" type="pres">
      <dgm:prSet presAssocID="{2E1292DF-AB2E-4E0C-961F-354BE592E3C2}" presName="rootConnector" presStyleLbl="node4" presStyleIdx="30" presStyleCnt="46"/>
      <dgm:spPr/>
    </dgm:pt>
    <dgm:pt modelId="{261E513F-8700-4BD0-A7A0-3ED07D6B64CE}" type="pres">
      <dgm:prSet presAssocID="{2E1292DF-AB2E-4E0C-961F-354BE592E3C2}" presName="hierChild4" presStyleCnt="0"/>
      <dgm:spPr/>
    </dgm:pt>
    <dgm:pt modelId="{AA44F053-1F89-4CA1-913C-E3026CA9590E}" type="pres">
      <dgm:prSet presAssocID="{6AA6FE1C-6B84-4703-AB3C-37768B7843A7}" presName="Name37" presStyleLbl="parChTrans1D4" presStyleIdx="31" presStyleCnt="46"/>
      <dgm:spPr/>
    </dgm:pt>
    <dgm:pt modelId="{B59441C9-776C-4D6E-A894-B533780557E0}" type="pres">
      <dgm:prSet presAssocID="{194BBD51-AB3E-4C42-9A19-1D74A566AA98}" presName="hierRoot2" presStyleCnt="0">
        <dgm:presLayoutVars>
          <dgm:hierBranch val="init"/>
        </dgm:presLayoutVars>
      </dgm:prSet>
      <dgm:spPr/>
    </dgm:pt>
    <dgm:pt modelId="{20F12470-AF6D-4115-9D3E-242059FE9DB1}" type="pres">
      <dgm:prSet presAssocID="{194BBD51-AB3E-4C42-9A19-1D74A566AA98}" presName="rootComposite" presStyleCnt="0"/>
      <dgm:spPr/>
    </dgm:pt>
    <dgm:pt modelId="{086F3FCE-10BC-453D-91E6-CDCB6C40C2BE}" type="pres">
      <dgm:prSet presAssocID="{194BBD51-AB3E-4C42-9A19-1D74A566AA98}" presName="rootText" presStyleLbl="node4" presStyleIdx="31" presStyleCnt="46">
        <dgm:presLayoutVars>
          <dgm:chPref val="3"/>
        </dgm:presLayoutVars>
      </dgm:prSet>
      <dgm:spPr/>
    </dgm:pt>
    <dgm:pt modelId="{78C8F9C5-340A-42EA-94A1-58D4E59DD892}" type="pres">
      <dgm:prSet presAssocID="{194BBD51-AB3E-4C42-9A19-1D74A566AA98}" presName="rootConnector" presStyleLbl="node4" presStyleIdx="31" presStyleCnt="46"/>
      <dgm:spPr/>
    </dgm:pt>
    <dgm:pt modelId="{5D412955-947A-478A-87F4-D601D531CED0}" type="pres">
      <dgm:prSet presAssocID="{194BBD51-AB3E-4C42-9A19-1D74A566AA98}" presName="hierChild4" presStyleCnt="0"/>
      <dgm:spPr/>
    </dgm:pt>
    <dgm:pt modelId="{7863707B-B81A-4CBC-A404-B5AB270EDAD7}" type="pres">
      <dgm:prSet presAssocID="{194BBD51-AB3E-4C42-9A19-1D74A566AA98}" presName="hierChild5" presStyleCnt="0"/>
      <dgm:spPr/>
    </dgm:pt>
    <dgm:pt modelId="{691D9C54-9336-4B72-9E40-AE8BAF1677AC}" type="pres">
      <dgm:prSet presAssocID="{684F2EF8-ED4F-440C-BAC9-C24C4AFBC973}" presName="Name37" presStyleLbl="parChTrans1D4" presStyleIdx="32" presStyleCnt="46"/>
      <dgm:spPr/>
    </dgm:pt>
    <dgm:pt modelId="{02EE5A08-1EFE-48E5-BD0C-F9EFE1DA0C70}" type="pres">
      <dgm:prSet presAssocID="{B4FB8E1D-5690-4CBB-B6FC-13FDC10619B3}" presName="hierRoot2" presStyleCnt="0">
        <dgm:presLayoutVars>
          <dgm:hierBranch val="init"/>
        </dgm:presLayoutVars>
      </dgm:prSet>
      <dgm:spPr/>
    </dgm:pt>
    <dgm:pt modelId="{CB58733A-37F6-403F-A19C-EDBCA0FB333F}" type="pres">
      <dgm:prSet presAssocID="{B4FB8E1D-5690-4CBB-B6FC-13FDC10619B3}" presName="rootComposite" presStyleCnt="0"/>
      <dgm:spPr/>
    </dgm:pt>
    <dgm:pt modelId="{F6E12B38-8214-452A-BCB5-0FA4397B3B57}" type="pres">
      <dgm:prSet presAssocID="{B4FB8E1D-5690-4CBB-B6FC-13FDC10619B3}" presName="rootText" presStyleLbl="node4" presStyleIdx="32" presStyleCnt="46">
        <dgm:presLayoutVars>
          <dgm:chPref val="3"/>
        </dgm:presLayoutVars>
      </dgm:prSet>
      <dgm:spPr/>
    </dgm:pt>
    <dgm:pt modelId="{DE63837D-4CE9-4C66-88A3-DF843ACD484B}" type="pres">
      <dgm:prSet presAssocID="{B4FB8E1D-5690-4CBB-B6FC-13FDC10619B3}" presName="rootConnector" presStyleLbl="node4" presStyleIdx="32" presStyleCnt="46"/>
      <dgm:spPr/>
    </dgm:pt>
    <dgm:pt modelId="{3B42C822-5343-448C-A01A-2BB04F4D8EE9}" type="pres">
      <dgm:prSet presAssocID="{B4FB8E1D-5690-4CBB-B6FC-13FDC10619B3}" presName="hierChild4" presStyleCnt="0"/>
      <dgm:spPr/>
    </dgm:pt>
    <dgm:pt modelId="{10340E71-3A1F-4465-8DB6-3246662D5A93}" type="pres">
      <dgm:prSet presAssocID="{B4FB8E1D-5690-4CBB-B6FC-13FDC10619B3}" presName="hierChild5" presStyleCnt="0"/>
      <dgm:spPr/>
    </dgm:pt>
    <dgm:pt modelId="{1762D607-C0ED-4E4C-BA7F-5C0141CB92F7}" type="pres">
      <dgm:prSet presAssocID="{5E887718-11F5-4A07-A1F3-A1FF1FEC913C}" presName="Name37" presStyleLbl="parChTrans1D4" presStyleIdx="33" presStyleCnt="46"/>
      <dgm:spPr/>
    </dgm:pt>
    <dgm:pt modelId="{B48CB533-EA5E-457D-A7D7-BB52F7D98447}" type="pres">
      <dgm:prSet presAssocID="{4362E570-F044-4291-A231-B143794EA4EB}" presName="hierRoot2" presStyleCnt="0">
        <dgm:presLayoutVars>
          <dgm:hierBranch val="init"/>
        </dgm:presLayoutVars>
      </dgm:prSet>
      <dgm:spPr/>
    </dgm:pt>
    <dgm:pt modelId="{AE2278C1-75D0-4C88-8674-DB3FDEE37CE0}" type="pres">
      <dgm:prSet presAssocID="{4362E570-F044-4291-A231-B143794EA4EB}" presName="rootComposite" presStyleCnt="0"/>
      <dgm:spPr/>
    </dgm:pt>
    <dgm:pt modelId="{371C0B4C-E7D9-463A-AFB0-52DFB515A3EE}" type="pres">
      <dgm:prSet presAssocID="{4362E570-F044-4291-A231-B143794EA4EB}" presName="rootText" presStyleLbl="node4" presStyleIdx="33" presStyleCnt="46" custScaleY="140569">
        <dgm:presLayoutVars>
          <dgm:chPref val="3"/>
        </dgm:presLayoutVars>
      </dgm:prSet>
      <dgm:spPr/>
    </dgm:pt>
    <dgm:pt modelId="{9A660F9D-82DE-4500-8D06-F67B755F3266}" type="pres">
      <dgm:prSet presAssocID="{4362E570-F044-4291-A231-B143794EA4EB}" presName="rootConnector" presStyleLbl="node4" presStyleIdx="33" presStyleCnt="46"/>
      <dgm:spPr/>
    </dgm:pt>
    <dgm:pt modelId="{EB200548-6712-4DEB-9821-5DE0BC98B5F6}" type="pres">
      <dgm:prSet presAssocID="{4362E570-F044-4291-A231-B143794EA4EB}" presName="hierChild4" presStyleCnt="0"/>
      <dgm:spPr/>
    </dgm:pt>
    <dgm:pt modelId="{67634D54-D193-4E0B-B9FF-B4739C8E175A}" type="pres">
      <dgm:prSet presAssocID="{4362E570-F044-4291-A231-B143794EA4EB}" presName="hierChild5" presStyleCnt="0"/>
      <dgm:spPr/>
    </dgm:pt>
    <dgm:pt modelId="{25FCE33C-7317-4776-95A1-F71B8B481DAA}" type="pres">
      <dgm:prSet presAssocID="{8A1494B4-E167-40DC-B2C0-30A6A59B9942}" presName="Name37" presStyleLbl="parChTrans1D4" presStyleIdx="34" presStyleCnt="46"/>
      <dgm:spPr/>
    </dgm:pt>
    <dgm:pt modelId="{6765C55B-8873-4F5D-B88B-2BAC02ACFE54}" type="pres">
      <dgm:prSet presAssocID="{D3813716-BFE8-4523-B593-3E599928909A}" presName="hierRoot2" presStyleCnt="0">
        <dgm:presLayoutVars>
          <dgm:hierBranch val="init"/>
        </dgm:presLayoutVars>
      </dgm:prSet>
      <dgm:spPr/>
    </dgm:pt>
    <dgm:pt modelId="{03240116-77F5-4E60-9AA7-996D5D5ED1CC}" type="pres">
      <dgm:prSet presAssocID="{D3813716-BFE8-4523-B593-3E599928909A}" presName="rootComposite" presStyleCnt="0"/>
      <dgm:spPr/>
    </dgm:pt>
    <dgm:pt modelId="{406B085A-1E1E-4088-81D0-5BF32BA50289}" type="pres">
      <dgm:prSet presAssocID="{D3813716-BFE8-4523-B593-3E599928909A}" presName="rootText" presStyleLbl="node4" presStyleIdx="34" presStyleCnt="46">
        <dgm:presLayoutVars>
          <dgm:chPref val="3"/>
        </dgm:presLayoutVars>
      </dgm:prSet>
      <dgm:spPr/>
    </dgm:pt>
    <dgm:pt modelId="{117E87E7-205F-4844-84D6-4440B226EE15}" type="pres">
      <dgm:prSet presAssocID="{D3813716-BFE8-4523-B593-3E599928909A}" presName="rootConnector" presStyleLbl="node4" presStyleIdx="34" presStyleCnt="46"/>
      <dgm:spPr/>
    </dgm:pt>
    <dgm:pt modelId="{BC4497ED-C57B-4370-8114-C1342F914270}" type="pres">
      <dgm:prSet presAssocID="{D3813716-BFE8-4523-B593-3E599928909A}" presName="hierChild4" presStyleCnt="0"/>
      <dgm:spPr/>
    </dgm:pt>
    <dgm:pt modelId="{ADAA24C0-C49D-4E9B-A394-94E0BEF455AB}" type="pres">
      <dgm:prSet presAssocID="{D3813716-BFE8-4523-B593-3E599928909A}" presName="hierChild5" presStyleCnt="0"/>
      <dgm:spPr/>
    </dgm:pt>
    <dgm:pt modelId="{F2AD8D4D-09F3-4B8A-A6BD-A6892B8D7C75}" type="pres">
      <dgm:prSet presAssocID="{2E1292DF-AB2E-4E0C-961F-354BE592E3C2}" presName="hierChild5" presStyleCnt="0"/>
      <dgm:spPr/>
    </dgm:pt>
    <dgm:pt modelId="{D4A1E367-EA75-40F5-A70E-5E00B32DF416}" type="pres">
      <dgm:prSet presAssocID="{A264A6BC-218F-4FD6-BD65-B66C7F3BC47D}" presName="Name37" presStyleLbl="parChTrans1D4" presStyleIdx="35" presStyleCnt="46"/>
      <dgm:spPr/>
    </dgm:pt>
    <dgm:pt modelId="{09A30DCF-14DA-419B-8F25-B2EF185C17F8}" type="pres">
      <dgm:prSet presAssocID="{D8835644-58BC-4129-9DAC-B17905F6DD5B}" presName="hierRoot2" presStyleCnt="0">
        <dgm:presLayoutVars>
          <dgm:hierBranch val="init"/>
        </dgm:presLayoutVars>
      </dgm:prSet>
      <dgm:spPr/>
    </dgm:pt>
    <dgm:pt modelId="{F421FBBB-5864-43C2-8026-CF63AA5BB4B0}" type="pres">
      <dgm:prSet presAssocID="{D8835644-58BC-4129-9DAC-B17905F6DD5B}" presName="rootComposite" presStyleCnt="0"/>
      <dgm:spPr/>
    </dgm:pt>
    <dgm:pt modelId="{5989FFD6-A777-4BA8-BFD3-966577A96D5B}" type="pres">
      <dgm:prSet presAssocID="{D8835644-58BC-4129-9DAC-B17905F6DD5B}" presName="rootText" presStyleLbl="node4" presStyleIdx="35" presStyleCnt="46" custScaleX="131138">
        <dgm:presLayoutVars>
          <dgm:chPref val="3"/>
        </dgm:presLayoutVars>
      </dgm:prSet>
      <dgm:spPr/>
    </dgm:pt>
    <dgm:pt modelId="{653BCB11-ECF7-43EF-8692-4DBED47C85BE}" type="pres">
      <dgm:prSet presAssocID="{D8835644-58BC-4129-9DAC-B17905F6DD5B}" presName="rootConnector" presStyleLbl="node4" presStyleIdx="35" presStyleCnt="46"/>
      <dgm:spPr/>
    </dgm:pt>
    <dgm:pt modelId="{83A49D3D-B721-47A6-A03C-13FE2D4A0112}" type="pres">
      <dgm:prSet presAssocID="{D8835644-58BC-4129-9DAC-B17905F6DD5B}" presName="hierChild4" presStyleCnt="0"/>
      <dgm:spPr/>
    </dgm:pt>
    <dgm:pt modelId="{CD010035-5844-4628-9D09-C83882097432}" type="pres">
      <dgm:prSet presAssocID="{9787E262-9AA7-490F-9C49-0A076229C39C}" presName="Name37" presStyleLbl="parChTrans1D4" presStyleIdx="36" presStyleCnt="46"/>
      <dgm:spPr/>
    </dgm:pt>
    <dgm:pt modelId="{0A8EAE25-8ABB-4868-A974-219CB23C9172}" type="pres">
      <dgm:prSet presAssocID="{3A1104AB-5791-4CFB-9D7C-6C12346032A3}" presName="hierRoot2" presStyleCnt="0">
        <dgm:presLayoutVars>
          <dgm:hierBranch val="init"/>
        </dgm:presLayoutVars>
      </dgm:prSet>
      <dgm:spPr/>
    </dgm:pt>
    <dgm:pt modelId="{2896048B-F086-495D-B49A-7E4EFE7FB885}" type="pres">
      <dgm:prSet presAssocID="{3A1104AB-5791-4CFB-9D7C-6C12346032A3}" presName="rootComposite" presStyleCnt="0"/>
      <dgm:spPr/>
    </dgm:pt>
    <dgm:pt modelId="{2B7837E3-E5E0-425A-8798-C756EF3B8BE8}" type="pres">
      <dgm:prSet presAssocID="{3A1104AB-5791-4CFB-9D7C-6C12346032A3}" presName="rootText" presStyleLbl="node4" presStyleIdx="36" presStyleCnt="46" custScaleY="180735">
        <dgm:presLayoutVars>
          <dgm:chPref val="3"/>
        </dgm:presLayoutVars>
      </dgm:prSet>
      <dgm:spPr/>
    </dgm:pt>
    <dgm:pt modelId="{1FA2E5CE-EB38-4B2D-BBBF-5144986530C4}" type="pres">
      <dgm:prSet presAssocID="{3A1104AB-5791-4CFB-9D7C-6C12346032A3}" presName="rootConnector" presStyleLbl="node4" presStyleIdx="36" presStyleCnt="46"/>
      <dgm:spPr/>
    </dgm:pt>
    <dgm:pt modelId="{40357567-00D9-4044-B9E6-B4FB9F2E324E}" type="pres">
      <dgm:prSet presAssocID="{3A1104AB-5791-4CFB-9D7C-6C12346032A3}" presName="hierChild4" presStyleCnt="0"/>
      <dgm:spPr/>
    </dgm:pt>
    <dgm:pt modelId="{DB2B9D79-AC7B-46F6-BF79-F3C126BF10F8}" type="pres">
      <dgm:prSet presAssocID="{3A1104AB-5791-4CFB-9D7C-6C12346032A3}" presName="hierChild5" presStyleCnt="0"/>
      <dgm:spPr/>
    </dgm:pt>
    <dgm:pt modelId="{911CD727-9E70-46C8-8064-4577D41DCA17}" type="pres">
      <dgm:prSet presAssocID="{D8835644-58BC-4129-9DAC-B17905F6DD5B}" presName="hierChild5" presStyleCnt="0"/>
      <dgm:spPr/>
    </dgm:pt>
    <dgm:pt modelId="{0203C25D-C04F-4A6A-949B-B2B4C778112A}" type="pres">
      <dgm:prSet presAssocID="{8D720BDB-8C27-4A38-9763-5485B2A3C11B}" presName="hierChild5" presStyleCnt="0"/>
      <dgm:spPr/>
    </dgm:pt>
    <dgm:pt modelId="{424E0ADB-961A-4536-B1EE-02C02B607D95}" type="pres">
      <dgm:prSet presAssocID="{CDC778AB-1CCC-4E59-8E85-81B2DF89BB59}" presName="hierChild5" presStyleCnt="0"/>
      <dgm:spPr/>
    </dgm:pt>
    <dgm:pt modelId="{407741E8-BEC2-465C-9372-CB3263171E56}" type="pres">
      <dgm:prSet presAssocID="{BF055F19-CC3E-4B45-B3D2-698FA7C63A3E}" presName="Name37" presStyleLbl="parChTrans1D3" presStyleIdx="5" presStyleCnt="6"/>
      <dgm:spPr/>
    </dgm:pt>
    <dgm:pt modelId="{08173441-C91D-4C8D-A27D-F4C1E9453051}" type="pres">
      <dgm:prSet presAssocID="{8C37B854-9124-472C-AC6F-50DA5C79CB79}" presName="hierRoot2" presStyleCnt="0">
        <dgm:presLayoutVars>
          <dgm:hierBranch val="init"/>
        </dgm:presLayoutVars>
      </dgm:prSet>
      <dgm:spPr/>
    </dgm:pt>
    <dgm:pt modelId="{8762FB7D-C93F-47E8-B5E7-C47BB4F71652}" type="pres">
      <dgm:prSet presAssocID="{8C37B854-9124-472C-AC6F-50DA5C79CB79}" presName="rootComposite" presStyleCnt="0"/>
      <dgm:spPr/>
    </dgm:pt>
    <dgm:pt modelId="{BBE6AA5E-84C0-49B6-8F73-62F2B7508221}" type="pres">
      <dgm:prSet presAssocID="{8C37B854-9124-472C-AC6F-50DA5C79CB79}" presName="rootText" presStyleLbl="node3" presStyleIdx="5" presStyleCnt="6" custScaleX="181983">
        <dgm:presLayoutVars>
          <dgm:chPref val="3"/>
        </dgm:presLayoutVars>
      </dgm:prSet>
      <dgm:spPr/>
    </dgm:pt>
    <dgm:pt modelId="{C16D81BD-A605-45C5-9BFB-D013E5006947}" type="pres">
      <dgm:prSet presAssocID="{8C37B854-9124-472C-AC6F-50DA5C79CB79}" presName="rootConnector" presStyleLbl="node3" presStyleIdx="5" presStyleCnt="6"/>
      <dgm:spPr/>
    </dgm:pt>
    <dgm:pt modelId="{352CFBAA-3803-4904-8E02-44BFD3290619}" type="pres">
      <dgm:prSet presAssocID="{8C37B854-9124-472C-AC6F-50DA5C79CB79}" presName="hierChild4" presStyleCnt="0"/>
      <dgm:spPr/>
    </dgm:pt>
    <dgm:pt modelId="{5CCCEA4F-C617-4E93-9F22-04C7EBEE9DEC}" type="pres">
      <dgm:prSet presAssocID="{AAD35D38-8568-4CCB-BE2A-1D84D6621D8D}" presName="Name37" presStyleLbl="parChTrans1D4" presStyleIdx="37" presStyleCnt="46"/>
      <dgm:spPr/>
    </dgm:pt>
    <dgm:pt modelId="{A8A5CBDE-196B-41B8-ADF0-DA132322E66B}" type="pres">
      <dgm:prSet presAssocID="{EC92FED3-270B-445B-ACA9-BF4EED3AEB46}" presName="hierRoot2" presStyleCnt="0">
        <dgm:presLayoutVars>
          <dgm:hierBranch val="init"/>
        </dgm:presLayoutVars>
      </dgm:prSet>
      <dgm:spPr/>
    </dgm:pt>
    <dgm:pt modelId="{B4E929DB-38D3-4607-897C-89E519CECC53}" type="pres">
      <dgm:prSet presAssocID="{EC92FED3-270B-445B-ACA9-BF4EED3AEB46}" presName="rootComposite" presStyleCnt="0"/>
      <dgm:spPr/>
    </dgm:pt>
    <dgm:pt modelId="{2C6CA8C8-3FB7-4998-A399-4531C59E3E29}" type="pres">
      <dgm:prSet presAssocID="{EC92FED3-270B-445B-ACA9-BF4EED3AEB46}" presName="rootText" presStyleLbl="node4" presStyleIdx="37" presStyleCnt="46" custScaleX="132108" custScaleY="210986">
        <dgm:presLayoutVars>
          <dgm:chPref val="3"/>
        </dgm:presLayoutVars>
      </dgm:prSet>
      <dgm:spPr/>
    </dgm:pt>
    <dgm:pt modelId="{55D1195D-B320-4CB9-95FE-737FAACE5B49}" type="pres">
      <dgm:prSet presAssocID="{EC92FED3-270B-445B-ACA9-BF4EED3AEB46}" presName="rootConnector" presStyleLbl="node4" presStyleIdx="37" presStyleCnt="46"/>
      <dgm:spPr/>
    </dgm:pt>
    <dgm:pt modelId="{11D56214-2CEC-4575-AD36-9FBDB1E65640}" type="pres">
      <dgm:prSet presAssocID="{EC92FED3-270B-445B-ACA9-BF4EED3AEB46}" presName="hierChild4" presStyleCnt="0"/>
      <dgm:spPr/>
    </dgm:pt>
    <dgm:pt modelId="{F6337A78-0B85-43A9-BCF2-6137C529DB9A}" type="pres">
      <dgm:prSet presAssocID="{EC92FED3-270B-445B-ACA9-BF4EED3AEB46}" presName="hierChild5" presStyleCnt="0"/>
      <dgm:spPr/>
    </dgm:pt>
    <dgm:pt modelId="{2B9E0796-A942-4602-A0F8-5124F39F2122}" type="pres">
      <dgm:prSet presAssocID="{21DD65F3-A5A5-4308-BA9D-682917C364DD}" presName="Name37" presStyleLbl="parChTrans1D4" presStyleIdx="38" presStyleCnt="46"/>
      <dgm:spPr/>
    </dgm:pt>
    <dgm:pt modelId="{5E594A80-08BC-4EE0-AA8C-046A56F9F094}" type="pres">
      <dgm:prSet presAssocID="{2B447BDE-7AF6-4233-B80B-3F560B87F534}" presName="hierRoot2" presStyleCnt="0">
        <dgm:presLayoutVars>
          <dgm:hierBranch val="init"/>
        </dgm:presLayoutVars>
      </dgm:prSet>
      <dgm:spPr/>
    </dgm:pt>
    <dgm:pt modelId="{56FE7681-9E63-4D2E-BC0F-FA9525D4D6D2}" type="pres">
      <dgm:prSet presAssocID="{2B447BDE-7AF6-4233-B80B-3F560B87F534}" presName="rootComposite" presStyleCnt="0"/>
      <dgm:spPr/>
    </dgm:pt>
    <dgm:pt modelId="{4DAD5DE8-1D7F-4C73-BD25-2FA8E5D96313}" type="pres">
      <dgm:prSet presAssocID="{2B447BDE-7AF6-4233-B80B-3F560B87F534}" presName="rootText" presStyleLbl="node4" presStyleIdx="38" presStyleCnt="46">
        <dgm:presLayoutVars>
          <dgm:chPref val="3"/>
        </dgm:presLayoutVars>
      </dgm:prSet>
      <dgm:spPr/>
    </dgm:pt>
    <dgm:pt modelId="{3A8E46E0-CDE5-4B22-85E3-13C0CDA616E2}" type="pres">
      <dgm:prSet presAssocID="{2B447BDE-7AF6-4233-B80B-3F560B87F534}" presName="rootConnector" presStyleLbl="node4" presStyleIdx="38" presStyleCnt="46"/>
      <dgm:spPr/>
    </dgm:pt>
    <dgm:pt modelId="{5DF07E80-EAB1-411E-884C-4385A4F0AE23}" type="pres">
      <dgm:prSet presAssocID="{2B447BDE-7AF6-4233-B80B-3F560B87F534}" presName="hierChild4" presStyleCnt="0"/>
      <dgm:spPr/>
    </dgm:pt>
    <dgm:pt modelId="{68B19A8B-DCC0-4BA9-A705-D5447DB65739}" type="pres">
      <dgm:prSet presAssocID="{528A9E5A-194F-4B6D-96E7-976F48195DBF}" presName="Name37" presStyleLbl="parChTrans1D4" presStyleIdx="39" presStyleCnt="46"/>
      <dgm:spPr/>
    </dgm:pt>
    <dgm:pt modelId="{287FAB51-27C7-42A1-A382-BCBD9F1CC476}" type="pres">
      <dgm:prSet presAssocID="{B96BB6E0-BDFE-4356-85E0-A5B063D98422}" presName="hierRoot2" presStyleCnt="0">
        <dgm:presLayoutVars>
          <dgm:hierBranch val="init"/>
        </dgm:presLayoutVars>
      </dgm:prSet>
      <dgm:spPr/>
    </dgm:pt>
    <dgm:pt modelId="{4D30EFE2-2467-4AC3-BDC7-0DE0283CD24F}" type="pres">
      <dgm:prSet presAssocID="{B96BB6E0-BDFE-4356-85E0-A5B063D98422}" presName="rootComposite" presStyleCnt="0"/>
      <dgm:spPr/>
    </dgm:pt>
    <dgm:pt modelId="{D81751F9-D280-41B7-A839-C5EE65C4144B}" type="pres">
      <dgm:prSet presAssocID="{B96BB6E0-BDFE-4356-85E0-A5B063D98422}" presName="rootText" presStyleLbl="node4" presStyleIdx="39" presStyleCnt="46">
        <dgm:presLayoutVars>
          <dgm:chPref val="3"/>
        </dgm:presLayoutVars>
      </dgm:prSet>
      <dgm:spPr/>
    </dgm:pt>
    <dgm:pt modelId="{4F0F5584-5136-4A22-8B83-359502DC83B2}" type="pres">
      <dgm:prSet presAssocID="{B96BB6E0-BDFE-4356-85E0-A5B063D98422}" presName="rootConnector" presStyleLbl="node4" presStyleIdx="39" presStyleCnt="46"/>
      <dgm:spPr/>
    </dgm:pt>
    <dgm:pt modelId="{57C54AE0-113F-42FB-9139-DCF224099F08}" type="pres">
      <dgm:prSet presAssocID="{B96BB6E0-BDFE-4356-85E0-A5B063D98422}" presName="hierChild4" presStyleCnt="0"/>
      <dgm:spPr/>
    </dgm:pt>
    <dgm:pt modelId="{D93654E6-9B73-4A5F-9030-3D0BFFBE0C10}" type="pres">
      <dgm:prSet presAssocID="{E3179117-37A0-4E79-8BF3-97B8207FF84D}" presName="Name37" presStyleLbl="parChTrans1D4" presStyleIdx="40" presStyleCnt="46"/>
      <dgm:spPr/>
    </dgm:pt>
    <dgm:pt modelId="{EAFCE501-C47A-4532-A037-6FC3179FC3C6}" type="pres">
      <dgm:prSet presAssocID="{FE5F2BFF-2BB1-44A9-A7F5-015C6B15AF60}" presName="hierRoot2" presStyleCnt="0">
        <dgm:presLayoutVars>
          <dgm:hierBranch val="init"/>
        </dgm:presLayoutVars>
      </dgm:prSet>
      <dgm:spPr/>
    </dgm:pt>
    <dgm:pt modelId="{95A06FCC-EFF5-4B42-A41D-AF7E81FB4201}" type="pres">
      <dgm:prSet presAssocID="{FE5F2BFF-2BB1-44A9-A7F5-015C6B15AF60}" presName="rootComposite" presStyleCnt="0"/>
      <dgm:spPr/>
    </dgm:pt>
    <dgm:pt modelId="{27643FB7-3C1B-456B-8F05-DBAD7815D1B9}" type="pres">
      <dgm:prSet presAssocID="{FE5F2BFF-2BB1-44A9-A7F5-015C6B15AF60}" presName="rootText" presStyleLbl="node4" presStyleIdx="40" presStyleCnt="46">
        <dgm:presLayoutVars>
          <dgm:chPref val="3"/>
        </dgm:presLayoutVars>
      </dgm:prSet>
      <dgm:spPr/>
    </dgm:pt>
    <dgm:pt modelId="{96661EAE-0D38-442A-98CB-5D166F144802}" type="pres">
      <dgm:prSet presAssocID="{FE5F2BFF-2BB1-44A9-A7F5-015C6B15AF60}" presName="rootConnector" presStyleLbl="node4" presStyleIdx="40" presStyleCnt="46"/>
      <dgm:spPr/>
    </dgm:pt>
    <dgm:pt modelId="{A4617F49-333C-45A4-BEC9-3981F00E3D1E}" type="pres">
      <dgm:prSet presAssocID="{FE5F2BFF-2BB1-44A9-A7F5-015C6B15AF60}" presName="hierChild4" presStyleCnt="0"/>
      <dgm:spPr/>
    </dgm:pt>
    <dgm:pt modelId="{EE1D12C4-7CF5-4E3E-B5B6-765ECB4B400D}" type="pres">
      <dgm:prSet presAssocID="{FE5F2BFF-2BB1-44A9-A7F5-015C6B15AF60}" presName="hierChild5" presStyleCnt="0"/>
      <dgm:spPr/>
    </dgm:pt>
    <dgm:pt modelId="{D97943E9-8BE9-4087-81D2-CF3C8A2A96DB}" type="pres">
      <dgm:prSet presAssocID="{BC1DDAB2-3CF5-4393-88F8-8D7E886EAA45}" presName="Name37" presStyleLbl="parChTrans1D4" presStyleIdx="41" presStyleCnt="46"/>
      <dgm:spPr/>
    </dgm:pt>
    <dgm:pt modelId="{C4BE3B0A-13FA-4867-AB97-2E35EA665578}" type="pres">
      <dgm:prSet presAssocID="{B83C82AC-06F9-4A59-B29F-6D0C901D0B91}" presName="hierRoot2" presStyleCnt="0">
        <dgm:presLayoutVars>
          <dgm:hierBranch val="init"/>
        </dgm:presLayoutVars>
      </dgm:prSet>
      <dgm:spPr/>
    </dgm:pt>
    <dgm:pt modelId="{B722F3B2-3CEF-45D7-B951-8417E83824DA}" type="pres">
      <dgm:prSet presAssocID="{B83C82AC-06F9-4A59-B29F-6D0C901D0B91}" presName="rootComposite" presStyleCnt="0"/>
      <dgm:spPr/>
    </dgm:pt>
    <dgm:pt modelId="{11A00D9D-4542-4DAA-92BB-33AB8CCE5521}" type="pres">
      <dgm:prSet presAssocID="{B83C82AC-06F9-4A59-B29F-6D0C901D0B91}" presName="rootText" presStyleLbl="node4" presStyleIdx="41" presStyleCnt="46">
        <dgm:presLayoutVars>
          <dgm:chPref val="3"/>
        </dgm:presLayoutVars>
      </dgm:prSet>
      <dgm:spPr/>
    </dgm:pt>
    <dgm:pt modelId="{F4E763AB-E217-4145-A169-CF428F35302E}" type="pres">
      <dgm:prSet presAssocID="{B83C82AC-06F9-4A59-B29F-6D0C901D0B91}" presName="rootConnector" presStyleLbl="node4" presStyleIdx="41" presStyleCnt="46"/>
      <dgm:spPr/>
    </dgm:pt>
    <dgm:pt modelId="{3F36929B-93E9-446B-A19C-D12047864BBE}" type="pres">
      <dgm:prSet presAssocID="{B83C82AC-06F9-4A59-B29F-6D0C901D0B91}" presName="hierChild4" presStyleCnt="0"/>
      <dgm:spPr/>
    </dgm:pt>
    <dgm:pt modelId="{85ECCFA7-2CF6-48FC-8058-F39FA603F2C8}" type="pres">
      <dgm:prSet presAssocID="{B83C82AC-06F9-4A59-B29F-6D0C901D0B91}" presName="hierChild5" presStyleCnt="0"/>
      <dgm:spPr/>
    </dgm:pt>
    <dgm:pt modelId="{88D9801D-F1DD-4D08-9850-54CD4339D1D2}" type="pres">
      <dgm:prSet presAssocID="{7CCAD787-DC05-4D9B-B864-A0D1CF71E1A3}" presName="Name37" presStyleLbl="parChTrans1D4" presStyleIdx="42" presStyleCnt="46"/>
      <dgm:spPr/>
    </dgm:pt>
    <dgm:pt modelId="{CF940573-BF8F-43B9-9331-8AEE68C712D6}" type="pres">
      <dgm:prSet presAssocID="{6701E134-5C4B-4A55-88C0-5665C58B857E}" presName="hierRoot2" presStyleCnt="0">
        <dgm:presLayoutVars>
          <dgm:hierBranch val="init"/>
        </dgm:presLayoutVars>
      </dgm:prSet>
      <dgm:spPr/>
    </dgm:pt>
    <dgm:pt modelId="{EE312677-032B-44EE-B8FB-E819D5A1F73B}" type="pres">
      <dgm:prSet presAssocID="{6701E134-5C4B-4A55-88C0-5665C58B857E}" presName="rootComposite" presStyleCnt="0"/>
      <dgm:spPr/>
    </dgm:pt>
    <dgm:pt modelId="{351F86AB-DE2E-439A-AAA2-546BFDCF7BF2}" type="pres">
      <dgm:prSet presAssocID="{6701E134-5C4B-4A55-88C0-5665C58B857E}" presName="rootText" presStyleLbl="node4" presStyleIdx="42" presStyleCnt="46" custScaleY="136274">
        <dgm:presLayoutVars>
          <dgm:chPref val="3"/>
        </dgm:presLayoutVars>
      </dgm:prSet>
      <dgm:spPr/>
    </dgm:pt>
    <dgm:pt modelId="{71DF011A-D153-4B6D-973C-7085D83BF8D1}" type="pres">
      <dgm:prSet presAssocID="{6701E134-5C4B-4A55-88C0-5665C58B857E}" presName="rootConnector" presStyleLbl="node4" presStyleIdx="42" presStyleCnt="46"/>
      <dgm:spPr/>
    </dgm:pt>
    <dgm:pt modelId="{998CBACF-2E4E-47E1-9981-C91526535F6D}" type="pres">
      <dgm:prSet presAssocID="{6701E134-5C4B-4A55-88C0-5665C58B857E}" presName="hierChild4" presStyleCnt="0"/>
      <dgm:spPr/>
    </dgm:pt>
    <dgm:pt modelId="{4F082EAB-CA57-4BBD-8AB9-18B7FCCE5B34}" type="pres">
      <dgm:prSet presAssocID="{6701E134-5C4B-4A55-88C0-5665C58B857E}" presName="hierChild5" presStyleCnt="0"/>
      <dgm:spPr/>
    </dgm:pt>
    <dgm:pt modelId="{E3D33777-CE70-4AFF-BA32-FBC579042350}" type="pres">
      <dgm:prSet presAssocID="{795E01F2-B915-4342-A354-E0B8DE860C26}" presName="Name37" presStyleLbl="parChTrans1D4" presStyleIdx="43" presStyleCnt="46"/>
      <dgm:spPr/>
    </dgm:pt>
    <dgm:pt modelId="{181CC022-8F78-4E51-8097-CA06DF557C2B}" type="pres">
      <dgm:prSet presAssocID="{8252D432-A421-418A-AFC9-E137C89B7863}" presName="hierRoot2" presStyleCnt="0">
        <dgm:presLayoutVars>
          <dgm:hierBranch val="init"/>
        </dgm:presLayoutVars>
      </dgm:prSet>
      <dgm:spPr/>
    </dgm:pt>
    <dgm:pt modelId="{3C075D3A-5A03-44E5-AB0D-A6159B49D5D0}" type="pres">
      <dgm:prSet presAssocID="{8252D432-A421-418A-AFC9-E137C89B7863}" presName="rootComposite" presStyleCnt="0"/>
      <dgm:spPr/>
    </dgm:pt>
    <dgm:pt modelId="{52200117-E1CE-47CD-A893-8F1A7E94524C}" type="pres">
      <dgm:prSet presAssocID="{8252D432-A421-418A-AFC9-E137C89B7863}" presName="rootText" presStyleLbl="node4" presStyleIdx="43" presStyleCnt="46">
        <dgm:presLayoutVars>
          <dgm:chPref val="3"/>
        </dgm:presLayoutVars>
      </dgm:prSet>
      <dgm:spPr/>
    </dgm:pt>
    <dgm:pt modelId="{07EFADBC-CCDD-4DAA-B25D-F94BD1B5CDB7}" type="pres">
      <dgm:prSet presAssocID="{8252D432-A421-418A-AFC9-E137C89B7863}" presName="rootConnector" presStyleLbl="node4" presStyleIdx="43" presStyleCnt="46"/>
      <dgm:spPr/>
    </dgm:pt>
    <dgm:pt modelId="{5D27DCF3-47F8-4D22-8E04-EFED11A611BC}" type="pres">
      <dgm:prSet presAssocID="{8252D432-A421-418A-AFC9-E137C89B7863}" presName="hierChild4" presStyleCnt="0"/>
      <dgm:spPr/>
    </dgm:pt>
    <dgm:pt modelId="{92C9CC7A-2FEA-4D50-9D10-5281904B4384}" type="pres">
      <dgm:prSet presAssocID="{8252D432-A421-418A-AFC9-E137C89B7863}" presName="hierChild5" presStyleCnt="0"/>
      <dgm:spPr/>
    </dgm:pt>
    <dgm:pt modelId="{FA218D17-4C2A-472A-8AAB-D7C08EBD0B0C}" type="pres">
      <dgm:prSet presAssocID="{B96BB6E0-BDFE-4356-85E0-A5B063D98422}" presName="hierChild5" presStyleCnt="0"/>
      <dgm:spPr/>
    </dgm:pt>
    <dgm:pt modelId="{FB47C742-0F6B-43E1-82AD-623C87763A91}" type="pres">
      <dgm:prSet presAssocID="{B1F35C01-D7F5-454F-91B3-CB71F9EB1A23}" presName="Name37" presStyleLbl="parChTrans1D4" presStyleIdx="44" presStyleCnt="46"/>
      <dgm:spPr/>
    </dgm:pt>
    <dgm:pt modelId="{5CFBBB09-D022-42F5-9F37-2316DF701644}" type="pres">
      <dgm:prSet presAssocID="{25DF1B5B-FEAF-4270-A549-B90D37E67E31}" presName="hierRoot2" presStyleCnt="0">
        <dgm:presLayoutVars>
          <dgm:hierBranch val="init"/>
        </dgm:presLayoutVars>
      </dgm:prSet>
      <dgm:spPr/>
    </dgm:pt>
    <dgm:pt modelId="{24C0B886-69D4-4FFA-BAA6-D0DFFE25D3C4}" type="pres">
      <dgm:prSet presAssocID="{25DF1B5B-FEAF-4270-A549-B90D37E67E31}" presName="rootComposite" presStyleCnt="0"/>
      <dgm:spPr/>
    </dgm:pt>
    <dgm:pt modelId="{DB661A05-5C50-4803-85F6-C47C8B64A8A9}" type="pres">
      <dgm:prSet presAssocID="{25DF1B5B-FEAF-4270-A549-B90D37E67E31}" presName="rootText" presStyleLbl="node4" presStyleIdx="44" presStyleCnt="46" custScaleX="138296">
        <dgm:presLayoutVars>
          <dgm:chPref val="3"/>
        </dgm:presLayoutVars>
      </dgm:prSet>
      <dgm:spPr/>
    </dgm:pt>
    <dgm:pt modelId="{09724938-A1B8-4EC2-8B28-0E5B05EB47B7}" type="pres">
      <dgm:prSet presAssocID="{25DF1B5B-FEAF-4270-A549-B90D37E67E31}" presName="rootConnector" presStyleLbl="node4" presStyleIdx="44" presStyleCnt="46"/>
      <dgm:spPr/>
    </dgm:pt>
    <dgm:pt modelId="{C745269B-CE7B-464A-8BA0-3B71C1346AD6}" type="pres">
      <dgm:prSet presAssocID="{25DF1B5B-FEAF-4270-A549-B90D37E67E31}" presName="hierChild4" presStyleCnt="0"/>
      <dgm:spPr/>
    </dgm:pt>
    <dgm:pt modelId="{FEC41F6C-F5A1-4BA3-ACF5-852BC1F0E758}" type="pres">
      <dgm:prSet presAssocID="{A24CC948-B928-4E93-8CA7-4138FE0B2497}" presName="Name37" presStyleLbl="parChTrans1D4" presStyleIdx="45" presStyleCnt="46"/>
      <dgm:spPr/>
    </dgm:pt>
    <dgm:pt modelId="{BB3642DA-F53B-4BBC-A5F9-16D6E8839E8C}" type="pres">
      <dgm:prSet presAssocID="{0C2E11B6-8EE3-4075-B1EF-195D8543A1C7}" presName="hierRoot2" presStyleCnt="0">
        <dgm:presLayoutVars>
          <dgm:hierBranch val="init"/>
        </dgm:presLayoutVars>
      </dgm:prSet>
      <dgm:spPr/>
    </dgm:pt>
    <dgm:pt modelId="{403C8F1B-EE31-4B90-ACE0-832ACD60E13D}" type="pres">
      <dgm:prSet presAssocID="{0C2E11B6-8EE3-4075-B1EF-195D8543A1C7}" presName="rootComposite" presStyleCnt="0"/>
      <dgm:spPr/>
    </dgm:pt>
    <dgm:pt modelId="{AD1B3EAD-A2B4-4556-B0F2-FECCE003664D}" type="pres">
      <dgm:prSet presAssocID="{0C2E11B6-8EE3-4075-B1EF-195D8543A1C7}" presName="rootText" presStyleLbl="node4" presStyleIdx="45" presStyleCnt="46" custScaleY="204711">
        <dgm:presLayoutVars>
          <dgm:chPref val="3"/>
        </dgm:presLayoutVars>
      </dgm:prSet>
      <dgm:spPr/>
    </dgm:pt>
    <dgm:pt modelId="{E977CF72-B4A0-4BD6-AC88-43250FAD2FEB}" type="pres">
      <dgm:prSet presAssocID="{0C2E11B6-8EE3-4075-B1EF-195D8543A1C7}" presName="rootConnector" presStyleLbl="node4" presStyleIdx="45" presStyleCnt="46"/>
      <dgm:spPr/>
    </dgm:pt>
    <dgm:pt modelId="{6F83A0E3-CA0A-444B-9DE1-3CBB7A01368E}" type="pres">
      <dgm:prSet presAssocID="{0C2E11B6-8EE3-4075-B1EF-195D8543A1C7}" presName="hierChild4" presStyleCnt="0"/>
      <dgm:spPr/>
    </dgm:pt>
    <dgm:pt modelId="{5139C406-0BE8-43E5-B952-254D5710ADB5}" type="pres">
      <dgm:prSet presAssocID="{0C2E11B6-8EE3-4075-B1EF-195D8543A1C7}" presName="hierChild5" presStyleCnt="0"/>
      <dgm:spPr/>
    </dgm:pt>
    <dgm:pt modelId="{7CC682A1-E592-4E05-98DA-9B5DE4F02B37}" type="pres">
      <dgm:prSet presAssocID="{25DF1B5B-FEAF-4270-A549-B90D37E67E31}" presName="hierChild5" presStyleCnt="0"/>
      <dgm:spPr/>
    </dgm:pt>
    <dgm:pt modelId="{E1AA8A7C-6CB0-4155-B69A-BD9931D195B4}" type="pres">
      <dgm:prSet presAssocID="{2B447BDE-7AF6-4233-B80B-3F560B87F534}" presName="hierChild5" presStyleCnt="0"/>
      <dgm:spPr/>
    </dgm:pt>
    <dgm:pt modelId="{36B09032-5EB3-4EEE-9E24-0B37822C1200}" type="pres">
      <dgm:prSet presAssocID="{8C37B854-9124-472C-AC6F-50DA5C79CB79}" presName="hierChild5" presStyleCnt="0"/>
      <dgm:spPr/>
    </dgm:pt>
    <dgm:pt modelId="{DED0BE60-557A-4795-A9EE-F50D31FBF32A}" type="pres">
      <dgm:prSet presAssocID="{068F73C6-6758-4423-B634-A65B5347FEC0}" presName="hierChild5" presStyleCnt="0"/>
      <dgm:spPr/>
    </dgm:pt>
    <dgm:pt modelId="{588F1E48-C733-4604-B0CC-E32A1004A6E3}" type="pres">
      <dgm:prSet presAssocID="{4C8C0E8C-1781-48F3-8F98-93C6B05B76F0}" presName="hierChild3" presStyleCnt="0"/>
      <dgm:spPr/>
    </dgm:pt>
  </dgm:ptLst>
  <dgm:cxnLst>
    <dgm:cxn modelId="{7A7F6000-0BF6-42DB-9E9D-B4492B9D2036}" type="presOf" srcId="{37B1BD39-B335-460B-87CA-7A04CBDA94CE}" destId="{ED2FE78D-8E53-4E70-A230-E7BA9F535784}" srcOrd="1" destOrd="0" presId="urn:microsoft.com/office/officeart/2005/8/layout/orgChart1"/>
    <dgm:cxn modelId="{8C148100-88CE-4CF9-91CF-09B7A86BA19E}" srcId="{8C37B854-9124-472C-AC6F-50DA5C79CB79}" destId="{2B447BDE-7AF6-4233-B80B-3F560B87F534}" srcOrd="1" destOrd="0" parTransId="{21DD65F3-A5A5-4308-BA9D-682917C364DD}" sibTransId="{DF9407FE-521C-49E8-8CCA-7DE8B59D0979}"/>
    <dgm:cxn modelId="{92736501-55E2-48F0-9637-4B79819C392F}" type="presOf" srcId="{0F11A449-843F-4DA7-BB17-B5039EA3ABAF}" destId="{FDF055D0-0B64-4FC7-AEC7-27E5DC11ABCF}" srcOrd="0" destOrd="0" presId="urn:microsoft.com/office/officeart/2005/8/layout/orgChart1"/>
    <dgm:cxn modelId="{8C22DB01-76CC-4B37-9967-D84D82B9F1C7}" srcId="{F9F91E88-2192-46BE-B411-02EEACA8305B}" destId="{1F3C103F-4631-452E-81D6-CE2E400C8373}" srcOrd="9" destOrd="0" parTransId="{F4F273F5-81DB-4533-9489-2EE7E7D90C88}" sibTransId="{C0AB3118-2B84-4267-ACBA-C1A0FB829039}"/>
    <dgm:cxn modelId="{685A2904-83D7-4FF2-A2FC-B97DC62C0956}" type="presOf" srcId="{F5E342B8-51E6-45F0-8DD6-425D81E77460}" destId="{0EDB73B6-0FB4-4D6B-9018-D0584AE28353}" srcOrd="0" destOrd="0" presId="urn:microsoft.com/office/officeart/2005/8/layout/orgChart1"/>
    <dgm:cxn modelId="{B3374805-F065-4914-8BC0-7B27CA407C15}" type="presOf" srcId="{F4F273F5-81DB-4533-9489-2EE7E7D90C88}" destId="{019A31E7-7CEC-4BD1-8FC8-1ECB6473F6D3}" srcOrd="0" destOrd="0" presId="urn:microsoft.com/office/officeart/2005/8/layout/orgChart1"/>
    <dgm:cxn modelId="{5BC76E05-755A-495A-A065-C7F3E61C8ADC}" type="presOf" srcId="{B83C82AC-06F9-4A59-B29F-6D0C901D0B91}" destId="{11A00D9D-4542-4DAA-92BB-33AB8CCE5521}" srcOrd="0" destOrd="0" presId="urn:microsoft.com/office/officeart/2005/8/layout/orgChart1"/>
    <dgm:cxn modelId="{BAF2420B-C5AC-42D1-858D-35A71A5BDF55}" srcId="{068F73C6-6758-4423-B634-A65B5347FEC0}" destId="{76B26223-F091-4E60-B194-4B936C24AE31}" srcOrd="0" destOrd="0" parTransId="{CD1AB11A-03D8-47DE-8068-7602A9001896}" sibTransId="{C66A1189-6E3D-4C3D-80E8-D5E4C82BB33A}"/>
    <dgm:cxn modelId="{0187980B-3162-498C-B305-8C879C80FADB}" type="presOf" srcId="{119D0CE5-A7DA-4D58-A093-D2A4B7EC0508}" destId="{35AD02D0-0A4F-4952-ACC1-9008BC7D6443}" srcOrd="0" destOrd="0" presId="urn:microsoft.com/office/officeart/2005/8/layout/orgChart1"/>
    <dgm:cxn modelId="{CE1B160C-FCDD-40DB-B981-9F5D4DEE5146}" srcId="{F9F91E88-2192-46BE-B411-02EEACA8305B}" destId="{1310F599-0264-444E-89B0-08F8ACA3578A}" srcOrd="10" destOrd="0" parTransId="{F5E342B8-51E6-45F0-8DD6-425D81E77460}" sibTransId="{EF019035-8DCC-4B3F-B619-B4CF24236147}"/>
    <dgm:cxn modelId="{A9E6990C-A0AD-4F9D-9F5C-71541B52B5CD}" type="presOf" srcId="{BFD4F103-F338-44FC-B745-B689D6FC999C}" destId="{6D540780-A5EF-4ECC-AE33-9E565CB4E54D}" srcOrd="1" destOrd="0" presId="urn:microsoft.com/office/officeart/2005/8/layout/orgChart1"/>
    <dgm:cxn modelId="{A912960E-9C0E-4178-877F-9D664FD27421}" type="presOf" srcId="{E3179117-37A0-4E79-8BF3-97B8207FF84D}" destId="{D93654E6-9B73-4A5F-9030-3D0BFFBE0C10}" srcOrd="0" destOrd="0" presId="urn:microsoft.com/office/officeart/2005/8/layout/orgChart1"/>
    <dgm:cxn modelId="{68BB750F-D3D8-4C89-8FB2-4C7101AF5690}" type="presOf" srcId="{21DD65F3-A5A5-4308-BA9D-682917C364DD}" destId="{2B9E0796-A942-4602-A0F8-5124F39F2122}" srcOrd="0" destOrd="0" presId="urn:microsoft.com/office/officeart/2005/8/layout/orgChart1"/>
    <dgm:cxn modelId="{06F29A0F-F798-4757-8203-53F21F37627A}" type="presOf" srcId="{795E01F2-B915-4342-A354-E0B8DE860C26}" destId="{E3D33777-CE70-4AFF-BA32-FBC579042350}" srcOrd="0" destOrd="0" presId="urn:microsoft.com/office/officeart/2005/8/layout/orgChart1"/>
    <dgm:cxn modelId="{F1807D10-D46B-412E-9FEC-07459900621E}" type="presOf" srcId="{4CB8B9E9-D1C6-4361-A442-9FB51D2D1F67}" destId="{06F898B1-1ACD-4446-A88D-433E51C82492}" srcOrd="1" destOrd="0" presId="urn:microsoft.com/office/officeart/2005/8/layout/orgChart1"/>
    <dgm:cxn modelId="{A58BEB11-32A7-4446-BB04-BE0552927EEB}" type="presOf" srcId="{5E887718-11F5-4A07-A1F3-A1FF1FEC913C}" destId="{1762D607-C0ED-4E4C-BA7F-5C0141CB92F7}" srcOrd="0" destOrd="0" presId="urn:microsoft.com/office/officeart/2005/8/layout/orgChart1"/>
    <dgm:cxn modelId="{BE4AFE14-EFE4-4FD0-B366-2B99143C85B7}" type="presOf" srcId="{1875565A-2CC7-4998-A4F4-1DFBF1097B74}" destId="{716FF2C4-E56B-4A8F-9902-E07B49E99229}" srcOrd="0" destOrd="0" presId="urn:microsoft.com/office/officeart/2005/8/layout/orgChart1"/>
    <dgm:cxn modelId="{3FE48A15-7D38-431C-AEB5-184B4BC1A138}" type="presOf" srcId="{1F3C103F-4631-452E-81D6-CE2E400C8373}" destId="{E5722C61-9307-47F0-88F7-2D57C9127676}" srcOrd="0" destOrd="0" presId="urn:microsoft.com/office/officeart/2005/8/layout/orgChart1"/>
    <dgm:cxn modelId="{145F1B16-F18C-4CA9-B433-CAA6D942CAAD}" type="presOf" srcId="{8C37B854-9124-472C-AC6F-50DA5C79CB79}" destId="{C16D81BD-A605-45C5-9BFB-D013E5006947}" srcOrd="1" destOrd="0" presId="urn:microsoft.com/office/officeart/2005/8/layout/orgChart1"/>
    <dgm:cxn modelId="{7DC1A318-ABCD-4776-AE78-40169252A961}" srcId="{2E1292DF-AB2E-4E0C-961F-354BE592E3C2}" destId="{B4FB8E1D-5690-4CBB-B6FC-13FDC10619B3}" srcOrd="1" destOrd="0" parTransId="{684F2EF8-ED4F-440C-BAC9-C24C4AFBC973}" sibTransId="{8626962B-71A0-46E3-A99F-67FB55582ED9}"/>
    <dgm:cxn modelId="{1EF0F518-BA6C-4055-A437-F3208B76BB16}" type="presOf" srcId="{57B7DDF2-CD30-47FB-9DB0-01AA5D305547}" destId="{1C27E83F-DB54-4834-B6D7-4E66C50145C4}" srcOrd="0" destOrd="0" presId="urn:microsoft.com/office/officeart/2005/8/layout/orgChart1"/>
    <dgm:cxn modelId="{847AE719-7F2E-44F2-9930-3E34FC50DC0A}" type="presOf" srcId="{4E625DF3-FAF9-417E-A72A-2D435287523D}" destId="{AF209271-6987-4FEE-884F-7E3EFBC3844B}" srcOrd="1" destOrd="0" presId="urn:microsoft.com/office/officeart/2005/8/layout/orgChart1"/>
    <dgm:cxn modelId="{BACA321E-8AD3-417B-A2D6-233F90DBEB0E}" srcId="{068F73C6-6758-4423-B634-A65B5347FEC0}" destId="{A2CC0353-13D4-4150-A7FE-5A4DF65D1F30}" srcOrd="1" destOrd="0" parTransId="{66EBDBC9-DB99-471C-81D4-D2FD41E01425}" sibTransId="{105BAB3F-CC4C-4FC1-8248-77904631C39A}"/>
    <dgm:cxn modelId="{9B212A1F-1D86-4A32-A9A4-674F8C1E09D8}" type="presOf" srcId="{611FB5AD-2589-4E4F-B5A5-47E0A76DAFCE}" destId="{7BF39E94-5063-4812-95C9-8126E28CDFE6}" srcOrd="0" destOrd="0" presId="urn:microsoft.com/office/officeart/2005/8/layout/orgChart1"/>
    <dgm:cxn modelId="{043A9E20-8480-47D3-97A0-B4F82F13CC46}" type="presOf" srcId="{0C2E11B6-8EE3-4075-B1EF-195D8543A1C7}" destId="{AD1B3EAD-A2B4-4556-B0F2-FECCE003664D}" srcOrd="0" destOrd="0" presId="urn:microsoft.com/office/officeart/2005/8/layout/orgChart1"/>
    <dgm:cxn modelId="{960D0121-FEE8-414C-8BF2-E7F56485A9C4}" srcId="{F9F91E88-2192-46BE-B411-02EEACA8305B}" destId="{E212B6C7-1BE7-4390-8574-B48470AF05B3}" srcOrd="4" destOrd="0" parTransId="{6F2F6728-14B0-4946-8C42-F6CBE580F8DA}" sibTransId="{1BDF5C2C-4726-4907-9474-71B0E6561D15}"/>
    <dgm:cxn modelId="{B0B98D22-D228-4429-8F65-BD32C447EE0B}" type="presOf" srcId="{1875565A-2CC7-4998-A4F4-1DFBF1097B74}" destId="{18BFF2EC-3DEE-49CC-B6F1-4762524E28EE}" srcOrd="1" destOrd="0" presId="urn:microsoft.com/office/officeart/2005/8/layout/orgChart1"/>
    <dgm:cxn modelId="{42E4DB22-B6C1-4F53-9DEB-AE433ED06C83}" type="presOf" srcId="{54FDB56B-9EF9-4A0D-BD37-496D7AF8140D}" destId="{C5C8E601-4A04-42DC-886B-F8740362F445}" srcOrd="0" destOrd="0" presId="urn:microsoft.com/office/officeart/2005/8/layout/orgChart1"/>
    <dgm:cxn modelId="{9A68E622-0154-4D5A-91D3-D8978C9107D3}" type="presOf" srcId="{E68ACEF7-656D-4A65-8BE6-8425B4FE37BD}" destId="{6B8D9299-7AFF-494A-8327-6F3EFCB0DC48}" srcOrd="0" destOrd="0" presId="urn:microsoft.com/office/officeart/2005/8/layout/orgChart1"/>
    <dgm:cxn modelId="{712C5823-0E4C-4092-9DD6-C6B9A23F039D}" srcId="{CDC778AB-1CCC-4E59-8E85-81B2DF89BB59}" destId="{1875565A-2CC7-4998-A4F4-1DFBF1097B74}" srcOrd="0" destOrd="0" parTransId="{DB6C1994-F216-41F4-8B51-0C70F871C82A}" sibTransId="{8E0EB452-586B-4372-9B8D-DE962D003C38}"/>
    <dgm:cxn modelId="{367E0424-7A8F-4C28-96BC-2EDE0AEEF8F9}" type="presOf" srcId="{0EDECF1C-58B3-45DF-9983-21253521AD59}" destId="{795022B4-7891-47E5-82B4-DD8597387CA2}" srcOrd="0" destOrd="0" presId="urn:microsoft.com/office/officeart/2005/8/layout/orgChart1"/>
    <dgm:cxn modelId="{C2B08E25-4E67-42BB-89C0-B7FE93AE3161}" type="presOf" srcId="{F9F91E88-2192-46BE-B411-02EEACA8305B}" destId="{9A1A3E37-ED1E-42AE-AC9A-B4B71F0289D6}" srcOrd="0" destOrd="0" presId="urn:microsoft.com/office/officeart/2005/8/layout/orgChart1"/>
    <dgm:cxn modelId="{69AAB525-F4EC-41C7-887A-E5AE51A1228F}" type="presOf" srcId="{99EBECF0-F3F9-48AA-B2B2-9D70C9635F95}" destId="{9D02334A-EE74-4A22-A59C-FAFEEA0CA3A9}" srcOrd="0" destOrd="0" presId="urn:microsoft.com/office/officeart/2005/8/layout/orgChart1"/>
    <dgm:cxn modelId="{6515C826-50CF-44BD-A466-3CAD44F9141C}" type="presOf" srcId="{FE5F2BFF-2BB1-44A9-A7F5-015C6B15AF60}" destId="{96661EAE-0D38-442A-98CB-5D166F144802}" srcOrd="1" destOrd="0" presId="urn:microsoft.com/office/officeart/2005/8/layout/orgChart1"/>
    <dgm:cxn modelId="{8DB29E27-F655-43CA-9575-FAC47A92C181}" srcId="{8D720BDB-8C27-4A38-9763-5485B2A3C11B}" destId="{2E1292DF-AB2E-4E0C-961F-354BE592E3C2}" srcOrd="0" destOrd="0" parTransId="{58E21380-5F0A-4922-B15C-E75857AD31AA}" sibTransId="{1E6F76CC-E15D-47B8-BBF3-BBD35E9E0333}"/>
    <dgm:cxn modelId="{0060C12A-55FA-465A-A195-57D8EBF5AD2A}" type="presOf" srcId="{E212B6C7-1BE7-4390-8574-B48470AF05B3}" destId="{3B7A67DA-716A-4D94-BD1A-6B2B7C79844A}" srcOrd="1" destOrd="0" presId="urn:microsoft.com/office/officeart/2005/8/layout/orgChart1"/>
    <dgm:cxn modelId="{1B82C02B-6B87-423D-B562-3A639618A577}" type="presOf" srcId="{DB38414C-07C0-4D2F-9528-D7ECB8FEA5CB}" destId="{5378AE09-8588-499C-A6D3-44345ADEB12C}" srcOrd="0" destOrd="0" presId="urn:microsoft.com/office/officeart/2005/8/layout/orgChart1"/>
    <dgm:cxn modelId="{24FAB32C-47F9-4905-99AC-5CC76B180EF2}" srcId="{CDC778AB-1CCC-4E59-8E85-81B2DF89BB59}" destId="{8D720BDB-8C27-4A38-9763-5485B2A3C11B}" srcOrd="2" destOrd="0" parTransId="{DB38414C-07C0-4D2F-9528-D7ECB8FEA5CB}" sibTransId="{E2D67CF8-564E-4486-B818-FEAF604E98D1}"/>
    <dgm:cxn modelId="{3B237A2D-CF3D-44F9-B93D-DD33AE417FF4}" type="presOf" srcId="{1D425000-4034-42F5-8F6B-BA90F7D98BE3}" destId="{B6BD6D4C-A451-467C-BF72-AF298AF8F24B}" srcOrd="0" destOrd="0" presId="urn:microsoft.com/office/officeart/2005/8/layout/orgChart1"/>
    <dgm:cxn modelId="{7C51602E-2F3A-40FF-BF3E-FA844FE120F1}" srcId="{F9F91E88-2192-46BE-B411-02EEACA8305B}" destId="{945D5498-D28D-4585-ACCA-107D0D8DB181}" srcOrd="6" destOrd="0" parTransId="{D13C833B-ADDD-4E8A-B442-D7EA849264C9}" sibTransId="{83EDE45E-FDBF-475B-B2E5-686577B8153E}"/>
    <dgm:cxn modelId="{2EBAE82F-8CDE-4E06-BF13-BD70A0F0C1E3}" srcId="{F9F91E88-2192-46BE-B411-02EEACA8305B}" destId="{AF538970-25BB-445F-BFBF-2E06F2497597}" srcOrd="3" destOrd="0" parTransId="{1D425000-4034-42F5-8F6B-BA90F7D98BE3}" sibTransId="{450AFCDB-FDBD-49A2-BB01-5E317B8D62F7}"/>
    <dgm:cxn modelId="{9CE73030-D8AE-4087-9A94-36E10D9EB9EF}" type="presOf" srcId="{D13C833B-ADDD-4E8A-B442-D7EA849264C9}" destId="{33EFF547-E0BE-4A03-AA91-B8FB64D59E79}" srcOrd="0" destOrd="0" presId="urn:microsoft.com/office/officeart/2005/8/layout/orgChart1"/>
    <dgm:cxn modelId="{26C92632-1303-4474-B545-F39101DA8BB1}" type="presOf" srcId="{73398A0E-E533-41F4-951B-6A21C50EDEB3}" destId="{DE46D421-75B9-411C-B942-B494E2152A91}" srcOrd="0" destOrd="0" presId="urn:microsoft.com/office/officeart/2005/8/layout/orgChart1"/>
    <dgm:cxn modelId="{6656A035-8980-4804-ACF4-B7F1459EA43B}" type="presOf" srcId="{419C2DA7-A27D-41CB-941C-2E3E6C6D00BD}" destId="{9EF8EE5F-0B27-4197-BA74-C4B21D6F6C3F}" srcOrd="1" destOrd="0" presId="urn:microsoft.com/office/officeart/2005/8/layout/orgChart1"/>
    <dgm:cxn modelId="{1CD46036-E8AB-44F9-AF5B-1688AF4C176C}" type="presOf" srcId="{236B634B-B7A3-414A-A702-462B7F6609FA}" destId="{07EF999C-DEB6-4EFA-8E33-871425AD6463}" srcOrd="1" destOrd="0" presId="urn:microsoft.com/office/officeart/2005/8/layout/orgChart1"/>
    <dgm:cxn modelId="{B5405037-F686-4A8E-AE3A-AD4564AA807C}" type="presOf" srcId="{4C8C0E8C-1781-48F3-8F98-93C6B05B76F0}" destId="{D847716B-2855-4045-B15F-7030B39AF3E1}" srcOrd="1" destOrd="0" presId="urn:microsoft.com/office/officeart/2005/8/layout/orgChart1"/>
    <dgm:cxn modelId="{CD28E738-B3C8-4ACA-A025-D6EF6D38A912}" type="presOf" srcId="{6701E134-5C4B-4A55-88C0-5665C58B857E}" destId="{71DF011A-D153-4B6D-973C-7085D83BF8D1}" srcOrd="1" destOrd="0" presId="urn:microsoft.com/office/officeart/2005/8/layout/orgChart1"/>
    <dgm:cxn modelId="{DFE88739-6DD9-4AAD-B56C-BA426CD756D7}" type="presOf" srcId="{E41736B5-E787-4FDD-917C-ECE5790F6C2F}" destId="{D9520896-82FF-4CA5-8E85-3BC5ACE67BAA}" srcOrd="0" destOrd="0" presId="urn:microsoft.com/office/officeart/2005/8/layout/orgChart1"/>
    <dgm:cxn modelId="{8B3D9139-4A8D-4000-AFA7-34224943086C}" type="presOf" srcId="{13DC3E1A-0C74-445E-90BB-B2204195FAB0}" destId="{7907F4B1-3B75-4AF3-82DF-EAEB402B2ABC}" srcOrd="0" destOrd="0" presId="urn:microsoft.com/office/officeart/2005/8/layout/orgChart1"/>
    <dgm:cxn modelId="{0DD8783A-50BF-41B4-93BE-D687AF50FD61}" type="presOf" srcId="{EC92FED3-270B-445B-ACA9-BF4EED3AEB46}" destId="{2C6CA8C8-3FB7-4998-A399-4531C59E3E29}" srcOrd="0" destOrd="0" presId="urn:microsoft.com/office/officeart/2005/8/layout/orgChart1"/>
    <dgm:cxn modelId="{A157483B-DE96-496D-9A8C-78DCAA243F29}" type="presOf" srcId="{A2CC0353-13D4-4150-A7FE-5A4DF65D1F30}" destId="{E2E8317D-AF94-4743-83B6-3EE1CAF04E1B}" srcOrd="1" destOrd="0" presId="urn:microsoft.com/office/officeart/2005/8/layout/orgChart1"/>
    <dgm:cxn modelId="{C81D883B-2113-4E04-9E3C-6ADE68EB28A2}" type="presOf" srcId="{A3A86343-15EE-44E5-9B4D-A69A95BB1635}" destId="{2853C347-285C-4A53-9481-49BE75FDE139}" srcOrd="1" destOrd="0" presId="urn:microsoft.com/office/officeart/2005/8/layout/orgChart1"/>
    <dgm:cxn modelId="{E30E023D-9C5C-4647-A140-D7F576500A2C}" type="presOf" srcId="{600805F7-2787-4D2B-9B68-8EEA7FE1C550}" destId="{B1955B4A-D1EE-4420-ACE9-5BFCB5BAC25A}" srcOrd="0" destOrd="0" presId="urn:microsoft.com/office/officeart/2005/8/layout/orgChart1"/>
    <dgm:cxn modelId="{AEA3453E-0826-4358-B5B5-6C257EBA919E}" type="presOf" srcId="{A8B1F136-BC36-4FCC-912E-C3485BB8592B}" destId="{813F7FCD-FCF6-4197-BCFC-3CA2D9E8F46A}" srcOrd="0" destOrd="0" presId="urn:microsoft.com/office/officeart/2005/8/layout/orgChart1"/>
    <dgm:cxn modelId="{B77CB63E-1946-4C45-8851-514675CE6E30}" srcId="{236B634B-B7A3-414A-A702-462B7F6609FA}" destId="{0F11A449-843F-4DA7-BB17-B5039EA3ABAF}" srcOrd="5" destOrd="0" parTransId="{65D81A98-4888-4E13-A782-C2FCCBDFB34E}" sibTransId="{A63665B8-4D13-415E-9AB6-C9786D501865}"/>
    <dgm:cxn modelId="{C02DA03F-3A55-44AB-AA6A-6A4C5FAFCC79}" srcId="{F9F91E88-2192-46BE-B411-02EEACA8305B}" destId="{91D95E43-ACAC-47B5-B347-2D4A8144CD80}" srcOrd="5" destOrd="0" parTransId="{E68ACEF7-656D-4A65-8BE6-8425B4FE37BD}" sibTransId="{5F6EED2C-BD3D-45DA-88D8-6E186C0D504E}"/>
    <dgm:cxn modelId="{E7F1D23F-225D-4DB8-B9DC-E894E27F4AA1}" type="presOf" srcId="{DB6C1994-F216-41F4-8B51-0C70F871C82A}" destId="{A68E4598-0373-41F8-A41D-19F5E989EF44}" srcOrd="0" destOrd="0" presId="urn:microsoft.com/office/officeart/2005/8/layout/orgChart1"/>
    <dgm:cxn modelId="{2392645B-28B2-41E7-A14A-9EF5C23D0E3E}" type="presOf" srcId="{D781D5F5-DE5B-4E40-B0B4-389687FC896A}" destId="{F1C43D5C-94EA-48A5-8328-F888ABF8FD01}" srcOrd="0" destOrd="0" presId="urn:microsoft.com/office/officeart/2005/8/layout/orgChart1"/>
    <dgm:cxn modelId="{5F6A695C-C1E2-45F8-A206-8FD26DEB5767}" type="presOf" srcId="{2B40CAC5-88AB-4457-80D8-48007F4A40B7}" destId="{92CDB37A-025E-4C9C-91A5-A9C6464C17DB}" srcOrd="0" destOrd="0" presId="urn:microsoft.com/office/officeart/2005/8/layout/orgChart1"/>
    <dgm:cxn modelId="{66107D5C-2FF4-4176-9328-0CE6E40FB47E}" srcId="{F9F91E88-2192-46BE-B411-02EEACA8305B}" destId="{37B1BD39-B335-460B-87CA-7A04CBDA94CE}" srcOrd="0" destOrd="0" parTransId="{4613C61D-16BC-4F24-8833-53A5C8A58617}" sibTransId="{CB805723-EDFF-40EF-B709-6229E24E5F3D}"/>
    <dgm:cxn modelId="{5BC9A45C-E41D-4723-9250-1C82EA31217A}" type="presOf" srcId="{A3A86343-15EE-44E5-9B4D-A69A95BB1635}" destId="{5256FA5A-F6A1-44CD-9655-F668880B7E6F}" srcOrd="0" destOrd="0" presId="urn:microsoft.com/office/officeart/2005/8/layout/orgChart1"/>
    <dgm:cxn modelId="{6F09485E-C6A9-48EB-AFDD-AB26D4A34B87}" type="presOf" srcId="{A24CC948-B928-4E93-8CA7-4138FE0B2497}" destId="{FEC41F6C-F5A1-4BA3-ACF5-852BC1F0E758}" srcOrd="0" destOrd="0" presId="urn:microsoft.com/office/officeart/2005/8/layout/orgChart1"/>
    <dgm:cxn modelId="{F6B31660-9859-4542-AED6-434CE10F2F34}" type="presOf" srcId="{9B4287CC-0DCC-4902-BDA4-3C61E110DC07}" destId="{267AC8EB-5AE8-4F7A-9930-DD1406CDF7A7}" srcOrd="0" destOrd="0" presId="urn:microsoft.com/office/officeart/2005/8/layout/orgChart1"/>
    <dgm:cxn modelId="{4F3AAF61-8553-49E1-9BCB-0505A5A96B9A}" srcId="{236B634B-B7A3-414A-A702-462B7F6609FA}" destId="{BFD4F103-F338-44FC-B745-B689D6FC999C}" srcOrd="9" destOrd="0" parTransId="{D50E8E90-1666-4F61-9DD2-02233F6E774B}" sibTransId="{6D4107EA-A24B-4DDA-A071-6D05EEB27A52}"/>
    <dgm:cxn modelId="{1A285562-BA9E-4B05-BEF5-9818A10E9ADF}" type="presOf" srcId="{6C247190-E214-451D-A007-144E28702316}" destId="{8EDE0217-4A07-47B3-84F2-16DDFF56A208}" srcOrd="0" destOrd="0" presId="urn:microsoft.com/office/officeart/2005/8/layout/orgChart1"/>
    <dgm:cxn modelId="{69177742-5DA9-43D9-8A87-9EA847A79739}" type="presOf" srcId="{A2CC0353-13D4-4150-A7FE-5A4DF65D1F30}" destId="{D36A0248-A690-409F-848B-741951B3F90F}" srcOrd="0" destOrd="0" presId="urn:microsoft.com/office/officeart/2005/8/layout/orgChart1"/>
    <dgm:cxn modelId="{53089C42-48F9-4F1C-94D1-CC34ABF003EB}" type="presOf" srcId="{8A1494B4-E167-40DC-B2C0-30A6A59B9942}" destId="{25FCE33C-7317-4776-95A1-F71B8B481DAA}" srcOrd="0" destOrd="0" presId="urn:microsoft.com/office/officeart/2005/8/layout/orgChart1"/>
    <dgm:cxn modelId="{FAB48C63-5884-4E73-9FC7-0428DB24BE41}" type="presOf" srcId="{AF538970-25BB-445F-BFBF-2E06F2497597}" destId="{E962EF3F-7442-485B-9780-3C3CCF38C7EF}" srcOrd="0" destOrd="0" presId="urn:microsoft.com/office/officeart/2005/8/layout/orgChart1"/>
    <dgm:cxn modelId="{5D1D9F63-A32C-4E72-8655-687086682C2A}" srcId="{4C8C0E8C-1781-48F3-8F98-93C6B05B76F0}" destId="{29BCE832-D5B6-4B67-BE3D-4A14CD8EA6E3}" srcOrd="0" destOrd="0" parTransId="{19B9E970-F4EF-40B6-A27E-3C66F6AFEDDF}" sibTransId="{406FE274-E998-4038-8209-D14624901F85}"/>
    <dgm:cxn modelId="{65387744-79B3-45AF-908E-B1D1B250A8C0}" type="presOf" srcId="{528A9E5A-194F-4B6D-96E7-976F48195DBF}" destId="{68B19A8B-DCC0-4BA9-A705-D5447DB65739}" srcOrd="0" destOrd="0" presId="urn:microsoft.com/office/officeart/2005/8/layout/orgChart1"/>
    <dgm:cxn modelId="{5C888164-A62C-45AA-8E61-077E3C03D5E5}" type="presOf" srcId="{4613C61D-16BC-4F24-8833-53A5C8A58617}" destId="{34A91979-6044-4415-AA57-6B5C96CDF93A}" srcOrd="0" destOrd="0" presId="urn:microsoft.com/office/officeart/2005/8/layout/orgChart1"/>
    <dgm:cxn modelId="{82DFBD45-53C5-4EBF-977D-F9861F150304}" type="presOf" srcId="{684F2EF8-ED4F-440C-BAC9-C24C4AFBC973}" destId="{691D9C54-9336-4B72-9E40-AE8BAF1677AC}" srcOrd="0" destOrd="0" presId="urn:microsoft.com/office/officeart/2005/8/layout/orgChart1"/>
    <dgm:cxn modelId="{9505A546-6AA0-46EB-8E8E-AA31BCD0673A}" type="presOf" srcId="{B96BB6E0-BDFE-4356-85E0-A5B063D98422}" destId="{4F0F5584-5136-4A22-8B83-359502DC83B2}" srcOrd="1" destOrd="0" presId="urn:microsoft.com/office/officeart/2005/8/layout/orgChart1"/>
    <dgm:cxn modelId="{CA480C47-60AD-44FC-AC9B-47FFA93BC7AF}" srcId="{76B26223-F091-4E60-B194-4B936C24AE31}" destId="{600805F7-2787-4D2B-9B68-8EEA7FE1C550}" srcOrd="1" destOrd="0" parTransId="{7A08F88F-8487-45AF-856C-5E42B65EDFA3}" sibTransId="{EE4CB701-C68B-45CF-92AA-1D15A83BB0C6}"/>
    <dgm:cxn modelId="{5A063767-7F93-4BDE-B639-618CEC08D7A4}" type="presOf" srcId="{19B9E970-F4EF-40B6-A27E-3C66F6AFEDDF}" destId="{ADA2FA45-D380-4BB8-95C8-2779F1B2CF65}" srcOrd="0" destOrd="0" presId="urn:microsoft.com/office/officeart/2005/8/layout/orgChart1"/>
    <dgm:cxn modelId="{D4196167-AF47-4168-8C13-76A25C70BF1A}" type="presOf" srcId="{55548026-8B30-4A44-9493-7006EA241133}" destId="{94870FE7-82E4-45D6-A004-1FAF05DF4ECB}" srcOrd="0" destOrd="0" presId="urn:microsoft.com/office/officeart/2005/8/layout/orgChart1"/>
    <dgm:cxn modelId="{F6A28547-632C-4A22-A42B-569B47A80F16}" type="presOf" srcId="{73558CAE-24D4-42F4-9C8E-C4F0698041C4}" destId="{70D6C59E-CD26-45AE-B8E0-5339C2FB0201}" srcOrd="1" destOrd="0" presId="urn:microsoft.com/office/officeart/2005/8/layout/orgChart1"/>
    <dgm:cxn modelId="{84782168-38DC-4BA2-B0BF-C7D5EB3EE492}" srcId="{29BCE832-D5B6-4B67-BE3D-4A14CD8EA6E3}" destId="{F9F91E88-2192-46BE-B411-02EEACA8305B}" srcOrd="0" destOrd="0" parTransId="{D706C25A-5DD8-417A-B708-1888BDB15729}" sibTransId="{1B5E77E6-92F3-4CA7-B01C-F690DE2FEDAC}"/>
    <dgm:cxn modelId="{CE1C2E69-6CB6-4C36-BCE7-463C8B238328}" srcId="{D8835644-58BC-4129-9DAC-B17905F6DD5B}" destId="{3A1104AB-5791-4CFB-9D7C-6C12346032A3}" srcOrd="0" destOrd="0" parTransId="{9787E262-9AA7-490F-9C49-0A076229C39C}" sibTransId="{0AF4B962-7F9E-4327-89A5-61C19536651F}"/>
    <dgm:cxn modelId="{6E125669-0EC2-4252-9A40-81183E930878}" type="presOf" srcId="{91D95E43-ACAC-47B5-B347-2D4A8144CD80}" destId="{915339EA-554C-41EB-A14F-864B91A075E2}" srcOrd="0" destOrd="0" presId="urn:microsoft.com/office/officeart/2005/8/layout/orgChart1"/>
    <dgm:cxn modelId="{65BE1C6A-2B11-4F6D-86E8-C4618EDCE196}" type="presOf" srcId="{B83C82AC-06F9-4A59-B29F-6D0C901D0B91}" destId="{F4E763AB-E217-4145-A169-CF428F35302E}" srcOrd="1" destOrd="0" presId="urn:microsoft.com/office/officeart/2005/8/layout/orgChart1"/>
    <dgm:cxn modelId="{B74AA66A-D811-47A2-96AA-857293E356C8}" srcId="{B96BB6E0-BDFE-4356-85E0-A5B063D98422}" destId="{FE5F2BFF-2BB1-44A9-A7F5-015C6B15AF60}" srcOrd="0" destOrd="0" parTransId="{E3179117-37A0-4E79-8BF3-97B8207FF84D}" sibTransId="{03286A98-54C5-4E6D-86F3-F9F44949957E}"/>
    <dgm:cxn modelId="{2101E94C-16C2-4557-80E9-CDF0D26EE9CE}" type="presOf" srcId="{6AA6FE1C-6B84-4703-AB3C-37768B7843A7}" destId="{AA44F053-1F89-4CA1-913C-E3026CA9590E}" srcOrd="0" destOrd="0" presId="urn:microsoft.com/office/officeart/2005/8/layout/orgChart1"/>
    <dgm:cxn modelId="{9DF7AB6D-D5B2-4897-9A90-C55412240CD7}" type="presOf" srcId="{167A9085-C785-4F26-ABC0-5D266D566327}" destId="{480EDD66-B5AB-469C-9193-48389D1CF61E}" srcOrd="0" destOrd="0" presId="urn:microsoft.com/office/officeart/2005/8/layout/orgChart1"/>
    <dgm:cxn modelId="{C61BB36D-CA7D-4ACD-8C78-F82D97A6B456}" type="presOf" srcId="{8252D432-A421-418A-AFC9-E137C89B7863}" destId="{52200117-E1CE-47CD-A893-8F1A7E94524C}" srcOrd="0" destOrd="0" presId="urn:microsoft.com/office/officeart/2005/8/layout/orgChart1"/>
    <dgm:cxn modelId="{14B2E04D-161F-40D6-A0FB-8A1214EDF9AC}" type="presOf" srcId="{A264A6BC-218F-4FD6-BD65-B66C7F3BC47D}" destId="{D4A1E367-EA75-40F5-A70E-5E00B32DF416}" srcOrd="0" destOrd="0" presId="urn:microsoft.com/office/officeart/2005/8/layout/orgChart1"/>
    <dgm:cxn modelId="{B3A6F36D-868C-4BBD-B79B-A5A04F783621}" type="presOf" srcId="{4362E570-F044-4291-A231-B143794EA4EB}" destId="{371C0B4C-E7D9-463A-AFB0-52DFB515A3EE}" srcOrd="0" destOrd="0" presId="urn:microsoft.com/office/officeart/2005/8/layout/orgChart1"/>
    <dgm:cxn modelId="{D297896F-1BF0-413F-80D1-CE58A0079E93}" type="presOf" srcId="{945D5498-D28D-4585-ACCA-107D0D8DB181}" destId="{9A8B8D5D-ACB6-4FDF-A05B-6D5F03D4A98D}" srcOrd="1" destOrd="0" presId="urn:microsoft.com/office/officeart/2005/8/layout/orgChart1"/>
    <dgm:cxn modelId="{8B97F96F-E58A-4A75-8AB5-DD8E6AE7A6E8}" type="presOf" srcId="{945D5498-D28D-4585-ACCA-107D0D8DB181}" destId="{D35BBCDA-C3B2-4A4E-920B-B7B64790C320}" srcOrd="0" destOrd="0" presId="urn:microsoft.com/office/officeart/2005/8/layout/orgChart1"/>
    <dgm:cxn modelId="{0A317E70-41FD-4884-AB93-F77613B2D365}" type="presOf" srcId="{8DB4A8FD-570B-4003-9714-964DE386D331}" destId="{9F075AA5-749A-4A24-9003-B2EA4DED84FB}" srcOrd="0" destOrd="0" presId="urn:microsoft.com/office/officeart/2005/8/layout/orgChart1"/>
    <dgm:cxn modelId="{080A8751-9AF2-421E-9EB1-1E82E0D13D9C}" srcId="{A2CC0353-13D4-4150-A7FE-5A4DF65D1F30}" destId="{C3045313-A08B-43B8-9DB3-31EA23E3FF30}" srcOrd="1" destOrd="0" parTransId="{2B40CAC5-88AB-4457-80D8-48007F4A40B7}" sibTransId="{4208C06D-DEFD-412A-8828-D02B5DBCBC08}"/>
    <dgm:cxn modelId="{7BEDC751-87C2-4AF7-B0AF-016E008DEBED}" srcId="{B96BB6E0-BDFE-4356-85E0-A5B063D98422}" destId="{B83C82AC-06F9-4A59-B29F-6D0C901D0B91}" srcOrd="1" destOrd="0" parTransId="{BC1DDAB2-3CF5-4393-88F8-8D7E886EAA45}" sibTransId="{7CE351CC-206D-4645-B925-4E2C543F904A}"/>
    <dgm:cxn modelId="{09FF0672-3D7A-4E1E-BA94-A1B15C091726}" type="presOf" srcId="{B05A775E-76E2-4009-A086-1288D6C08E05}" destId="{15499AE8-DC32-4CD6-BC97-CD33C15CF61E}" srcOrd="0" destOrd="0" presId="urn:microsoft.com/office/officeart/2005/8/layout/orgChart1"/>
    <dgm:cxn modelId="{C19B1952-A17C-4126-BE13-1010B183785E}" type="presOf" srcId="{236B634B-B7A3-414A-A702-462B7F6609FA}" destId="{99DFD8D5-0780-4495-BA86-B6F5F8C35DBA}" srcOrd="0" destOrd="0" presId="urn:microsoft.com/office/officeart/2005/8/layout/orgChart1"/>
    <dgm:cxn modelId="{FBA5CA52-E539-4EDB-964C-E37DE07BF97A}" srcId="{97BFFAB2-6EA9-4858-99E0-A576FEFB8F1A}" destId="{4C8C0E8C-1781-48F3-8F98-93C6B05B76F0}" srcOrd="0" destOrd="0" parTransId="{268A224B-CEB4-4EA1-A6CC-28F6AC53AAF8}" sibTransId="{BA23DEE9-DFA5-47A1-819B-343F933B50D8}"/>
    <dgm:cxn modelId="{159EFD72-A34A-4042-9391-9EB2998D9FCC}" srcId="{236B634B-B7A3-414A-A702-462B7F6609FA}" destId="{4CB8B9E9-D1C6-4361-A442-9FB51D2D1F67}" srcOrd="11" destOrd="0" parTransId="{33BF2783-0700-40ED-AC67-58308B6E1CEA}" sibTransId="{C7E8BCEB-2B9C-403B-B820-9E1175AB2FF8}"/>
    <dgm:cxn modelId="{CF26E073-5193-4A47-A3C2-2EC788AEA319}" type="presOf" srcId="{EC92FED3-270B-445B-ACA9-BF4EED3AEB46}" destId="{55D1195D-B320-4CB9-95FE-737FAACE5B49}" srcOrd="1" destOrd="0" presId="urn:microsoft.com/office/officeart/2005/8/layout/orgChart1"/>
    <dgm:cxn modelId="{337CE053-4E73-4B71-9309-1BBE814C5084}" type="presOf" srcId="{1F3C103F-4631-452E-81D6-CE2E400C8373}" destId="{6F1B7E74-338E-42D9-A252-8BA041EDD812}" srcOrd="1" destOrd="0" presId="urn:microsoft.com/office/officeart/2005/8/layout/orgChart1"/>
    <dgm:cxn modelId="{036B6974-C1FA-4FD1-8780-CFDA34E0B325}" type="presOf" srcId="{1310F599-0264-444E-89B0-08F8ACA3578A}" destId="{BBAEB3DC-1590-4834-806F-747FC308B818}" srcOrd="1" destOrd="0" presId="urn:microsoft.com/office/officeart/2005/8/layout/orgChart1"/>
    <dgm:cxn modelId="{42D46E75-F3B2-4344-B401-BBCD578CFCC4}" type="presOf" srcId="{F54A1220-A035-430C-8AA8-D57BFA422AD5}" destId="{BA10B09A-FBB6-4BD4-84D3-317ABF897F42}" srcOrd="0" destOrd="0" presId="urn:microsoft.com/office/officeart/2005/8/layout/orgChart1"/>
    <dgm:cxn modelId="{FE158375-AA3C-4437-8E9C-A074E93E775B}" type="presOf" srcId="{9787E262-9AA7-490F-9C49-0A076229C39C}" destId="{CD010035-5844-4628-9D09-C83882097432}" srcOrd="0" destOrd="0" presId="urn:microsoft.com/office/officeart/2005/8/layout/orgChart1"/>
    <dgm:cxn modelId="{A5CB1F76-7FAD-45D5-BFDE-D72D695C497F}" srcId="{CDC778AB-1CCC-4E59-8E85-81B2DF89BB59}" destId="{6C247190-E214-451D-A007-144E28702316}" srcOrd="1" destOrd="0" parTransId="{0EDECF1C-58B3-45DF-9983-21253521AD59}" sibTransId="{25142620-2537-4981-8E7F-934BA1984A93}"/>
    <dgm:cxn modelId="{36BB2D77-C1FC-4668-B59E-4269FBBE797A}" type="presOf" srcId="{068F73C6-6758-4423-B634-A65B5347FEC0}" destId="{AC7658E9-384E-4B5A-A1BF-107B47D5ECAF}" srcOrd="0" destOrd="0" presId="urn:microsoft.com/office/officeart/2005/8/layout/orgChart1"/>
    <dgm:cxn modelId="{67406B77-2C09-46C6-9511-9697337D0C00}" type="presOf" srcId="{C3045313-A08B-43B8-9DB3-31EA23E3FF30}" destId="{B6E34A7A-43F8-48E0-8869-DCA02B51DE31}" srcOrd="1" destOrd="0" presId="urn:microsoft.com/office/officeart/2005/8/layout/orgChart1"/>
    <dgm:cxn modelId="{E8436458-6DE5-4EB3-98ED-C818FA78F352}" type="presOf" srcId="{119D0CE5-A7DA-4D58-A093-D2A4B7EC0508}" destId="{8E5A5D79-962E-4893-B712-D241EE25D3CC}" srcOrd="1" destOrd="0" presId="urn:microsoft.com/office/officeart/2005/8/layout/orgChart1"/>
    <dgm:cxn modelId="{7F1B5C79-F17C-4C8F-816F-0DF01536C42E}" type="presOf" srcId="{8DAEF7DB-F814-440C-B10C-06B49B0289E6}" destId="{42653036-919C-46BE-8D16-75A6078FC994}" srcOrd="0" destOrd="0" presId="urn:microsoft.com/office/officeart/2005/8/layout/orgChart1"/>
    <dgm:cxn modelId="{8BDFAC59-B8B9-47AD-A411-25D9BFA455FD}" type="presOf" srcId="{6C247190-E214-451D-A007-144E28702316}" destId="{BF94F073-D1E0-4870-BF6E-C1C6E9BAF1C9}" srcOrd="1" destOrd="0" presId="urn:microsoft.com/office/officeart/2005/8/layout/orgChart1"/>
    <dgm:cxn modelId="{9CAFB679-3056-43BA-AF65-FB1CDFDE4CDC}" type="presOf" srcId="{BF055F19-CC3E-4B45-B3D2-698FA7C63A3E}" destId="{407741E8-BEC2-465C-9372-CB3263171E56}" srcOrd="0" destOrd="0" presId="urn:microsoft.com/office/officeart/2005/8/layout/orgChart1"/>
    <dgm:cxn modelId="{E079FE59-EC09-43B8-B560-26B9D6073AAA}" type="presOf" srcId="{A8B1F136-BC36-4FCC-912E-C3485BB8592B}" destId="{1691B448-1E11-4717-B455-829C886FE6C7}" srcOrd="1" destOrd="0" presId="urn:microsoft.com/office/officeart/2005/8/layout/orgChart1"/>
    <dgm:cxn modelId="{B900535A-EA76-4B2B-9E2D-5B0B1A86EE86}" type="presOf" srcId="{D3813716-BFE8-4523-B593-3E599928909A}" destId="{117E87E7-205F-4844-84D6-4440B226EE15}" srcOrd="1" destOrd="0" presId="urn:microsoft.com/office/officeart/2005/8/layout/orgChart1"/>
    <dgm:cxn modelId="{A064C95A-2FB9-42EC-872F-C475ECB94926}" srcId="{236B634B-B7A3-414A-A702-462B7F6609FA}" destId="{8DAEF7DB-F814-440C-B10C-06B49B0289E6}" srcOrd="2" destOrd="0" parTransId="{07C8397F-874B-431F-80F2-688B766BACF4}" sibTransId="{40787DA2-CAD5-4954-8809-9D75D0BD3248}"/>
    <dgm:cxn modelId="{029B017C-824C-4DD8-AAB5-11D0220F0A03}" type="presOf" srcId="{FE5F2BFF-2BB1-44A9-A7F5-015C6B15AF60}" destId="{27643FB7-3C1B-456B-8F05-DBAD7815D1B9}" srcOrd="0" destOrd="0" presId="urn:microsoft.com/office/officeart/2005/8/layout/orgChart1"/>
    <dgm:cxn modelId="{878F847C-0F4F-4F0D-B555-1419DE99AD27}" type="presOf" srcId="{8D720BDB-8C27-4A38-9763-5485B2A3C11B}" destId="{776F1E82-8403-43BD-B5BD-A44C4C3C5F4F}" srcOrd="0" destOrd="0" presId="urn:microsoft.com/office/officeart/2005/8/layout/orgChart1"/>
    <dgm:cxn modelId="{96742F7E-142F-4DCE-B550-F5D84CBDE9F0}" type="presOf" srcId="{D8835644-58BC-4129-9DAC-B17905F6DD5B}" destId="{5989FFD6-A777-4BA8-BFD3-966577A96D5B}" srcOrd="0" destOrd="0" presId="urn:microsoft.com/office/officeart/2005/8/layout/orgChart1"/>
    <dgm:cxn modelId="{35773D7F-DF76-437E-A95F-7058E8E1F404}" srcId="{F9F91E88-2192-46BE-B411-02EEACA8305B}" destId="{611FB5AD-2589-4E4F-B5A5-47E0A76DAFCE}" srcOrd="1" destOrd="0" parTransId="{73398A0E-E533-41F4-951B-6A21C50EDEB3}" sibTransId="{4AFC206C-6DA9-41B9-B668-67B3A495E4BC}"/>
    <dgm:cxn modelId="{02E3897F-056E-4E35-91EB-188AE29C933F}" type="presOf" srcId="{4A5F4422-98CD-4921-B208-AF6588FCEAC8}" destId="{B1B7A10A-8F76-4B67-8A55-2B7DEBA2B17F}" srcOrd="0" destOrd="0" presId="urn:microsoft.com/office/officeart/2005/8/layout/orgChart1"/>
    <dgm:cxn modelId="{B5326280-BB76-44C1-BADB-113CE788A96F}" srcId="{2B447BDE-7AF6-4233-B80B-3F560B87F534}" destId="{25DF1B5B-FEAF-4270-A549-B90D37E67E31}" srcOrd="1" destOrd="0" parTransId="{B1F35C01-D7F5-454F-91B3-CB71F9EB1A23}" sibTransId="{91BE901B-F7F5-470A-BFDB-8F67962DBDBC}"/>
    <dgm:cxn modelId="{D28EAF80-9D59-4729-B945-087B9862C20D}" srcId="{236B634B-B7A3-414A-A702-462B7F6609FA}" destId="{4E625DF3-FAF9-417E-A72A-2D435287523D}" srcOrd="10" destOrd="0" parTransId="{167A9085-C785-4F26-ABC0-5D266D566327}" sibTransId="{3D052209-4A2E-4E54-BA3D-AA81F3FE90E9}"/>
    <dgm:cxn modelId="{C749FF81-9922-44B3-81B2-A79ECE737A4E}" type="presOf" srcId="{D7924C3C-D562-4A50-8472-B853CE3BBC20}" destId="{E2BC5AFB-C275-4104-A667-2A9A72632FAE}" srcOrd="0" destOrd="0" presId="urn:microsoft.com/office/officeart/2005/8/layout/orgChart1"/>
    <dgm:cxn modelId="{00059F82-86A7-4C94-B09A-ED4A84F474D5}" type="presOf" srcId="{37B1BD39-B335-460B-87CA-7A04CBDA94CE}" destId="{9DF6F863-93A4-494E-888D-95089B5527BF}" srcOrd="0" destOrd="0" presId="urn:microsoft.com/office/officeart/2005/8/layout/orgChart1"/>
    <dgm:cxn modelId="{3819BF82-07E7-4030-9968-8BAE4387AF38}" type="presOf" srcId="{73558CAE-24D4-42F4-9C8E-C4F0698041C4}" destId="{0E28D024-A76F-4979-81B6-FF614F95C2D1}" srcOrd="0" destOrd="0" presId="urn:microsoft.com/office/officeart/2005/8/layout/orgChart1"/>
    <dgm:cxn modelId="{0D621383-ADD8-424F-9B82-818D69184F49}" srcId="{236B634B-B7A3-414A-A702-462B7F6609FA}" destId="{E41736B5-E787-4FDD-917C-ECE5790F6C2F}" srcOrd="8" destOrd="0" parTransId="{13DC3E1A-0C74-445E-90BB-B2204195FAB0}" sibTransId="{38599CDB-7BD0-403D-BEFE-1D720A39A8B7}"/>
    <dgm:cxn modelId="{01A03B83-6A16-4F1C-B659-A239F3DE3234}" type="presOf" srcId="{611FB5AD-2589-4E4F-B5A5-47E0A76DAFCE}" destId="{81CA7648-F4D6-4500-82D1-04A904737E92}" srcOrd="1" destOrd="0" presId="urn:microsoft.com/office/officeart/2005/8/layout/orgChart1"/>
    <dgm:cxn modelId="{1D486A83-4120-42B9-8508-AE98CC299DBC}" type="presOf" srcId="{7A08F88F-8487-45AF-856C-5E42B65EDFA3}" destId="{7A58597A-045B-4CB5-B7D0-7A1A4C2F39E1}" srcOrd="0" destOrd="0" presId="urn:microsoft.com/office/officeart/2005/8/layout/orgChart1"/>
    <dgm:cxn modelId="{0E3FC384-66CE-4E74-819A-ACFE96D44B71}" type="presOf" srcId="{8252D432-A421-418A-AFC9-E137C89B7863}" destId="{07EFADBC-CCDD-4DAA-B25D-F94BD1B5CDB7}" srcOrd="1" destOrd="0" presId="urn:microsoft.com/office/officeart/2005/8/layout/orgChart1"/>
    <dgm:cxn modelId="{7B04DF85-188B-494C-820E-BDAB5F5EE716}" type="presOf" srcId="{9B4287CC-0DCC-4902-BDA4-3C61E110DC07}" destId="{94CE1085-5A4F-458B-8B8A-FE4271A81D8F}" srcOrd="1" destOrd="0" presId="urn:microsoft.com/office/officeart/2005/8/layout/orgChart1"/>
    <dgm:cxn modelId="{C0F54F8B-F015-4BF1-8167-D6F16AD7D6BB}" srcId="{25DF1B5B-FEAF-4270-A549-B90D37E67E31}" destId="{0C2E11B6-8EE3-4075-B1EF-195D8543A1C7}" srcOrd="0" destOrd="0" parTransId="{A24CC948-B928-4E93-8CA7-4138FE0B2497}" sibTransId="{E00A887F-C870-4637-A464-BB28788A9DD3}"/>
    <dgm:cxn modelId="{405AB88B-0933-47A3-9AC8-C15968059C2A}" type="presOf" srcId="{76B26223-F091-4E60-B194-4B936C24AE31}" destId="{C3CB40F5-480E-44E8-9AB3-A60461D9EB8C}" srcOrd="0" destOrd="0" presId="urn:microsoft.com/office/officeart/2005/8/layout/orgChart1"/>
    <dgm:cxn modelId="{ABF2CA8B-F093-4524-A07E-65A43D0BB95F}" type="presOf" srcId="{76B26223-F091-4E60-B194-4B936C24AE31}" destId="{D027D103-EE2C-427C-B90A-7F38419222D0}" srcOrd="1" destOrd="0" presId="urn:microsoft.com/office/officeart/2005/8/layout/orgChart1"/>
    <dgm:cxn modelId="{8FA6618D-F66B-4F68-840B-19BCEFA48A64}" type="presOf" srcId="{33BF2783-0700-40ED-AC67-58308B6E1CEA}" destId="{B91134B0-E723-4F67-B2AC-AA6174E3C5C7}" srcOrd="0" destOrd="0" presId="urn:microsoft.com/office/officeart/2005/8/layout/orgChart1"/>
    <dgm:cxn modelId="{EA54418E-1A3D-48B1-841E-3F04AC5107C2}" srcId="{A2CC0353-13D4-4150-A7FE-5A4DF65D1F30}" destId="{A3A86343-15EE-44E5-9B4D-A69A95BB1635}" srcOrd="0" destOrd="0" parTransId="{B05A775E-76E2-4009-A086-1288D6C08E05}" sibTransId="{A398B39A-91FD-4BD6-8414-0D643B92458B}"/>
    <dgm:cxn modelId="{B7BF928E-8A31-41B4-A3A1-77A9921CE79F}" type="presOf" srcId="{8C37B854-9124-472C-AC6F-50DA5C79CB79}" destId="{BBE6AA5E-84C0-49B6-8F73-62F2B7508221}" srcOrd="0" destOrd="0" presId="urn:microsoft.com/office/officeart/2005/8/layout/orgChart1"/>
    <dgm:cxn modelId="{3772C08F-C666-4675-88EC-B438CE1B80B2}" type="presOf" srcId="{B1F35C01-D7F5-454F-91B3-CB71F9EB1A23}" destId="{FB47C742-0F6B-43E1-82AD-623C87763A91}" srcOrd="0" destOrd="0" presId="urn:microsoft.com/office/officeart/2005/8/layout/orgChart1"/>
    <dgm:cxn modelId="{23A1C28F-B603-4CC4-8DE8-FF591F1AFFD9}" srcId="{8D720BDB-8C27-4A38-9763-5485B2A3C11B}" destId="{D8835644-58BC-4129-9DAC-B17905F6DD5B}" srcOrd="1" destOrd="0" parTransId="{A264A6BC-218F-4FD6-BD65-B66C7F3BC47D}" sibTransId="{FD94DC25-B88D-4D81-834A-4D61A6CF3F4F}"/>
    <dgm:cxn modelId="{0D3AFD90-541B-41BE-9F49-DAB3FF97C213}" type="presOf" srcId="{6F2F6728-14B0-4946-8C42-F6CBE580F8DA}" destId="{78C2ED79-8080-4F43-8427-AA050AEDC99A}" srcOrd="0" destOrd="0" presId="urn:microsoft.com/office/officeart/2005/8/layout/orgChart1"/>
    <dgm:cxn modelId="{F49C0391-9402-4872-8543-0076D176C0D1}" type="presOf" srcId="{CD1AB11A-03D8-47DE-8068-7602A9001896}" destId="{A9B3C2C6-8C90-4895-ABC1-6836D56A474B}" srcOrd="0" destOrd="0" presId="urn:microsoft.com/office/officeart/2005/8/layout/orgChart1"/>
    <dgm:cxn modelId="{4F79F492-7199-4664-B002-FD55FF943D75}" type="presOf" srcId="{E41736B5-E787-4FDD-917C-ECE5790F6C2F}" destId="{56D85D39-1899-4273-B718-AF2AACADB881}" srcOrd="1" destOrd="0" presId="urn:microsoft.com/office/officeart/2005/8/layout/orgChart1"/>
    <dgm:cxn modelId="{D52B9395-CA7B-4BCB-A8F2-D13052C753D7}" type="presOf" srcId="{BFD4F103-F338-44FC-B745-B689D6FC999C}" destId="{64C6950F-86CF-445A-AD6A-D3875F0A4E20}" srcOrd="0" destOrd="0" presId="urn:microsoft.com/office/officeart/2005/8/layout/orgChart1"/>
    <dgm:cxn modelId="{433DD995-F34E-43F4-9E95-BC3EC465046F}" srcId="{B96BB6E0-BDFE-4356-85E0-A5B063D98422}" destId="{8252D432-A421-418A-AFC9-E137C89B7863}" srcOrd="3" destOrd="0" parTransId="{795E01F2-B915-4342-A354-E0B8DE860C26}" sibTransId="{9FD15178-CF63-4BA1-A15E-CC74CB1D9105}"/>
    <dgm:cxn modelId="{76CCA896-D87D-42FE-B742-D77FCCD665AC}" type="presOf" srcId="{E212B6C7-1BE7-4390-8574-B48470AF05B3}" destId="{6AAB1395-8C7C-4A5F-BAAB-F37089B8F7F3}" srcOrd="0" destOrd="0" presId="urn:microsoft.com/office/officeart/2005/8/layout/orgChart1"/>
    <dgm:cxn modelId="{2AFBCB96-6830-4822-8C1F-4661B342D68A}" type="presOf" srcId="{29BCE832-D5B6-4B67-BE3D-4A14CD8EA6E3}" destId="{08716374-B9EF-476D-8B9A-68C59D8CF827}" srcOrd="0" destOrd="0" presId="urn:microsoft.com/office/officeart/2005/8/layout/orgChart1"/>
    <dgm:cxn modelId="{A2D08098-A481-4F50-9038-F5B92E96F881}" srcId="{236B634B-B7A3-414A-A702-462B7F6609FA}" destId="{D7924C3C-D562-4A50-8472-B853CE3BBC20}" srcOrd="4" destOrd="0" parTransId="{54FDB56B-9EF9-4A0D-BD37-496D7AF8140D}" sibTransId="{A2C31A45-B2D2-4374-B418-4A6B8EA64F83}"/>
    <dgm:cxn modelId="{347F0799-11EE-41CC-91CB-32AF34BD516F}" type="presOf" srcId="{3A1104AB-5791-4CFB-9D7C-6C12346032A3}" destId="{1FA2E5CE-EB38-4B2D-BBBF-5144986530C4}" srcOrd="1" destOrd="0" presId="urn:microsoft.com/office/officeart/2005/8/layout/orgChart1"/>
    <dgm:cxn modelId="{24D26499-1936-422C-88AB-022640EE10BC}" type="presOf" srcId="{4CB8B9E9-D1C6-4361-A442-9FB51D2D1F67}" destId="{BF914800-6DFD-4E27-8C79-E58CC3493476}" srcOrd="0" destOrd="0" presId="urn:microsoft.com/office/officeart/2005/8/layout/orgChart1"/>
    <dgm:cxn modelId="{0DB98299-A876-498C-ACA7-E925150E3E40}" type="presOf" srcId="{25DF1B5B-FEAF-4270-A549-B90D37E67E31}" destId="{09724938-A1B8-4EC2-8B28-0E5B05EB47B7}" srcOrd="1" destOrd="0" presId="urn:microsoft.com/office/officeart/2005/8/layout/orgChart1"/>
    <dgm:cxn modelId="{BA626F9A-B40E-4A07-A44E-B329088EA8D0}" type="presOf" srcId="{DF95E9C1-9344-42B3-BCF0-FEC7E9122722}" destId="{1F0C6C9A-9CF1-4C63-816E-182ACCB6CAB0}" srcOrd="1" destOrd="0" presId="urn:microsoft.com/office/officeart/2005/8/layout/orgChart1"/>
    <dgm:cxn modelId="{96988F9A-DAE4-4973-9A70-2736F34BAA85}" type="presOf" srcId="{419C2DA7-A27D-41CB-941C-2E3E6C6D00BD}" destId="{842083B4-C718-4056-B55A-34DABE1343C6}" srcOrd="0" destOrd="0" presId="urn:microsoft.com/office/officeart/2005/8/layout/orgChart1"/>
    <dgm:cxn modelId="{B1BEC09A-CC4D-4101-9C93-BD14752FF6EF}" type="presOf" srcId="{068F73C6-6758-4423-B634-A65B5347FEC0}" destId="{515083F3-ED8D-4231-9D99-EFDC981F5FB1}" srcOrd="1" destOrd="0" presId="urn:microsoft.com/office/officeart/2005/8/layout/orgChart1"/>
    <dgm:cxn modelId="{781ED29D-113C-41BA-A10B-C310E697B428}" type="presOf" srcId="{99EBECF0-F3F9-48AA-B2B2-9D70C9635F95}" destId="{FDE3F0C4-DEE8-459E-9AD5-7BB9E2C01C59}" srcOrd="1" destOrd="0" presId="urn:microsoft.com/office/officeart/2005/8/layout/orgChart1"/>
    <dgm:cxn modelId="{DBE8019F-1D4C-4F19-B839-7D3EF538D3E5}" type="presOf" srcId="{0C2E11B6-8EE3-4075-B1EF-195D8543A1C7}" destId="{E977CF72-B4A0-4BD6-AC88-43250FAD2FEB}" srcOrd="1" destOrd="0" presId="urn:microsoft.com/office/officeart/2005/8/layout/orgChart1"/>
    <dgm:cxn modelId="{7B3DC2A3-4F29-48B8-82EF-3C22C0746770}" srcId="{29BCE832-D5B6-4B67-BE3D-4A14CD8EA6E3}" destId="{236B634B-B7A3-414A-A702-462B7F6609FA}" srcOrd="1" destOrd="0" parTransId="{9FBAD21C-AE9C-4BE0-AA15-7AC006E0A012}" sibTransId="{B2366AAD-8035-4061-9F4B-068EBB8CA374}"/>
    <dgm:cxn modelId="{6945F2A4-0B8D-42D2-B56E-B6F6E33C899A}" type="presOf" srcId="{91D95E43-ACAC-47B5-B347-2D4A8144CD80}" destId="{BD311059-A6BC-4D75-BDE7-074160F364A4}" srcOrd="1" destOrd="0" presId="urn:microsoft.com/office/officeart/2005/8/layout/orgChart1"/>
    <dgm:cxn modelId="{E68AF6A4-313A-4316-B870-CCF6421C0083}" type="presOf" srcId="{3A1104AB-5791-4CFB-9D7C-6C12346032A3}" destId="{2B7837E3-E5E0-425A-8798-C756EF3B8BE8}" srcOrd="0" destOrd="0" presId="urn:microsoft.com/office/officeart/2005/8/layout/orgChart1"/>
    <dgm:cxn modelId="{5A718EA8-5088-40BA-BAAF-8A74D143D444}" type="presOf" srcId="{65D81A98-4888-4E13-A782-C2FCCBDFB34E}" destId="{B9228110-2FAE-4190-A025-815AAD3A5BA5}" srcOrd="0" destOrd="0" presId="urn:microsoft.com/office/officeart/2005/8/layout/orgChart1"/>
    <dgm:cxn modelId="{38860CA9-55C8-4117-BA1B-B7D5C6F95915}" type="presOf" srcId="{CDC778AB-1CCC-4E59-8E85-81B2DF89BB59}" destId="{6489EADB-AD71-490B-AB58-3799C25FD5C5}" srcOrd="1" destOrd="0" presId="urn:microsoft.com/office/officeart/2005/8/layout/orgChart1"/>
    <dgm:cxn modelId="{E0FC61A9-A2AA-4680-8BA2-9FBE2892655E}" type="presOf" srcId="{7CCAD787-DC05-4D9B-B864-A0D1CF71E1A3}" destId="{88D9801D-F1DD-4D08-9850-54CD4339D1D2}" srcOrd="0" destOrd="0" presId="urn:microsoft.com/office/officeart/2005/8/layout/orgChart1"/>
    <dgm:cxn modelId="{022E55AB-882D-42D8-8EA7-01ADF341F8F3}" type="presOf" srcId="{CB29B75D-4FEF-4F62-9FFB-D9C1FBA795EA}" destId="{24E47E52-A3F8-4EA8-BF71-9554FFA60829}" srcOrd="0" destOrd="0" presId="urn:microsoft.com/office/officeart/2005/8/layout/orgChart1"/>
    <dgm:cxn modelId="{171C7AAD-508E-47A8-9526-AC6AB930CBAE}" type="presOf" srcId="{A9A20DFE-EF46-40D1-9D1D-1136081E43E0}" destId="{7D1ED79C-8A4A-4C77-89CF-55D30138A4B2}" srcOrd="0" destOrd="0" presId="urn:microsoft.com/office/officeart/2005/8/layout/orgChart1"/>
    <dgm:cxn modelId="{D0EBB7AF-8C87-4917-A625-F08DEFC95544}" type="presOf" srcId="{B4FB8E1D-5690-4CBB-B6FC-13FDC10619B3}" destId="{DE63837D-4CE9-4C66-88A3-DF843ACD484B}" srcOrd="1" destOrd="0" presId="urn:microsoft.com/office/officeart/2005/8/layout/orgChart1"/>
    <dgm:cxn modelId="{0B9CBAAF-012E-425D-A2C7-3F8FBDA94CCB}" type="presOf" srcId="{9FBAD21C-AE9C-4BE0-AA15-7AC006E0A012}" destId="{25CF2123-3210-4595-87DD-913807292B8D}" srcOrd="0" destOrd="0" presId="urn:microsoft.com/office/officeart/2005/8/layout/orgChart1"/>
    <dgm:cxn modelId="{54A6CDB0-A5FD-4159-A8DE-E5B30B777281}" srcId="{B96BB6E0-BDFE-4356-85E0-A5B063D98422}" destId="{6701E134-5C4B-4A55-88C0-5665C58B857E}" srcOrd="2" destOrd="0" parTransId="{7CCAD787-DC05-4D9B-B864-A0D1CF71E1A3}" sibTransId="{4741286B-0FF6-43E3-A2A3-8F3767F64BBF}"/>
    <dgm:cxn modelId="{F8B031B1-FE25-4A64-8B6A-9ABE1B4C47AA}" srcId="{236B634B-B7A3-414A-A702-462B7F6609FA}" destId="{419C2DA7-A27D-41CB-941C-2E3E6C6D00BD}" srcOrd="6" destOrd="0" parTransId="{8DB4A8FD-570B-4003-9714-964DE386D331}" sibTransId="{5F00E101-4AC3-4905-9BDB-FABA2991F33C}"/>
    <dgm:cxn modelId="{BA88EAB2-256D-4073-B98A-7A5BD30B68CE}" type="presOf" srcId="{6701E134-5C4B-4A55-88C0-5665C58B857E}" destId="{351F86AB-DE2E-439A-AAA2-546BFDCF7BF2}" srcOrd="0" destOrd="0" presId="urn:microsoft.com/office/officeart/2005/8/layout/orgChart1"/>
    <dgm:cxn modelId="{875877B3-4BC3-4722-BCFF-9249401C23B7}" srcId="{236B634B-B7A3-414A-A702-462B7F6609FA}" destId="{119D0CE5-A7DA-4D58-A093-D2A4B7EC0508}" srcOrd="3" destOrd="0" parTransId="{4A5F4422-98CD-4921-B208-AF6588FCEAC8}" sibTransId="{B857ACF9-79F8-4170-A3F6-C20165684B5E}"/>
    <dgm:cxn modelId="{39B379B3-16FC-4C25-A8E0-168097BC0A73}" type="presOf" srcId="{CDC778AB-1CCC-4E59-8E85-81B2DF89BB59}" destId="{A4880343-36B6-4D67-A74F-84E4F748F6E8}" srcOrd="0" destOrd="0" presId="urn:microsoft.com/office/officeart/2005/8/layout/orgChart1"/>
    <dgm:cxn modelId="{C88161BE-8AF7-4192-B75B-4205B2916118}" type="presOf" srcId="{97BFFAB2-6EA9-4858-99E0-A576FEFB8F1A}" destId="{ADE6B12C-663D-4209-A4CF-9182EDB832DA}" srcOrd="0" destOrd="0" presId="urn:microsoft.com/office/officeart/2005/8/layout/orgChart1"/>
    <dgm:cxn modelId="{83A3ABBE-A878-4AB6-91F7-ACC3C1F0C6FF}" srcId="{236B634B-B7A3-414A-A702-462B7F6609FA}" destId="{CB29B75D-4FEF-4F62-9FFB-D9C1FBA795EA}" srcOrd="7" destOrd="0" parTransId="{A9A20DFE-EF46-40D1-9D1D-1136081E43E0}" sibTransId="{A8A41A2F-2BD7-4549-8316-70C6F995DF55}"/>
    <dgm:cxn modelId="{DC7CACBE-9F42-43D2-85F2-0A588AC07B36}" type="presOf" srcId="{4E625DF3-FAF9-417E-A72A-2D435287523D}" destId="{03724E0D-6334-4926-A14D-A8214AD01E91}" srcOrd="0" destOrd="0" presId="urn:microsoft.com/office/officeart/2005/8/layout/orgChart1"/>
    <dgm:cxn modelId="{6F76C8BE-34D4-4E19-87B5-0DE2B7F69B94}" type="presOf" srcId="{58E21380-5F0A-4922-B15C-E75857AD31AA}" destId="{6E78EEF6-A0CC-4D6C-81CB-365030F80501}" srcOrd="0" destOrd="0" presId="urn:microsoft.com/office/officeart/2005/8/layout/orgChart1"/>
    <dgm:cxn modelId="{492B71C2-61A7-4642-A79C-1B9F2D14E9F6}" type="presOf" srcId="{4C726A11-D058-4D8E-A5DE-B511FEFFA18E}" destId="{C79314F2-E44D-44A8-95DB-E6567585B4C7}" srcOrd="0" destOrd="0" presId="urn:microsoft.com/office/officeart/2005/8/layout/orgChart1"/>
    <dgm:cxn modelId="{27FF2AC3-85D8-4CDE-8614-055301B1ACA4}" type="presOf" srcId="{600805F7-2787-4D2B-9B68-8EEA7FE1C550}" destId="{C3CC25F4-6F3F-46A6-91BD-C53A9F98B7BE}" srcOrd="1" destOrd="0" presId="urn:microsoft.com/office/officeart/2005/8/layout/orgChart1"/>
    <dgm:cxn modelId="{0C8745C3-2483-4924-91CF-AACE1DE11938}" type="presOf" srcId="{CB29B75D-4FEF-4F62-9FFB-D9C1FBA795EA}" destId="{E58DD2C3-8934-4221-9DC9-C237AE60D559}" srcOrd="1" destOrd="0" presId="urn:microsoft.com/office/officeart/2005/8/layout/orgChart1"/>
    <dgm:cxn modelId="{F2C945C4-F7B8-459A-80EB-898E7EC5F4A0}" type="presOf" srcId="{AF538970-25BB-445F-BFBF-2E06F2497597}" destId="{EE0330EF-C054-4BED-9EFD-AB85B47F0D1A}" srcOrd="1" destOrd="0" presId="urn:microsoft.com/office/officeart/2005/8/layout/orgChart1"/>
    <dgm:cxn modelId="{DB09A6C4-6722-43B9-A9D7-1ED80506E858}" type="presOf" srcId="{DF95E9C1-9344-42B3-BCF0-FEC7E9122722}" destId="{BADBBC74-4641-47D3-8FB7-8A6410679DBA}" srcOrd="0" destOrd="0" presId="urn:microsoft.com/office/officeart/2005/8/layout/orgChart1"/>
    <dgm:cxn modelId="{F894BAC7-852C-4BD9-9A05-6C16D2D0EF28}" type="presOf" srcId="{BC1DDAB2-3CF5-4393-88F8-8D7E886EAA45}" destId="{D97943E9-8BE9-4087-81D2-CF3C8A2A96DB}" srcOrd="0" destOrd="0" presId="urn:microsoft.com/office/officeart/2005/8/layout/orgChart1"/>
    <dgm:cxn modelId="{64BE3CCA-34D7-4B10-AFB7-18FF53FAA619}" type="presOf" srcId="{4C8C0E8C-1781-48F3-8F98-93C6B05B76F0}" destId="{06DA0E57-CACB-47D6-9AC3-90FD141DDD28}" srcOrd="0" destOrd="0" presId="urn:microsoft.com/office/officeart/2005/8/layout/orgChart1"/>
    <dgm:cxn modelId="{C3DE12CC-0CE6-4953-82DB-2F1BBDB7E1D8}" srcId="{2B447BDE-7AF6-4233-B80B-3F560B87F534}" destId="{B96BB6E0-BDFE-4356-85E0-A5B063D98422}" srcOrd="0" destOrd="0" parTransId="{528A9E5A-194F-4B6D-96E7-976F48195DBF}" sibTransId="{E3190085-A302-4251-8DA7-523164F0D7C1}"/>
    <dgm:cxn modelId="{A7F754CC-EB3A-4B83-9ECC-0845315D59FA}" srcId="{F9F91E88-2192-46BE-B411-02EEACA8305B}" destId="{99EBECF0-F3F9-48AA-B2B2-9D70C9635F95}" srcOrd="2" destOrd="0" parTransId="{D781D5F5-DE5B-4E40-B0B4-389687FC896A}" sibTransId="{624B0199-5CD5-47EE-8FAC-8C6555E976F9}"/>
    <dgm:cxn modelId="{0920ABCC-F7A4-446F-8F3E-CE28EF38021F}" type="presOf" srcId="{D7924C3C-D562-4A50-8472-B853CE3BBC20}" destId="{94B13A42-12D9-49EE-B307-9CFB6C1E4AAF}" srcOrd="1" destOrd="0" presId="urn:microsoft.com/office/officeart/2005/8/layout/orgChart1"/>
    <dgm:cxn modelId="{8FB3B2CC-05E9-40C1-AD78-46576E15F73E}" srcId="{76B26223-F091-4E60-B194-4B936C24AE31}" destId="{DF95E9C1-9344-42B3-BCF0-FEC7E9122722}" srcOrd="0" destOrd="0" parTransId="{C5BAD3FA-DE37-46F1-8D72-1526D57973BF}" sibTransId="{274F3F94-7207-4F7A-A072-98607AC3A5A1}"/>
    <dgm:cxn modelId="{C48397CE-5E29-4587-8D3C-435EC7512094}" type="presOf" srcId="{25DF1B5B-FEAF-4270-A549-B90D37E67E31}" destId="{DB661A05-5C50-4803-85F6-C47C8B64A8A9}" srcOrd="0" destOrd="0" presId="urn:microsoft.com/office/officeart/2005/8/layout/orgChart1"/>
    <dgm:cxn modelId="{D9AB70D2-8796-4669-90BC-D6C321371454}" srcId="{4C8C0E8C-1781-48F3-8F98-93C6B05B76F0}" destId="{068F73C6-6758-4423-B634-A65B5347FEC0}" srcOrd="1" destOrd="0" parTransId="{4C726A11-D058-4D8E-A5DE-B511FEFFA18E}" sibTransId="{A27CDF07-7758-4F63-B7DA-937BF771860B}"/>
    <dgm:cxn modelId="{BC59A7D2-BA1A-475C-9576-66EB48A2C1B1}" type="presOf" srcId="{194BBD51-AB3E-4C42-9A19-1D74A566AA98}" destId="{086F3FCE-10BC-453D-91E6-CDCB6C40C2BE}" srcOrd="0" destOrd="0" presId="urn:microsoft.com/office/officeart/2005/8/layout/orgChart1"/>
    <dgm:cxn modelId="{E3C2D0D4-5FE2-441F-9A61-2FEB081B1106}" type="presOf" srcId="{4362E570-F044-4291-A231-B143794EA4EB}" destId="{9A660F9D-82DE-4500-8D06-F67B755F3266}" srcOrd="1" destOrd="0" presId="urn:microsoft.com/office/officeart/2005/8/layout/orgChart1"/>
    <dgm:cxn modelId="{0C523ED9-D291-4835-B6B6-CEEB79BB4104}" srcId="{068F73C6-6758-4423-B634-A65B5347FEC0}" destId="{CDC778AB-1CCC-4E59-8E85-81B2DF89BB59}" srcOrd="2" destOrd="0" parTransId="{9ACBB66E-E7E7-4233-B1C9-3F874FCF78E2}" sibTransId="{17AB92E5-B06A-4CD3-9862-9ACE347BE50C}"/>
    <dgm:cxn modelId="{42864FD9-B278-4235-8797-1C7C9892A4D6}" type="presOf" srcId="{2A9C3022-1B3E-4345-A4D2-E358D0857695}" destId="{6F933AB9-AAAD-4E1F-8A67-5A570C5E5728}" srcOrd="0" destOrd="0" presId="urn:microsoft.com/office/officeart/2005/8/layout/orgChart1"/>
    <dgm:cxn modelId="{5F2098D9-4A41-46A4-8342-8DBA4885B677}" srcId="{2E1292DF-AB2E-4E0C-961F-354BE592E3C2}" destId="{194BBD51-AB3E-4C42-9A19-1D74A566AA98}" srcOrd="0" destOrd="0" parTransId="{6AA6FE1C-6B84-4703-AB3C-37768B7843A7}" sibTransId="{03FDF680-BC75-4FAA-8E9E-8840EC9BDF89}"/>
    <dgm:cxn modelId="{B8A12DDA-E243-4289-9FD1-C87BB8F5AED5}" type="presOf" srcId="{66EBDBC9-DB99-471C-81D4-D2FD41E01425}" destId="{6088714C-D986-48A7-924A-761FC9261145}" srcOrd="0" destOrd="0" presId="urn:microsoft.com/office/officeart/2005/8/layout/orgChart1"/>
    <dgm:cxn modelId="{331B11DD-1F0B-4AAC-A68B-B0EDF406AA06}" type="presOf" srcId="{3AF18138-B833-4A5E-9D37-BE4472C908C5}" destId="{6199F3C3-C40F-4F2A-8D92-60FA502621E3}" srcOrd="0" destOrd="0" presId="urn:microsoft.com/office/officeart/2005/8/layout/orgChart1"/>
    <dgm:cxn modelId="{552E04E0-5261-45C7-AB1E-EA287C5B6973}" type="presOf" srcId="{0F11A449-843F-4DA7-BB17-B5039EA3ABAF}" destId="{D5D3EFFB-AB94-4E9E-8C37-1AFCB27EC839}" srcOrd="1" destOrd="0" presId="urn:microsoft.com/office/officeart/2005/8/layout/orgChart1"/>
    <dgm:cxn modelId="{117B0EE0-20B0-4B19-B1FD-7C0C2E1A207F}" type="presOf" srcId="{2E1292DF-AB2E-4E0C-961F-354BE592E3C2}" destId="{30AC8C3F-52B6-488F-9109-FD5CBD86C63B}" srcOrd="1" destOrd="0" presId="urn:microsoft.com/office/officeart/2005/8/layout/orgChart1"/>
    <dgm:cxn modelId="{477BDFE0-C308-42FD-9077-8936A4B9CA5B}" srcId="{2E1292DF-AB2E-4E0C-961F-354BE592E3C2}" destId="{4362E570-F044-4291-A231-B143794EA4EB}" srcOrd="2" destOrd="0" parTransId="{5E887718-11F5-4A07-A1F3-A1FF1FEC913C}" sibTransId="{09FFD31A-96F7-4ED3-89CF-E65B205CC171}"/>
    <dgm:cxn modelId="{3B5F49E1-6875-4E52-8707-B6A21382B0DC}" type="presOf" srcId="{D8835644-58BC-4129-9DAC-B17905F6DD5B}" destId="{653BCB11-ECF7-43EF-8692-4DBED47C85BE}" srcOrd="1" destOrd="0" presId="urn:microsoft.com/office/officeart/2005/8/layout/orgChart1"/>
    <dgm:cxn modelId="{23BE71E2-7598-48DA-9F9C-74401A1A6183}" type="presOf" srcId="{B96BB6E0-BDFE-4356-85E0-A5B063D98422}" destId="{D81751F9-D280-41B7-A839-C5EE65C4144B}" srcOrd="0" destOrd="0" presId="urn:microsoft.com/office/officeart/2005/8/layout/orgChart1"/>
    <dgm:cxn modelId="{9D4CD5E3-5BD5-430B-9B58-239FDAFD0393}" type="presOf" srcId="{2E1292DF-AB2E-4E0C-961F-354BE592E3C2}" destId="{F1D33C9A-FB2F-42F9-AC41-355C8EC01C9E}" srcOrd="0" destOrd="0" presId="urn:microsoft.com/office/officeart/2005/8/layout/orgChart1"/>
    <dgm:cxn modelId="{B9519BE4-0283-4FBC-A835-6BF27540382C}" srcId="{8C37B854-9124-472C-AC6F-50DA5C79CB79}" destId="{EC92FED3-270B-445B-ACA9-BF4EED3AEB46}" srcOrd="0" destOrd="0" parTransId="{AAD35D38-8568-4CCB-BE2A-1D84D6621D8D}" sibTransId="{BAE81B1F-C158-407F-BF77-077519764B1D}"/>
    <dgm:cxn modelId="{CCB4AEE4-FE78-44FA-9A65-94E5262FECB4}" type="presOf" srcId="{2A9C3022-1B3E-4345-A4D2-E358D0857695}" destId="{20010ACE-D2F6-4744-897D-F9155952CC5C}" srcOrd="1" destOrd="0" presId="urn:microsoft.com/office/officeart/2005/8/layout/orgChart1"/>
    <dgm:cxn modelId="{3F0537E5-BA34-4E56-A36A-C14213C10C20}" srcId="{2E1292DF-AB2E-4E0C-961F-354BE592E3C2}" destId="{D3813716-BFE8-4523-B593-3E599928909A}" srcOrd="3" destOrd="0" parTransId="{8A1494B4-E167-40DC-B2C0-30A6A59B9942}" sibTransId="{FF701219-426D-4C75-AE58-CA88C4F579E2}"/>
    <dgm:cxn modelId="{169E6EE5-D0CD-4984-B830-CA3A48F04326}" type="presOf" srcId="{B4FB8E1D-5690-4CBB-B6FC-13FDC10619B3}" destId="{F6E12B38-8214-452A-BCB5-0FA4397B3B57}" srcOrd="0" destOrd="0" presId="urn:microsoft.com/office/officeart/2005/8/layout/orgChart1"/>
    <dgm:cxn modelId="{D1DC91E8-3DBA-42A2-9FBC-27E527E498F7}" type="presOf" srcId="{8D720BDB-8C27-4A38-9763-5485B2A3C11B}" destId="{C91B180F-5C08-4B11-BFC4-5036913BE919}" srcOrd="1" destOrd="0" presId="urn:microsoft.com/office/officeart/2005/8/layout/orgChart1"/>
    <dgm:cxn modelId="{9CCBEBE9-1BDD-495D-954C-21E2A879AFBA}" type="presOf" srcId="{2B447BDE-7AF6-4233-B80B-3F560B87F534}" destId="{4DAD5DE8-1D7F-4C73-BD25-2FA8E5D96313}" srcOrd="0" destOrd="0" presId="urn:microsoft.com/office/officeart/2005/8/layout/orgChart1"/>
    <dgm:cxn modelId="{514CF3EB-ECF9-4D16-9228-4B8331EE1677}" srcId="{236B634B-B7A3-414A-A702-462B7F6609FA}" destId="{73558CAE-24D4-42F4-9C8E-C4F0698041C4}" srcOrd="1" destOrd="0" parTransId="{F54A1220-A035-430C-8AA8-D57BFA422AD5}" sibTransId="{34D6B55D-9243-4390-810E-FE6DFCC3D397}"/>
    <dgm:cxn modelId="{C18166EF-E2B5-4DF9-B88F-5DB2AFBD0525}" type="presOf" srcId="{9ACBB66E-E7E7-4233-B1C9-3F874FCF78E2}" destId="{C6A59EA2-300D-4299-97B5-9A896308ADAA}" srcOrd="0" destOrd="0" presId="urn:microsoft.com/office/officeart/2005/8/layout/orgChart1"/>
    <dgm:cxn modelId="{3FAE66EF-3F2C-4AC4-8B64-2A570A330FAA}" srcId="{F9F91E88-2192-46BE-B411-02EEACA8305B}" destId="{2A9C3022-1B3E-4345-A4D2-E358D0857695}" srcOrd="7" destOrd="0" parTransId="{3AF18138-B833-4A5E-9D37-BE4472C908C5}" sibTransId="{6BFBF242-6D6D-43AA-B0CF-2C79C6B73900}"/>
    <dgm:cxn modelId="{48038AF0-E00C-4DD6-B154-5A1EBDD2DD07}" type="presOf" srcId="{F9F91E88-2192-46BE-B411-02EEACA8305B}" destId="{502554D6-7308-426B-8FDD-1F775E24582E}" srcOrd="1" destOrd="0" presId="urn:microsoft.com/office/officeart/2005/8/layout/orgChart1"/>
    <dgm:cxn modelId="{3E4A8AF1-A8D7-432F-A9CB-280BE4DE79A0}" type="presOf" srcId="{D3813716-BFE8-4523-B593-3E599928909A}" destId="{406B085A-1E1E-4088-81D0-5BF32BA50289}" srcOrd="0" destOrd="0" presId="urn:microsoft.com/office/officeart/2005/8/layout/orgChart1"/>
    <dgm:cxn modelId="{5FA790F4-E9B1-4BF3-B9DB-6587EA336105}" type="presOf" srcId="{D706C25A-5DD8-417A-B708-1888BDB15729}" destId="{B9BE3AED-63F2-4C4A-AAF1-B35228F0E7A2}" srcOrd="0" destOrd="0" presId="urn:microsoft.com/office/officeart/2005/8/layout/orgChart1"/>
    <dgm:cxn modelId="{8E8C47F6-1EFC-4F89-804F-DE545CA9C944}" srcId="{F9F91E88-2192-46BE-B411-02EEACA8305B}" destId="{9B4287CC-0DCC-4902-BDA4-3C61E110DC07}" srcOrd="8" destOrd="0" parTransId="{57B7DDF2-CD30-47FB-9DB0-01AA5D305547}" sibTransId="{33152A94-BF96-4C3F-9786-97C4180A50F6}"/>
    <dgm:cxn modelId="{26652CF7-B69F-426D-8F6C-2AF3C28F167B}" type="presOf" srcId="{194BBD51-AB3E-4C42-9A19-1D74A566AA98}" destId="{78C8F9C5-340A-42EA-94A1-58D4E59DD892}" srcOrd="1" destOrd="0" presId="urn:microsoft.com/office/officeart/2005/8/layout/orgChart1"/>
    <dgm:cxn modelId="{C0DABFF7-F40A-49FC-BC45-C4F48E121805}" srcId="{068F73C6-6758-4423-B634-A65B5347FEC0}" destId="{8C37B854-9124-472C-AC6F-50DA5C79CB79}" srcOrd="3" destOrd="0" parTransId="{BF055F19-CC3E-4B45-B3D2-698FA7C63A3E}" sibTransId="{6700D5A7-5ED9-4040-BF2E-A38D54F935D5}"/>
    <dgm:cxn modelId="{EF75E6F7-A1B5-4281-B01C-282475B880EC}" type="presOf" srcId="{D50E8E90-1666-4F61-9DD2-02233F6E774B}" destId="{D560D703-FD9A-48F6-BD27-DBE8993D38A7}" srcOrd="0" destOrd="0" presId="urn:microsoft.com/office/officeart/2005/8/layout/orgChart1"/>
    <dgm:cxn modelId="{4414B2F8-8E97-418D-AB76-69C45C82EAE0}" type="presOf" srcId="{1310F599-0264-444E-89B0-08F8ACA3578A}" destId="{B4C45663-B908-41E5-AC3D-6C06C0570A1C}" srcOrd="0" destOrd="0" presId="urn:microsoft.com/office/officeart/2005/8/layout/orgChart1"/>
    <dgm:cxn modelId="{B4BE54F9-F035-423B-B9E2-D093CF6A9FC9}" type="presOf" srcId="{2B447BDE-7AF6-4233-B80B-3F560B87F534}" destId="{3A8E46E0-CDE5-4B22-85E3-13C0CDA616E2}" srcOrd="1" destOrd="0" presId="urn:microsoft.com/office/officeart/2005/8/layout/orgChart1"/>
    <dgm:cxn modelId="{7F2B96F9-4F3E-4CD0-9B70-DBBB1A7B3BE1}" type="presOf" srcId="{8DAEF7DB-F814-440C-B10C-06B49B0289E6}" destId="{033B2EE0-761C-41B2-87AB-DCEE9C8F598F}" srcOrd="1" destOrd="0" presId="urn:microsoft.com/office/officeart/2005/8/layout/orgChart1"/>
    <dgm:cxn modelId="{769F08FA-5BCA-48EF-AA81-6191659304D5}" type="presOf" srcId="{29BCE832-D5B6-4B67-BE3D-4A14CD8EA6E3}" destId="{BA0F8678-2D1C-4F14-81AE-9FB66FCE856B}" srcOrd="1" destOrd="0" presId="urn:microsoft.com/office/officeart/2005/8/layout/orgChart1"/>
    <dgm:cxn modelId="{9B29D6FA-E2AA-4701-BCDE-1A6EFB668D9A}" type="presOf" srcId="{AAD35D38-8568-4CCB-BE2A-1D84D6621D8D}" destId="{5CCCEA4F-C617-4E93-9F22-04C7EBEE9DEC}" srcOrd="0" destOrd="0" presId="urn:microsoft.com/office/officeart/2005/8/layout/orgChart1"/>
    <dgm:cxn modelId="{2130EAFB-5F1D-4D2B-A833-C829BEDDD1FC}" srcId="{236B634B-B7A3-414A-A702-462B7F6609FA}" destId="{A8B1F136-BC36-4FCC-912E-C3485BB8592B}" srcOrd="0" destOrd="0" parTransId="{55548026-8B30-4A44-9493-7006EA241133}" sibTransId="{A5DE6C07-0E6B-47F5-A485-AEDE4BDCC3FF}"/>
    <dgm:cxn modelId="{C7809EFC-D113-4071-ABD4-B8EEBDDAA2C7}" type="presOf" srcId="{C5BAD3FA-DE37-46F1-8D72-1526D57973BF}" destId="{765542C6-2638-4AD1-A5A4-85885DE125B4}" srcOrd="0" destOrd="0" presId="urn:microsoft.com/office/officeart/2005/8/layout/orgChart1"/>
    <dgm:cxn modelId="{6B52D0FE-0B72-4CEF-BB5E-A769D829A043}" type="presOf" srcId="{C3045313-A08B-43B8-9DB3-31EA23E3FF30}" destId="{BB516F4C-5ACC-46E0-9D37-61E0DB9D2C1F}" srcOrd="0" destOrd="0" presId="urn:microsoft.com/office/officeart/2005/8/layout/orgChart1"/>
    <dgm:cxn modelId="{090540FF-2205-40B9-9890-D2F366B48281}" type="presOf" srcId="{07C8397F-874B-431F-80F2-688B766BACF4}" destId="{A3DDCFCE-3087-41E1-A26D-52D8284B2199}" srcOrd="0" destOrd="0" presId="urn:microsoft.com/office/officeart/2005/8/layout/orgChart1"/>
    <dgm:cxn modelId="{32F5C95F-64EF-46D4-BB31-CD839FFB216F}" type="presParOf" srcId="{ADE6B12C-663D-4209-A4CF-9182EDB832DA}" destId="{39A8397E-9FD1-4F3D-A070-476E764150A6}" srcOrd="0" destOrd="0" presId="urn:microsoft.com/office/officeart/2005/8/layout/orgChart1"/>
    <dgm:cxn modelId="{303B88BB-18F4-4166-9BB2-48C96DA7AA6C}" type="presParOf" srcId="{39A8397E-9FD1-4F3D-A070-476E764150A6}" destId="{D9057227-41E6-489D-BE6C-0515DABB8E16}" srcOrd="0" destOrd="0" presId="urn:microsoft.com/office/officeart/2005/8/layout/orgChart1"/>
    <dgm:cxn modelId="{BA7D38B2-4664-439A-8DBE-D455FD715B11}" type="presParOf" srcId="{D9057227-41E6-489D-BE6C-0515DABB8E16}" destId="{06DA0E57-CACB-47D6-9AC3-90FD141DDD28}" srcOrd="0" destOrd="0" presId="urn:microsoft.com/office/officeart/2005/8/layout/orgChart1"/>
    <dgm:cxn modelId="{CC489421-9C85-4189-8482-A1AE51437BCF}" type="presParOf" srcId="{D9057227-41E6-489D-BE6C-0515DABB8E16}" destId="{D847716B-2855-4045-B15F-7030B39AF3E1}" srcOrd="1" destOrd="0" presId="urn:microsoft.com/office/officeart/2005/8/layout/orgChart1"/>
    <dgm:cxn modelId="{55184195-9991-41D9-A2DA-03F511868C83}" type="presParOf" srcId="{39A8397E-9FD1-4F3D-A070-476E764150A6}" destId="{B399B6E2-141A-443A-B18E-3FC08836AA83}" srcOrd="1" destOrd="0" presId="urn:microsoft.com/office/officeart/2005/8/layout/orgChart1"/>
    <dgm:cxn modelId="{F488439B-A114-43FD-8738-31D24BFEA014}" type="presParOf" srcId="{B399B6E2-141A-443A-B18E-3FC08836AA83}" destId="{ADA2FA45-D380-4BB8-95C8-2779F1B2CF65}" srcOrd="0" destOrd="0" presId="urn:microsoft.com/office/officeart/2005/8/layout/orgChart1"/>
    <dgm:cxn modelId="{C1B85D6C-1D9E-48A0-AC5A-00598840DBD6}" type="presParOf" srcId="{B399B6E2-141A-443A-B18E-3FC08836AA83}" destId="{BA9F5396-2A00-4676-B01F-E00DA8B522C2}" srcOrd="1" destOrd="0" presId="urn:microsoft.com/office/officeart/2005/8/layout/orgChart1"/>
    <dgm:cxn modelId="{79DA4211-300F-4513-A0BD-2ED05AB3FB9F}" type="presParOf" srcId="{BA9F5396-2A00-4676-B01F-E00DA8B522C2}" destId="{20C03043-38AD-4D63-BA11-BBD4C04FD8DA}" srcOrd="0" destOrd="0" presId="urn:microsoft.com/office/officeart/2005/8/layout/orgChart1"/>
    <dgm:cxn modelId="{2A8A580D-CB46-45BE-83FE-6DAFBC798BF4}" type="presParOf" srcId="{20C03043-38AD-4D63-BA11-BBD4C04FD8DA}" destId="{08716374-B9EF-476D-8B9A-68C59D8CF827}" srcOrd="0" destOrd="0" presId="urn:microsoft.com/office/officeart/2005/8/layout/orgChart1"/>
    <dgm:cxn modelId="{0407CBD4-7F84-4A2A-BC5D-9F7D6A07A5A2}" type="presParOf" srcId="{20C03043-38AD-4D63-BA11-BBD4C04FD8DA}" destId="{BA0F8678-2D1C-4F14-81AE-9FB66FCE856B}" srcOrd="1" destOrd="0" presId="urn:microsoft.com/office/officeart/2005/8/layout/orgChart1"/>
    <dgm:cxn modelId="{72D7B350-2F76-410A-9619-BF2A2BE0B0B3}" type="presParOf" srcId="{BA9F5396-2A00-4676-B01F-E00DA8B522C2}" destId="{C294024A-ED38-4D87-9E68-322F66661D81}" srcOrd="1" destOrd="0" presId="urn:microsoft.com/office/officeart/2005/8/layout/orgChart1"/>
    <dgm:cxn modelId="{F48103A5-84A1-45D7-B537-9DD23B7488E5}" type="presParOf" srcId="{C294024A-ED38-4D87-9E68-322F66661D81}" destId="{B9BE3AED-63F2-4C4A-AAF1-B35228F0E7A2}" srcOrd="0" destOrd="0" presId="urn:microsoft.com/office/officeart/2005/8/layout/orgChart1"/>
    <dgm:cxn modelId="{C5B220FE-A8B4-4F13-B2FC-B7F94780E959}" type="presParOf" srcId="{C294024A-ED38-4D87-9E68-322F66661D81}" destId="{E1059BD6-5B08-4288-8EE9-99CEE6ED9FD8}" srcOrd="1" destOrd="0" presId="urn:microsoft.com/office/officeart/2005/8/layout/orgChart1"/>
    <dgm:cxn modelId="{CE8BBF06-9A7D-469D-9AB2-174C1AF9AD92}" type="presParOf" srcId="{E1059BD6-5B08-4288-8EE9-99CEE6ED9FD8}" destId="{7283613E-2C56-43D8-A2E6-2621986C07CC}" srcOrd="0" destOrd="0" presId="urn:microsoft.com/office/officeart/2005/8/layout/orgChart1"/>
    <dgm:cxn modelId="{AF4DC95C-9EA2-4549-A62A-105095818342}" type="presParOf" srcId="{7283613E-2C56-43D8-A2E6-2621986C07CC}" destId="{9A1A3E37-ED1E-42AE-AC9A-B4B71F0289D6}" srcOrd="0" destOrd="0" presId="urn:microsoft.com/office/officeart/2005/8/layout/orgChart1"/>
    <dgm:cxn modelId="{FB9F890A-CA2F-4C6C-A03D-7BD91AA676F4}" type="presParOf" srcId="{7283613E-2C56-43D8-A2E6-2621986C07CC}" destId="{502554D6-7308-426B-8FDD-1F775E24582E}" srcOrd="1" destOrd="0" presId="urn:microsoft.com/office/officeart/2005/8/layout/orgChart1"/>
    <dgm:cxn modelId="{63FFDDE0-F3D8-4CC9-8DB0-4B8B56EB26A5}" type="presParOf" srcId="{E1059BD6-5B08-4288-8EE9-99CEE6ED9FD8}" destId="{F4AF731A-1606-419C-8F10-9D35E27265D7}" srcOrd="1" destOrd="0" presId="urn:microsoft.com/office/officeart/2005/8/layout/orgChart1"/>
    <dgm:cxn modelId="{A43AA42D-E737-419D-B53E-57F996854C76}" type="presParOf" srcId="{F4AF731A-1606-419C-8F10-9D35E27265D7}" destId="{34A91979-6044-4415-AA57-6B5C96CDF93A}" srcOrd="0" destOrd="0" presId="urn:microsoft.com/office/officeart/2005/8/layout/orgChart1"/>
    <dgm:cxn modelId="{0BE7C8E0-4E1D-477F-964C-98A200ECD442}" type="presParOf" srcId="{F4AF731A-1606-419C-8F10-9D35E27265D7}" destId="{092D2B27-B857-45E6-92E0-A5FECCCC854B}" srcOrd="1" destOrd="0" presId="urn:microsoft.com/office/officeart/2005/8/layout/orgChart1"/>
    <dgm:cxn modelId="{62961820-2764-4C0F-B4BF-6C758D4D8EDA}" type="presParOf" srcId="{092D2B27-B857-45E6-92E0-A5FECCCC854B}" destId="{0A007B98-A9D7-4B52-9F14-4E2CA4A291FF}" srcOrd="0" destOrd="0" presId="urn:microsoft.com/office/officeart/2005/8/layout/orgChart1"/>
    <dgm:cxn modelId="{AA33429D-8F2A-44C2-8257-A11770AB35C2}" type="presParOf" srcId="{0A007B98-A9D7-4B52-9F14-4E2CA4A291FF}" destId="{9DF6F863-93A4-494E-888D-95089B5527BF}" srcOrd="0" destOrd="0" presId="urn:microsoft.com/office/officeart/2005/8/layout/orgChart1"/>
    <dgm:cxn modelId="{8F3FE513-822F-4585-8A4F-DB53ADCFB648}" type="presParOf" srcId="{0A007B98-A9D7-4B52-9F14-4E2CA4A291FF}" destId="{ED2FE78D-8E53-4E70-A230-E7BA9F535784}" srcOrd="1" destOrd="0" presId="urn:microsoft.com/office/officeart/2005/8/layout/orgChart1"/>
    <dgm:cxn modelId="{E0373452-AD1A-4B1B-9CC1-313BEB53356C}" type="presParOf" srcId="{092D2B27-B857-45E6-92E0-A5FECCCC854B}" destId="{8FE4E3E3-CB4B-4DDC-BD28-BC859999D4A6}" srcOrd="1" destOrd="0" presId="urn:microsoft.com/office/officeart/2005/8/layout/orgChart1"/>
    <dgm:cxn modelId="{62B31928-356F-44F7-8379-B3B79BE38447}" type="presParOf" srcId="{092D2B27-B857-45E6-92E0-A5FECCCC854B}" destId="{F25EDD1C-1895-4D8F-8737-C0E8B89D78CA}" srcOrd="2" destOrd="0" presId="urn:microsoft.com/office/officeart/2005/8/layout/orgChart1"/>
    <dgm:cxn modelId="{5B1EBCF4-2D8A-46D5-9941-A53D536920AA}" type="presParOf" srcId="{F4AF731A-1606-419C-8F10-9D35E27265D7}" destId="{DE46D421-75B9-411C-B942-B494E2152A91}" srcOrd="2" destOrd="0" presId="urn:microsoft.com/office/officeart/2005/8/layout/orgChart1"/>
    <dgm:cxn modelId="{89B5F94E-03B2-447A-85BD-3C873CE3D0B0}" type="presParOf" srcId="{F4AF731A-1606-419C-8F10-9D35E27265D7}" destId="{49F52041-DC21-4CB8-BB7A-5286893E013C}" srcOrd="3" destOrd="0" presId="urn:microsoft.com/office/officeart/2005/8/layout/orgChart1"/>
    <dgm:cxn modelId="{46743533-8FF2-4FCA-B816-980EACB56AD1}" type="presParOf" srcId="{49F52041-DC21-4CB8-BB7A-5286893E013C}" destId="{20E52BDD-B7FF-4851-9578-7DE289699B49}" srcOrd="0" destOrd="0" presId="urn:microsoft.com/office/officeart/2005/8/layout/orgChart1"/>
    <dgm:cxn modelId="{EFC2315B-A868-4C51-8350-EFE44F48AF57}" type="presParOf" srcId="{20E52BDD-B7FF-4851-9578-7DE289699B49}" destId="{7BF39E94-5063-4812-95C9-8126E28CDFE6}" srcOrd="0" destOrd="0" presId="urn:microsoft.com/office/officeart/2005/8/layout/orgChart1"/>
    <dgm:cxn modelId="{9E517F46-A905-4F2E-BE4D-AF996BF09BE7}" type="presParOf" srcId="{20E52BDD-B7FF-4851-9578-7DE289699B49}" destId="{81CA7648-F4D6-4500-82D1-04A904737E92}" srcOrd="1" destOrd="0" presId="urn:microsoft.com/office/officeart/2005/8/layout/orgChart1"/>
    <dgm:cxn modelId="{889DE9FA-EF51-4671-8B28-9EE5F173F82A}" type="presParOf" srcId="{49F52041-DC21-4CB8-BB7A-5286893E013C}" destId="{3D64A1DB-EE8C-47B5-9109-8B9ECBC9FC02}" srcOrd="1" destOrd="0" presId="urn:microsoft.com/office/officeart/2005/8/layout/orgChart1"/>
    <dgm:cxn modelId="{C2D1E5AC-D5FA-4794-BCB5-440D3010655F}" type="presParOf" srcId="{49F52041-DC21-4CB8-BB7A-5286893E013C}" destId="{E24C9837-1E3D-4579-A6CD-D56093538208}" srcOrd="2" destOrd="0" presId="urn:microsoft.com/office/officeart/2005/8/layout/orgChart1"/>
    <dgm:cxn modelId="{107C28A5-2A0F-40A2-B6D9-67664F92C4C3}" type="presParOf" srcId="{F4AF731A-1606-419C-8F10-9D35E27265D7}" destId="{F1C43D5C-94EA-48A5-8328-F888ABF8FD01}" srcOrd="4" destOrd="0" presId="urn:microsoft.com/office/officeart/2005/8/layout/orgChart1"/>
    <dgm:cxn modelId="{5EB802B2-460F-4A68-B190-E79D7D3F9794}" type="presParOf" srcId="{F4AF731A-1606-419C-8F10-9D35E27265D7}" destId="{4F799F53-362F-468D-8589-C17B93861B71}" srcOrd="5" destOrd="0" presId="urn:microsoft.com/office/officeart/2005/8/layout/orgChart1"/>
    <dgm:cxn modelId="{6E80A8DB-6121-41F1-ACCC-F57B052BCFB2}" type="presParOf" srcId="{4F799F53-362F-468D-8589-C17B93861B71}" destId="{61F69FF3-5235-4676-A180-03DB3431C886}" srcOrd="0" destOrd="0" presId="urn:microsoft.com/office/officeart/2005/8/layout/orgChart1"/>
    <dgm:cxn modelId="{F9DFB9C4-D67D-484A-BCCB-7BE61805E063}" type="presParOf" srcId="{61F69FF3-5235-4676-A180-03DB3431C886}" destId="{9D02334A-EE74-4A22-A59C-FAFEEA0CA3A9}" srcOrd="0" destOrd="0" presId="urn:microsoft.com/office/officeart/2005/8/layout/orgChart1"/>
    <dgm:cxn modelId="{A61C6E96-C6E4-4F2C-BEE4-F3C3AEDD1C8C}" type="presParOf" srcId="{61F69FF3-5235-4676-A180-03DB3431C886}" destId="{FDE3F0C4-DEE8-459E-9AD5-7BB9E2C01C59}" srcOrd="1" destOrd="0" presId="urn:microsoft.com/office/officeart/2005/8/layout/orgChart1"/>
    <dgm:cxn modelId="{678D42D1-8614-44D8-BE6F-FD434FF3D404}" type="presParOf" srcId="{4F799F53-362F-468D-8589-C17B93861B71}" destId="{44AEBD51-D6A9-4E95-A3CF-1017B53F4719}" srcOrd="1" destOrd="0" presId="urn:microsoft.com/office/officeart/2005/8/layout/orgChart1"/>
    <dgm:cxn modelId="{1420FCFE-039A-4BF4-94A0-4231AFED850A}" type="presParOf" srcId="{4F799F53-362F-468D-8589-C17B93861B71}" destId="{374232E3-8E6A-4FA4-91A2-B73728E5FAE1}" srcOrd="2" destOrd="0" presId="urn:microsoft.com/office/officeart/2005/8/layout/orgChart1"/>
    <dgm:cxn modelId="{4B33026A-3D3F-4D8F-AD4C-80D16FD4CB3C}" type="presParOf" srcId="{F4AF731A-1606-419C-8F10-9D35E27265D7}" destId="{B6BD6D4C-A451-467C-BF72-AF298AF8F24B}" srcOrd="6" destOrd="0" presId="urn:microsoft.com/office/officeart/2005/8/layout/orgChart1"/>
    <dgm:cxn modelId="{79460413-0159-4C33-A93A-F378A528F911}" type="presParOf" srcId="{F4AF731A-1606-419C-8F10-9D35E27265D7}" destId="{CDAE32A5-1404-4758-8CAD-FC7BBDFEF789}" srcOrd="7" destOrd="0" presId="urn:microsoft.com/office/officeart/2005/8/layout/orgChart1"/>
    <dgm:cxn modelId="{5536D21F-1D99-401C-9357-211407A33ED4}" type="presParOf" srcId="{CDAE32A5-1404-4758-8CAD-FC7BBDFEF789}" destId="{FD940DBB-F55B-4B2B-9B9D-EE3AF5480E40}" srcOrd="0" destOrd="0" presId="urn:microsoft.com/office/officeart/2005/8/layout/orgChart1"/>
    <dgm:cxn modelId="{FB2F4D0B-1B3F-4DF8-982D-32A452A15279}" type="presParOf" srcId="{FD940DBB-F55B-4B2B-9B9D-EE3AF5480E40}" destId="{E962EF3F-7442-485B-9780-3C3CCF38C7EF}" srcOrd="0" destOrd="0" presId="urn:microsoft.com/office/officeart/2005/8/layout/orgChart1"/>
    <dgm:cxn modelId="{1CD19E40-414D-4046-808E-68DF62DDAC05}" type="presParOf" srcId="{FD940DBB-F55B-4B2B-9B9D-EE3AF5480E40}" destId="{EE0330EF-C054-4BED-9EFD-AB85B47F0D1A}" srcOrd="1" destOrd="0" presId="urn:microsoft.com/office/officeart/2005/8/layout/orgChart1"/>
    <dgm:cxn modelId="{E08640DE-E2C7-4792-87F1-007C8C5FBBFA}" type="presParOf" srcId="{CDAE32A5-1404-4758-8CAD-FC7BBDFEF789}" destId="{F4E9676C-0DCC-4EEC-8784-C859F722DC6D}" srcOrd="1" destOrd="0" presId="urn:microsoft.com/office/officeart/2005/8/layout/orgChart1"/>
    <dgm:cxn modelId="{B0119F70-42CC-4B53-8651-9EA8E55C1E0C}" type="presParOf" srcId="{CDAE32A5-1404-4758-8CAD-FC7BBDFEF789}" destId="{100B9AAE-47E0-4649-83C3-042579705BAC}" srcOrd="2" destOrd="0" presId="urn:microsoft.com/office/officeart/2005/8/layout/orgChart1"/>
    <dgm:cxn modelId="{E9C0D577-67FB-45EE-8690-BFF2C418312B}" type="presParOf" srcId="{F4AF731A-1606-419C-8F10-9D35E27265D7}" destId="{78C2ED79-8080-4F43-8427-AA050AEDC99A}" srcOrd="8" destOrd="0" presId="urn:microsoft.com/office/officeart/2005/8/layout/orgChart1"/>
    <dgm:cxn modelId="{D33C43B3-36D0-4AA0-80CB-D5098DC08661}" type="presParOf" srcId="{F4AF731A-1606-419C-8F10-9D35E27265D7}" destId="{7B73EE6E-A6FD-4F6B-8908-5CAC5E6DA908}" srcOrd="9" destOrd="0" presId="urn:microsoft.com/office/officeart/2005/8/layout/orgChart1"/>
    <dgm:cxn modelId="{7E37720C-369D-4774-ABAC-ACE18B23C83B}" type="presParOf" srcId="{7B73EE6E-A6FD-4F6B-8908-5CAC5E6DA908}" destId="{F5D477F8-CDD1-4A43-AE0E-8EB44814FFA8}" srcOrd="0" destOrd="0" presId="urn:microsoft.com/office/officeart/2005/8/layout/orgChart1"/>
    <dgm:cxn modelId="{C15E7402-0CD3-4921-8B71-4C5FDC80937E}" type="presParOf" srcId="{F5D477F8-CDD1-4A43-AE0E-8EB44814FFA8}" destId="{6AAB1395-8C7C-4A5F-BAAB-F37089B8F7F3}" srcOrd="0" destOrd="0" presId="urn:microsoft.com/office/officeart/2005/8/layout/orgChart1"/>
    <dgm:cxn modelId="{1B84E883-2DE8-43C6-AFDD-1C1A26F3AC59}" type="presParOf" srcId="{F5D477F8-CDD1-4A43-AE0E-8EB44814FFA8}" destId="{3B7A67DA-716A-4D94-BD1A-6B2B7C79844A}" srcOrd="1" destOrd="0" presId="urn:microsoft.com/office/officeart/2005/8/layout/orgChart1"/>
    <dgm:cxn modelId="{194D4A80-85A0-445F-A897-4F735950A85B}" type="presParOf" srcId="{7B73EE6E-A6FD-4F6B-8908-5CAC5E6DA908}" destId="{D4C74179-BB50-4F1A-87B8-69709DD5F596}" srcOrd="1" destOrd="0" presId="urn:microsoft.com/office/officeart/2005/8/layout/orgChart1"/>
    <dgm:cxn modelId="{C7945D72-83B8-475F-9C4E-254432F53226}" type="presParOf" srcId="{7B73EE6E-A6FD-4F6B-8908-5CAC5E6DA908}" destId="{E84C0D40-FA7E-47E2-8B7E-C2171FC6DF77}" srcOrd="2" destOrd="0" presId="urn:microsoft.com/office/officeart/2005/8/layout/orgChart1"/>
    <dgm:cxn modelId="{45609118-AED7-4893-9BE1-CF942813E3D3}" type="presParOf" srcId="{F4AF731A-1606-419C-8F10-9D35E27265D7}" destId="{6B8D9299-7AFF-494A-8327-6F3EFCB0DC48}" srcOrd="10" destOrd="0" presId="urn:microsoft.com/office/officeart/2005/8/layout/orgChart1"/>
    <dgm:cxn modelId="{F0D0A2E3-CFE5-45F0-BCE4-7AFD72DECC19}" type="presParOf" srcId="{F4AF731A-1606-419C-8F10-9D35E27265D7}" destId="{FE31BF70-7BDE-4BC0-9742-A1F2E27FB809}" srcOrd="11" destOrd="0" presId="urn:microsoft.com/office/officeart/2005/8/layout/orgChart1"/>
    <dgm:cxn modelId="{9ACD4974-B6C6-456C-8785-D506A1336626}" type="presParOf" srcId="{FE31BF70-7BDE-4BC0-9742-A1F2E27FB809}" destId="{854981FA-6462-420E-ADB6-F03B950058E5}" srcOrd="0" destOrd="0" presId="urn:microsoft.com/office/officeart/2005/8/layout/orgChart1"/>
    <dgm:cxn modelId="{AB4602D6-4F15-4D44-8EFE-DA0597D7BF53}" type="presParOf" srcId="{854981FA-6462-420E-ADB6-F03B950058E5}" destId="{915339EA-554C-41EB-A14F-864B91A075E2}" srcOrd="0" destOrd="0" presId="urn:microsoft.com/office/officeart/2005/8/layout/orgChart1"/>
    <dgm:cxn modelId="{FA7FE9E7-860D-4A3C-B64C-E74CD749E156}" type="presParOf" srcId="{854981FA-6462-420E-ADB6-F03B950058E5}" destId="{BD311059-A6BC-4D75-BDE7-074160F364A4}" srcOrd="1" destOrd="0" presId="urn:microsoft.com/office/officeart/2005/8/layout/orgChart1"/>
    <dgm:cxn modelId="{51638F6F-1974-41FE-BA3A-1078190118A0}" type="presParOf" srcId="{FE31BF70-7BDE-4BC0-9742-A1F2E27FB809}" destId="{FAA94D7B-E7E8-47F8-88EC-505BB719BE2C}" srcOrd="1" destOrd="0" presId="urn:microsoft.com/office/officeart/2005/8/layout/orgChart1"/>
    <dgm:cxn modelId="{53F46470-A65F-4BA5-B912-FCEA5157017F}" type="presParOf" srcId="{FE31BF70-7BDE-4BC0-9742-A1F2E27FB809}" destId="{44886A48-20DD-4CA1-B245-7BA9F9B8BD01}" srcOrd="2" destOrd="0" presId="urn:microsoft.com/office/officeart/2005/8/layout/orgChart1"/>
    <dgm:cxn modelId="{2051294C-381B-4FE9-814B-91E6BCB750E5}" type="presParOf" srcId="{F4AF731A-1606-419C-8F10-9D35E27265D7}" destId="{33EFF547-E0BE-4A03-AA91-B8FB64D59E79}" srcOrd="12" destOrd="0" presId="urn:microsoft.com/office/officeart/2005/8/layout/orgChart1"/>
    <dgm:cxn modelId="{3054CEEA-7182-47B3-B844-4EDBC791617A}" type="presParOf" srcId="{F4AF731A-1606-419C-8F10-9D35E27265D7}" destId="{C0443881-783F-4D14-8F46-531954CD959E}" srcOrd="13" destOrd="0" presId="urn:microsoft.com/office/officeart/2005/8/layout/orgChart1"/>
    <dgm:cxn modelId="{E7998BFD-8CB9-4182-9C9D-17C30762272A}" type="presParOf" srcId="{C0443881-783F-4D14-8F46-531954CD959E}" destId="{35EA161D-D0F7-4FF5-875C-A4D70FC0CCF1}" srcOrd="0" destOrd="0" presId="urn:microsoft.com/office/officeart/2005/8/layout/orgChart1"/>
    <dgm:cxn modelId="{B5B53432-EDD9-446B-A8B8-F1D42024CC82}" type="presParOf" srcId="{35EA161D-D0F7-4FF5-875C-A4D70FC0CCF1}" destId="{D35BBCDA-C3B2-4A4E-920B-B7B64790C320}" srcOrd="0" destOrd="0" presId="urn:microsoft.com/office/officeart/2005/8/layout/orgChart1"/>
    <dgm:cxn modelId="{C672C33A-699A-4125-BEB8-374932CF82D2}" type="presParOf" srcId="{35EA161D-D0F7-4FF5-875C-A4D70FC0CCF1}" destId="{9A8B8D5D-ACB6-4FDF-A05B-6D5F03D4A98D}" srcOrd="1" destOrd="0" presId="urn:microsoft.com/office/officeart/2005/8/layout/orgChart1"/>
    <dgm:cxn modelId="{7B6A0732-9628-459B-8A9D-E4FCB217AF22}" type="presParOf" srcId="{C0443881-783F-4D14-8F46-531954CD959E}" destId="{0E7D7A5D-3E4C-4C99-BB1F-0C96636ACF23}" srcOrd="1" destOrd="0" presId="urn:microsoft.com/office/officeart/2005/8/layout/orgChart1"/>
    <dgm:cxn modelId="{953ECB85-B995-42D2-9899-53552C7B7866}" type="presParOf" srcId="{C0443881-783F-4D14-8F46-531954CD959E}" destId="{6260FD6B-7B82-413E-9766-B57C076FC826}" srcOrd="2" destOrd="0" presId="urn:microsoft.com/office/officeart/2005/8/layout/orgChart1"/>
    <dgm:cxn modelId="{8E1702C8-B64B-4B24-932E-D75CF6FE9AB8}" type="presParOf" srcId="{F4AF731A-1606-419C-8F10-9D35E27265D7}" destId="{6199F3C3-C40F-4F2A-8D92-60FA502621E3}" srcOrd="14" destOrd="0" presId="urn:microsoft.com/office/officeart/2005/8/layout/orgChart1"/>
    <dgm:cxn modelId="{CD9E322F-2A3B-49C2-A999-46D4B09A6179}" type="presParOf" srcId="{F4AF731A-1606-419C-8F10-9D35E27265D7}" destId="{70DC1B96-B0B6-48EA-AA35-28753004A39F}" srcOrd="15" destOrd="0" presId="urn:microsoft.com/office/officeart/2005/8/layout/orgChart1"/>
    <dgm:cxn modelId="{8B789D24-2856-4897-955C-225712870D7B}" type="presParOf" srcId="{70DC1B96-B0B6-48EA-AA35-28753004A39F}" destId="{24EFD332-1B63-4DA4-B84E-1F0D3572BEA2}" srcOrd="0" destOrd="0" presId="urn:microsoft.com/office/officeart/2005/8/layout/orgChart1"/>
    <dgm:cxn modelId="{57A7FADC-2283-4A79-A6CF-8158EEFA1470}" type="presParOf" srcId="{24EFD332-1B63-4DA4-B84E-1F0D3572BEA2}" destId="{6F933AB9-AAAD-4E1F-8A67-5A570C5E5728}" srcOrd="0" destOrd="0" presId="urn:microsoft.com/office/officeart/2005/8/layout/orgChart1"/>
    <dgm:cxn modelId="{BF9C9BCB-CE8F-4773-8498-A8462792CEF0}" type="presParOf" srcId="{24EFD332-1B63-4DA4-B84E-1F0D3572BEA2}" destId="{20010ACE-D2F6-4744-897D-F9155952CC5C}" srcOrd="1" destOrd="0" presId="urn:microsoft.com/office/officeart/2005/8/layout/orgChart1"/>
    <dgm:cxn modelId="{CEEDAFD5-288B-418C-9FF2-EBCB1F00CD7D}" type="presParOf" srcId="{70DC1B96-B0B6-48EA-AA35-28753004A39F}" destId="{731875C1-7A7A-498F-BC21-403394D40476}" srcOrd="1" destOrd="0" presId="urn:microsoft.com/office/officeart/2005/8/layout/orgChart1"/>
    <dgm:cxn modelId="{7AD4B1BC-6C5A-4800-A007-F97B064B6465}" type="presParOf" srcId="{70DC1B96-B0B6-48EA-AA35-28753004A39F}" destId="{BC9F6683-FE0C-46C0-A0DF-63E99DBD438F}" srcOrd="2" destOrd="0" presId="urn:microsoft.com/office/officeart/2005/8/layout/orgChart1"/>
    <dgm:cxn modelId="{DBF730D7-C5A2-467D-9EDE-8373DB286D48}" type="presParOf" srcId="{F4AF731A-1606-419C-8F10-9D35E27265D7}" destId="{1C27E83F-DB54-4834-B6D7-4E66C50145C4}" srcOrd="16" destOrd="0" presId="urn:microsoft.com/office/officeart/2005/8/layout/orgChart1"/>
    <dgm:cxn modelId="{F88A48EE-BA29-4039-9694-49C1AB74F479}" type="presParOf" srcId="{F4AF731A-1606-419C-8F10-9D35E27265D7}" destId="{64BD0191-9310-4C0E-8491-B97C883EFB57}" srcOrd="17" destOrd="0" presId="urn:microsoft.com/office/officeart/2005/8/layout/orgChart1"/>
    <dgm:cxn modelId="{AF0F4021-ED96-446B-83AA-8D9A8A8AAD11}" type="presParOf" srcId="{64BD0191-9310-4C0E-8491-B97C883EFB57}" destId="{722AAF1A-1579-49C6-BE36-507434321D61}" srcOrd="0" destOrd="0" presId="urn:microsoft.com/office/officeart/2005/8/layout/orgChart1"/>
    <dgm:cxn modelId="{446FAA9D-636E-42EA-9150-FA6A0AFCD4CE}" type="presParOf" srcId="{722AAF1A-1579-49C6-BE36-507434321D61}" destId="{267AC8EB-5AE8-4F7A-9930-DD1406CDF7A7}" srcOrd="0" destOrd="0" presId="urn:microsoft.com/office/officeart/2005/8/layout/orgChart1"/>
    <dgm:cxn modelId="{30D50650-9AF0-4BB4-A655-E14B7C999162}" type="presParOf" srcId="{722AAF1A-1579-49C6-BE36-507434321D61}" destId="{94CE1085-5A4F-458B-8B8A-FE4271A81D8F}" srcOrd="1" destOrd="0" presId="urn:microsoft.com/office/officeart/2005/8/layout/orgChart1"/>
    <dgm:cxn modelId="{CF239D51-FA90-422B-9C9A-59C54E6B6526}" type="presParOf" srcId="{64BD0191-9310-4C0E-8491-B97C883EFB57}" destId="{9041542F-778F-4CA4-881D-AF21E570D99C}" srcOrd="1" destOrd="0" presId="urn:microsoft.com/office/officeart/2005/8/layout/orgChart1"/>
    <dgm:cxn modelId="{38BB517E-EBBA-474D-B876-B35F19482CC0}" type="presParOf" srcId="{64BD0191-9310-4C0E-8491-B97C883EFB57}" destId="{EEA62F26-9173-4C87-BE47-187F30BF5F2E}" srcOrd="2" destOrd="0" presId="urn:microsoft.com/office/officeart/2005/8/layout/orgChart1"/>
    <dgm:cxn modelId="{CD263FA0-4B26-4781-BF0C-BD2A8C39478E}" type="presParOf" srcId="{F4AF731A-1606-419C-8F10-9D35E27265D7}" destId="{019A31E7-7CEC-4BD1-8FC8-1ECB6473F6D3}" srcOrd="18" destOrd="0" presId="urn:microsoft.com/office/officeart/2005/8/layout/orgChart1"/>
    <dgm:cxn modelId="{88417C82-99F0-42BE-910F-0A92A6594073}" type="presParOf" srcId="{F4AF731A-1606-419C-8F10-9D35E27265D7}" destId="{2D99455F-E2AF-4A1E-9ED0-527280A112FF}" srcOrd="19" destOrd="0" presId="urn:microsoft.com/office/officeart/2005/8/layout/orgChart1"/>
    <dgm:cxn modelId="{895D8000-FD81-4B3B-B52F-B05ABF9A91BF}" type="presParOf" srcId="{2D99455F-E2AF-4A1E-9ED0-527280A112FF}" destId="{28DCEB8E-6D55-4B9A-BD57-F8A87522446F}" srcOrd="0" destOrd="0" presId="urn:microsoft.com/office/officeart/2005/8/layout/orgChart1"/>
    <dgm:cxn modelId="{389D3DA1-19EB-46FA-BAE4-EA356918C475}" type="presParOf" srcId="{28DCEB8E-6D55-4B9A-BD57-F8A87522446F}" destId="{E5722C61-9307-47F0-88F7-2D57C9127676}" srcOrd="0" destOrd="0" presId="urn:microsoft.com/office/officeart/2005/8/layout/orgChart1"/>
    <dgm:cxn modelId="{32EE28A5-824C-4F90-8AE2-652EE6D651C8}" type="presParOf" srcId="{28DCEB8E-6D55-4B9A-BD57-F8A87522446F}" destId="{6F1B7E74-338E-42D9-A252-8BA041EDD812}" srcOrd="1" destOrd="0" presId="urn:microsoft.com/office/officeart/2005/8/layout/orgChart1"/>
    <dgm:cxn modelId="{D9F6D690-D468-401B-B4A2-A6EB25926193}" type="presParOf" srcId="{2D99455F-E2AF-4A1E-9ED0-527280A112FF}" destId="{5EAAA46B-E1EA-4F22-BA2A-64C35AED2053}" srcOrd="1" destOrd="0" presId="urn:microsoft.com/office/officeart/2005/8/layout/orgChart1"/>
    <dgm:cxn modelId="{E55E5E02-B79C-48A1-9E0A-FCB832B46D09}" type="presParOf" srcId="{2D99455F-E2AF-4A1E-9ED0-527280A112FF}" destId="{6EAF67A8-4494-437B-ACBF-A196FD0F6B96}" srcOrd="2" destOrd="0" presId="urn:microsoft.com/office/officeart/2005/8/layout/orgChart1"/>
    <dgm:cxn modelId="{0EF6AD92-1315-43DD-B015-9489489EFAC4}" type="presParOf" srcId="{F4AF731A-1606-419C-8F10-9D35E27265D7}" destId="{0EDB73B6-0FB4-4D6B-9018-D0584AE28353}" srcOrd="20" destOrd="0" presId="urn:microsoft.com/office/officeart/2005/8/layout/orgChart1"/>
    <dgm:cxn modelId="{95DA743F-AF82-468D-96D1-06C331D0B204}" type="presParOf" srcId="{F4AF731A-1606-419C-8F10-9D35E27265D7}" destId="{1152304C-B875-423A-8590-5FEDDB2D46FD}" srcOrd="21" destOrd="0" presId="urn:microsoft.com/office/officeart/2005/8/layout/orgChart1"/>
    <dgm:cxn modelId="{E4950AA3-7824-403D-A74A-D4226DADB1CA}" type="presParOf" srcId="{1152304C-B875-423A-8590-5FEDDB2D46FD}" destId="{3D261999-845B-4585-9CA1-8F3D158BFD8D}" srcOrd="0" destOrd="0" presId="urn:microsoft.com/office/officeart/2005/8/layout/orgChart1"/>
    <dgm:cxn modelId="{FDEBB030-1E3F-496F-AC4F-75D0EBC19855}" type="presParOf" srcId="{3D261999-845B-4585-9CA1-8F3D158BFD8D}" destId="{B4C45663-B908-41E5-AC3D-6C06C0570A1C}" srcOrd="0" destOrd="0" presId="urn:microsoft.com/office/officeart/2005/8/layout/orgChart1"/>
    <dgm:cxn modelId="{E45AA55A-5C4D-458A-B3A1-889E8F770922}" type="presParOf" srcId="{3D261999-845B-4585-9CA1-8F3D158BFD8D}" destId="{BBAEB3DC-1590-4834-806F-747FC308B818}" srcOrd="1" destOrd="0" presId="urn:microsoft.com/office/officeart/2005/8/layout/orgChart1"/>
    <dgm:cxn modelId="{9BD18524-88C4-496A-BE5D-1954B0A824D8}" type="presParOf" srcId="{1152304C-B875-423A-8590-5FEDDB2D46FD}" destId="{45C7B01B-8333-4230-9291-C97FA1C16C03}" srcOrd="1" destOrd="0" presId="urn:microsoft.com/office/officeart/2005/8/layout/orgChart1"/>
    <dgm:cxn modelId="{FB803787-30E2-477E-A962-A210B361F55E}" type="presParOf" srcId="{1152304C-B875-423A-8590-5FEDDB2D46FD}" destId="{5D1985DF-DCB0-46A0-8225-0F3D3655C1A2}" srcOrd="2" destOrd="0" presId="urn:microsoft.com/office/officeart/2005/8/layout/orgChart1"/>
    <dgm:cxn modelId="{867F3AD4-2252-40C5-A92A-6B769689729E}" type="presParOf" srcId="{E1059BD6-5B08-4288-8EE9-99CEE6ED9FD8}" destId="{7E1ADE44-C1A3-461C-A7BE-5654ED64E901}" srcOrd="2" destOrd="0" presId="urn:microsoft.com/office/officeart/2005/8/layout/orgChart1"/>
    <dgm:cxn modelId="{D77ABFB5-0D76-4541-B955-BF62C342EE93}" type="presParOf" srcId="{C294024A-ED38-4D87-9E68-322F66661D81}" destId="{25CF2123-3210-4595-87DD-913807292B8D}" srcOrd="2" destOrd="0" presId="urn:microsoft.com/office/officeart/2005/8/layout/orgChart1"/>
    <dgm:cxn modelId="{9218926A-E101-4458-88F9-9DB1D0EE75C2}" type="presParOf" srcId="{C294024A-ED38-4D87-9E68-322F66661D81}" destId="{E0F4BB68-A4DE-4BD2-9C10-CC0CE66B6FC9}" srcOrd="3" destOrd="0" presId="urn:microsoft.com/office/officeart/2005/8/layout/orgChart1"/>
    <dgm:cxn modelId="{90CF3EB1-1440-433A-9893-88F0B55957DC}" type="presParOf" srcId="{E0F4BB68-A4DE-4BD2-9C10-CC0CE66B6FC9}" destId="{3839E61A-BBBD-497E-AA3C-4BC9CE41796B}" srcOrd="0" destOrd="0" presId="urn:microsoft.com/office/officeart/2005/8/layout/orgChart1"/>
    <dgm:cxn modelId="{28D6B39E-4C25-417C-AF1B-CE999EE2B612}" type="presParOf" srcId="{3839E61A-BBBD-497E-AA3C-4BC9CE41796B}" destId="{99DFD8D5-0780-4495-BA86-B6F5F8C35DBA}" srcOrd="0" destOrd="0" presId="urn:microsoft.com/office/officeart/2005/8/layout/orgChart1"/>
    <dgm:cxn modelId="{0B84A8B5-D257-4FBE-9B12-417357BD7253}" type="presParOf" srcId="{3839E61A-BBBD-497E-AA3C-4BC9CE41796B}" destId="{07EF999C-DEB6-4EFA-8E33-871425AD6463}" srcOrd="1" destOrd="0" presId="urn:microsoft.com/office/officeart/2005/8/layout/orgChart1"/>
    <dgm:cxn modelId="{3A2E1CB0-A288-44F7-B87A-8F3F4975CE59}" type="presParOf" srcId="{E0F4BB68-A4DE-4BD2-9C10-CC0CE66B6FC9}" destId="{D29697E0-0C4B-43F5-A9C8-027ED57E2751}" srcOrd="1" destOrd="0" presId="urn:microsoft.com/office/officeart/2005/8/layout/orgChart1"/>
    <dgm:cxn modelId="{4D3C7ABD-0108-4B5A-970E-7F6B42559528}" type="presParOf" srcId="{D29697E0-0C4B-43F5-A9C8-027ED57E2751}" destId="{94870FE7-82E4-45D6-A004-1FAF05DF4ECB}" srcOrd="0" destOrd="0" presId="urn:microsoft.com/office/officeart/2005/8/layout/orgChart1"/>
    <dgm:cxn modelId="{542BC42F-BF0C-4C36-AE73-F9EEC5C5E99A}" type="presParOf" srcId="{D29697E0-0C4B-43F5-A9C8-027ED57E2751}" destId="{AA243B41-1AA2-4B3E-AC21-20050592D10F}" srcOrd="1" destOrd="0" presId="urn:microsoft.com/office/officeart/2005/8/layout/orgChart1"/>
    <dgm:cxn modelId="{C2BC85C1-09D7-4FA5-A1E2-4BA94862B09C}" type="presParOf" srcId="{AA243B41-1AA2-4B3E-AC21-20050592D10F}" destId="{92C5E732-0CD4-4617-8A5F-BEA1AA60E609}" srcOrd="0" destOrd="0" presId="urn:microsoft.com/office/officeart/2005/8/layout/orgChart1"/>
    <dgm:cxn modelId="{05BEBC0D-909E-49BF-920B-5C3AA6D83BD0}" type="presParOf" srcId="{92C5E732-0CD4-4617-8A5F-BEA1AA60E609}" destId="{813F7FCD-FCF6-4197-BCFC-3CA2D9E8F46A}" srcOrd="0" destOrd="0" presId="urn:microsoft.com/office/officeart/2005/8/layout/orgChart1"/>
    <dgm:cxn modelId="{CAC330AA-0B56-46A8-99DD-CED17F6C0E6A}" type="presParOf" srcId="{92C5E732-0CD4-4617-8A5F-BEA1AA60E609}" destId="{1691B448-1E11-4717-B455-829C886FE6C7}" srcOrd="1" destOrd="0" presId="urn:microsoft.com/office/officeart/2005/8/layout/orgChart1"/>
    <dgm:cxn modelId="{576A4267-EB44-47F1-A6B6-14CD4D1EE701}" type="presParOf" srcId="{AA243B41-1AA2-4B3E-AC21-20050592D10F}" destId="{A80EE26F-B087-4AB1-AEB9-D5D353040DC9}" srcOrd="1" destOrd="0" presId="urn:microsoft.com/office/officeart/2005/8/layout/orgChart1"/>
    <dgm:cxn modelId="{8D70A0B1-BF6E-4E00-AD3F-06C291218E2B}" type="presParOf" srcId="{AA243B41-1AA2-4B3E-AC21-20050592D10F}" destId="{6F9AFD50-1EBF-4614-9864-61DC6A8EF7D0}" srcOrd="2" destOrd="0" presId="urn:microsoft.com/office/officeart/2005/8/layout/orgChart1"/>
    <dgm:cxn modelId="{C1325116-F204-40E3-8DEC-0577EC1A739B}" type="presParOf" srcId="{D29697E0-0C4B-43F5-A9C8-027ED57E2751}" destId="{BA10B09A-FBB6-4BD4-84D3-317ABF897F42}" srcOrd="2" destOrd="0" presId="urn:microsoft.com/office/officeart/2005/8/layout/orgChart1"/>
    <dgm:cxn modelId="{1DE09C71-63CA-45FF-91BD-ED7D5282C30C}" type="presParOf" srcId="{D29697E0-0C4B-43F5-A9C8-027ED57E2751}" destId="{DE63A7AC-0CAC-4DB3-84A1-A886116FD5F2}" srcOrd="3" destOrd="0" presId="urn:microsoft.com/office/officeart/2005/8/layout/orgChart1"/>
    <dgm:cxn modelId="{EF5DF1BB-6C6F-4CDF-AD80-37EB95C720F4}" type="presParOf" srcId="{DE63A7AC-0CAC-4DB3-84A1-A886116FD5F2}" destId="{D86239C4-496D-49A1-9D79-6D6E86FFB38F}" srcOrd="0" destOrd="0" presId="urn:microsoft.com/office/officeart/2005/8/layout/orgChart1"/>
    <dgm:cxn modelId="{6D56F0C5-A105-4DC3-A218-A146442D8F3F}" type="presParOf" srcId="{D86239C4-496D-49A1-9D79-6D6E86FFB38F}" destId="{0E28D024-A76F-4979-81B6-FF614F95C2D1}" srcOrd="0" destOrd="0" presId="urn:microsoft.com/office/officeart/2005/8/layout/orgChart1"/>
    <dgm:cxn modelId="{0D6307D7-3199-40D0-81BF-AB584FE5E086}" type="presParOf" srcId="{D86239C4-496D-49A1-9D79-6D6E86FFB38F}" destId="{70D6C59E-CD26-45AE-B8E0-5339C2FB0201}" srcOrd="1" destOrd="0" presId="urn:microsoft.com/office/officeart/2005/8/layout/orgChart1"/>
    <dgm:cxn modelId="{BD9C83CB-E1A7-4074-903F-62622F94D233}" type="presParOf" srcId="{DE63A7AC-0CAC-4DB3-84A1-A886116FD5F2}" destId="{270B1D8E-3901-4C3F-89C7-336A47660B0F}" srcOrd="1" destOrd="0" presId="urn:microsoft.com/office/officeart/2005/8/layout/orgChart1"/>
    <dgm:cxn modelId="{EB9F5795-B4D0-44A4-A3E9-DBC4F90F0A92}" type="presParOf" srcId="{DE63A7AC-0CAC-4DB3-84A1-A886116FD5F2}" destId="{27B7048B-1987-4519-986A-1526F3745A52}" srcOrd="2" destOrd="0" presId="urn:microsoft.com/office/officeart/2005/8/layout/orgChart1"/>
    <dgm:cxn modelId="{0E782AA1-3C9E-4479-858A-3FA174B8DFC8}" type="presParOf" srcId="{D29697E0-0C4B-43F5-A9C8-027ED57E2751}" destId="{A3DDCFCE-3087-41E1-A26D-52D8284B2199}" srcOrd="4" destOrd="0" presId="urn:microsoft.com/office/officeart/2005/8/layout/orgChart1"/>
    <dgm:cxn modelId="{1D8D1F20-B2D4-4EA9-9BAF-54421BBF038B}" type="presParOf" srcId="{D29697E0-0C4B-43F5-A9C8-027ED57E2751}" destId="{4BB4446B-A148-4199-A3FF-74933B3D3F87}" srcOrd="5" destOrd="0" presId="urn:microsoft.com/office/officeart/2005/8/layout/orgChart1"/>
    <dgm:cxn modelId="{4B5111E4-A029-40EC-B405-7A34E33D062B}" type="presParOf" srcId="{4BB4446B-A148-4199-A3FF-74933B3D3F87}" destId="{175287F6-5683-4C69-AF0C-F8FE5CCC766C}" srcOrd="0" destOrd="0" presId="urn:microsoft.com/office/officeart/2005/8/layout/orgChart1"/>
    <dgm:cxn modelId="{8F20C930-D0F9-4581-A471-C97A32DAF7F1}" type="presParOf" srcId="{175287F6-5683-4C69-AF0C-F8FE5CCC766C}" destId="{42653036-919C-46BE-8D16-75A6078FC994}" srcOrd="0" destOrd="0" presId="urn:microsoft.com/office/officeart/2005/8/layout/orgChart1"/>
    <dgm:cxn modelId="{79E99FBA-E1A8-45CC-BF3A-C75D9007C777}" type="presParOf" srcId="{175287F6-5683-4C69-AF0C-F8FE5CCC766C}" destId="{033B2EE0-761C-41B2-87AB-DCEE9C8F598F}" srcOrd="1" destOrd="0" presId="urn:microsoft.com/office/officeart/2005/8/layout/orgChart1"/>
    <dgm:cxn modelId="{20249473-FEE3-42C8-8CE0-E2A2B746C369}" type="presParOf" srcId="{4BB4446B-A148-4199-A3FF-74933B3D3F87}" destId="{CF58D665-61C2-412E-8488-0384E542C921}" srcOrd="1" destOrd="0" presId="urn:microsoft.com/office/officeart/2005/8/layout/orgChart1"/>
    <dgm:cxn modelId="{4F7AB402-4AAB-4D1E-8ECA-D1F46CE01302}" type="presParOf" srcId="{4BB4446B-A148-4199-A3FF-74933B3D3F87}" destId="{D002CC17-4B62-4E9F-A764-C197DAFF4EF9}" srcOrd="2" destOrd="0" presId="urn:microsoft.com/office/officeart/2005/8/layout/orgChart1"/>
    <dgm:cxn modelId="{2D2064E4-4542-4C48-84EC-759C53601B6D}" type="presParOf" srcId="{D29697E0-0C4B-43F5-A9C8-027ED57E2751}" destId="{B1B7A10A-8F76-4B67-8A55-2B7DEBA2B17F}" srcOrd="6" destOrd="0" presId="urn:microsoft.com/office/officeart/2005/8/layout/orgChart1"/>
    <dgm:cxn modelId="{9ADFD699-1F24-4FE5-85F5-35C90FFEBA4E}" type="presParOf" srcId="{D29697E0-0C4B-43F5-A9C8-027ED57E2751}" destId="{A02F190F-F7A6-4BAE-8D8B-B21655EF657C}" srcOrd="7" destOrd="0" presId="urn:microsoft.com/office/officeart/2005/8/layout/orgChart1"/>
    <dgm:cxn modelId="{5D5006E5-7201-492D-AAA7-1A0114AE227D}" type="presParOf" srcId="{A02F190F-F7A6-4BAE-8D8B-B21655EF657C}" destId="{4AAF3742-B8BD-4E8B-95F3-F9D08B09C667}" srcOrd="0" destOrd="0" presId="urn:microsoft.com/office/officeart/2005/8/layout/orgChart1"/>
    <dgm:cxn modelId="{A6A9F6DA-47F8-499F-AB4B-033AE1BC6A41}" type="presParOf" srcId="{4AAF3742-B8BD-4E8B-95F3-F9D08B09C667}" destId="{35AD02D0-0A4F-4952-ACC1-9008BC7D6443}" srcOrd="0" destOrd="0" presId="urn:microsoft.com/office/officeart/2005/8/layout/orgChart1"/>
    <dgm:cxn modelId="{43AFBC9E-4F96-41F1-A7F0-9DA1C26CADD1}" type="presParOf" srcId="{4AAF3742-B8BD-4E8B-95F3-F9D08B09C667}" destId="{8E5A5D79-962E-4893-B712-D241EE25D3CC}" srcOrd="1" destOrd="0" presId="urn:microsoft.com/office/officeart/2005/8/layout/orgChart1"/>
    <dgm:cxn modelId="{0DCAA6F1-9B50-45F6-8C97-938855EE0EA5}" type="presParOf" srcId="{A02F190F-F7A6-4BAE-8D8B-B21655EF657C}" destId="{C092F6F8-E6F6-467D-8099-D0EF6AD22A0B}" srcOrd="1" destOrd="0" presId="urn:microsoft.com/office/officeart/2005/8/layout/orgChart1"/>
    <dgm:cxn modelId="{5B96B663-0663-4E55-B1BB-637A740A78B7}" type="presParOf" srcId="{A02F190F-F7A6-4BAE-8D8B-B21655EF657C}" destId="{E26C677E-32AF-4AE7-832C-85DEFEC8243D}" srcOrd="2" destOrd="0" presId="urn:microsoft.com/office/officeart/2005/8/layout/orgChart1"/>
    <dgm:cxn modelId="{BAC587A4-166F-46F1-8783-61B842E54D93}" type="presParOf" srcId="{D29697E0-0C4B-43F5-A9C8-027ED57E2751}" destId="{C5C8E601-4A04-42DC-886B-F8740362F445}" srcOrd="8" destOrd="0" presId="urn:microsoft.com/office/officeart/2005/8/layout/orgChart1"/>
    <dgm:cxn modelId="{00329833-14D2-4418-97E8-3A3F541A598B}" type="presParOf" srcId="{D29697E0-0C4B-43F5-A9C8-027ED57E2751}" destId="{04EEB72E-0811-42A4-BBF2-92F0B5668697}" srcOrd="9" destOrd="0" presId="urn:microsoft.com/office/officeart/2005/8/layout/orgChart1"/>
    <dgm:cxn modelId="{D178C01C-D8A1-4AFE-8526-AA8AE342B371}" type="presParOf" srcId="{04EEB72E-0811-42A4-BBF2-92F0B5668697}" destId="{8451236D-3FD4-4A32-95AF-4B9681BCEDC5}" srcOrd="0" destOrd="0" presId="urn:microsoft.com/office/officeart/2005/8/layout/orgChart1"/>
    <dgm:cxn modelId="{FD3A457C-EA8C-481B-AF27-328C6878CF0A}" type="presParOf" srcId="{8451236D-3FD4-4A32-95AF-4B9681BCEDC5}" destId="{E2BC5AFB-C275-4104-A667-2A9A72632FAE}" srcOrd="0" destOrd="0" presId="urn:microsoft.com/office/officeart/2005/8/layout/orgChart1"/>
    <dgm:cxn modelId="{666C11DC-2D3F-4642-A81B-0773942F0043}" type="presParOf" srcId="{8451236D-3FD4-4A32-95AF-4B9681BCEDC5}" destId="{94B13A42-12D9-49EE-B307-9CFB6C1E4AAF}" srcOrd="1" destOrd="0" presId="urn:microsoft.com/office/officeart/2005/8/layout/orgChart1"/>
    <dgm:cxn modelId="{1D81854D-2365-4ECB-A6B5-369C4210A7CC}" type="presParOf" srcId="{04EEB72E-0811-42A4-BBF2-92F0B5668697}" destId="{9CA9E0E4-4E13-41A5-810C-A38F8031DF37}" srcOrd="1" destOrd="0" presId="urn:microsoft.com/office/officeart/2005/8/layout/orgChart1"/>
    <dgm:cxn modelId="{2EF3D034-AD12-46FE-9F94-6A7F6ABD1C9B}" type="presParOf" srcId="{04EEB72E-0811-42A4-BBF2-92F0B5668697}" destId="{06A6529A-6ECB-4EFD-8ED5-6E8FAD08E4AB}" srcOrd="2" destOrd="0" presId="urn:microsoft.com/office/officeart/2005/8/layout/orgChart1"/>
    <dgm:cxn modelId="{320368AF-A5ED-4C30-95D7-43737623013A}" type="presParOf" srcId="{D29697E0-0C4B-43F5-A9C8-027ED57E2751}" destId="{B9228110-2FAE-4190-A025-815AAD3A5BA5}" srcOrd="10" destOrd="0" presId="urn:microsoft.com/office/officeart/2005/8/layout/orgChart1"/>
    <dgm:cxn modelId="{32BC4655-1BE8-4BD3-B306-F687FC317CC9}" type="presParOf" srcId="{D29697E0-0C4B-43F5-A9C8-027ED57E2751}" destId="{8367F03D-A136-400B-93F7-CED5096D284B}" srcOrd="11" destOrd="0" presId="urn:microsoft.com/office/officeart/2005/8/layout/orgChart1"/>
    <dgm:cxn modelId="{E79B4DB7-0B21-46C9-987B-AD6BC33DB7B3}" type="presParOf" srcId="{8367F03D-A136-400B-93F7-CED5096D284B}" destId="{E1B5823F-577E-41AE-A6F7-2BB971B3DD5A}" srcOrd="0" destOrd="0" presId="urn:microsoft.com/office/officeart/2005/8/layout/orgChart1"/>
    <dgm:cxn modelId="{8749AC08-B21E-461B-BBEC-51BF32AE7F0E}" type="presParOf" srcId="{E1B5823F-577E-41AE-A6F7-2BB971B3DD5A}" destId="{FDF055D0-0B64-4FC7-AEC7-27E5DC11ABCF}" srcOrd="0" destOrd="0" presId="urn:microsoft.com/office/officeart/2005/8/layout/orgChart1"/>
    <dgm:cxn modelId="{5BEC0953-F13A-443C-9B0C-2A242E292DD0}" type="presParOf" srcId="{E1B5823F-577E-41AE-A6F7-2BB971B3DD5A}" destId="{D5D3EFFB-AB94-4E9E-8C37-1AFCB27EC839}" srcOrd="1" destOrd="0" presId="urn:microsoft.com/office/officeart/2005/8/layout/orgChart1"/>
    <dgm:cxn modelId="{F49FFB01-A95E-4167-9BDB-E42D485E005A}" type="presParOf" srcId="{8367F03D-A136-400B-93F7-CED5096D284B}" destId="{E671CEFE-5B91-477F-84BF-4B7E32359CD5}" srcOrd="1" destOrd="0" presId="urn:microsoft.com/office/officeart/2005/8/layout/orgChart1"/>
    <dgm:cxn modelId="{E4F410D1-98A2-4918-A0A8-890B83AA8404}" type="presParOf" srcId="{8367F03D-A136-400B-93F7-CED5096D284B}" destId="{DF4FE0F4-1DE0-446D-A864-1F24FBF674C8}" srcOrd="2" destOrd="0" presId="urn:microsoft.com/office/officeart/2005/8/layout/orgChart1"/>
    <dgm:cxn modelId="{491B1831-7C71-4B7D-93E9-EF0DF2B95C1F}" type="presParOf" srcId="{D29697E0-0C4B-43F5-A9C8-027ED57E2751}" destId="{9F075AA5-749A-4A24-9003-B2EA4DED84FB}" srcOrd="12" destOrd="0" presId="urn:microsoft.com/office/officeart/2005/8/layout/orgChart1"/>
    <dgm:cxn modelId="{FC003826-AB86-4B3A-B4E9-8B74C7188D3A}" type="presParOf" srcId="{D29697E0-0C4B-43F5-A9C8-027ED57E2751}" destId="{F87C2496-CA75-4ADA-9FDB-272026FBE437}" srcOrd="13" destOrd="0" presId="urn:microsoft.com/office/officeart/2005/8/layout/orgChart1"/>
    <dgm:cxn modelId="{465292BA-8355-4677-9760-928C5567575B}" type="presParOf" srcId="{F87C2496-CA75-4ADA-9FDB-272026FBE437}" destId="{71A76400-A463-426B-932E-522F7F455FD8}" srcOrd="0" destOrd="0" presId="urn:microsoft.com/office/officeart/2005/8/layout/orgChart1"/>
    <dgm:cxn modelId="{6C8352A6-4F2F-4AF1-B814-210FE61101A3}" type="presParOf" srcId="{71A76400-A463-426B-932E-522F7F455FD8}" destId="{842083B4-C718-4056-B55A-34DABE1343C6}" srcOrd="0" destOrd="0" presId="urn:microsoft.com/office/officeart/2005/8/layout/orgChart1"/>
    <dgm:cxn modelId="{A4D43395-2F70-4DAD-8FD0-8F8ECA341A4F}" type="presParOf" srcId="{71A76400-A463-426B-932E-522F7F455FD8}" destId="{9EF8EE5F-0B27-4197-BA74-C4B21D6F6C3F}" srcOrd="1" destOrd="0" presId="urn:microsoft.com/office/officeart/2005/8/layout/orgChart1"/>
    <dgm:cxn modelId="{9C5831B9-BD32-4E0A-9FF8-3F8F39DE1FAF}" type="presParOf" srcId="{F87C2496-CA75-4ADA-9FDB-272026FBE437}" destId="{27BBFD7C-D778-42BA-9224-ECA8FDDF7933}" srcOrd="1" destOrd="0" presId="urn:microsoft.com/office/officeart/2005/8/layout/orgChart1"/>
    <dgm:cxn modelId="{3ADC6753-D879-4914-99B6-9143F75D7FFB}" type="presParOf" srcId="{F87C2496-CA75-4ADA-9FDB-272026FBE437}" destId="{3C345A52-7DB3-4CD7-9ADC-79533A87185F}" srcOrd="2" destOrd="0" presId="urn:microsoft.com/office/officeart/2005/8/layout/orgChart1"/>
    <dgm:cxn modelId="{D61D74D8-743D-47CB-BB83-0742C4AE89B5}" type="presParOf" srcId="{D29697E0-0C4B-43F5-A9C8-027ED57E2751}" destId="{7D1ED79C-8A4A-4C77-89CF-55D30138A4B2}" srcOrd="14" destOrd="0" presId="urn:microsoft.com/office/officeart/2005/8/layout/orgChart1"/>
    <dgm:cxn modelId="{0BEFC1F5-C41C-4A85-A05F-92DCF50BB04A}" type="presParOf" srcId="{D29697E0-0C4B-43F5-A9C8-027ED57E2751}" destId="{1B030DC9-57EA-423C-85AF-DE2665F6AF02}" srcOrd="15" destOrd="0" presId="urn:microsoft.com/office/officeart/2005/8/layout/orgChart1"/>
    <dgm:cxn modelId="{08B57285-17CE-4903-BC53-B65C0AB07647}" type="presParOf" srcId="{1B030DC9-57EA-423C-85AF-DE2665F6AF02}" destId="{8C6C4384-0E96-4CB8-AFE4-F3583CB4212D}" srcOrd="0" destOrd="0" presId="urn:microsoft.com/office/officeart/2005/8/layout/orgChart1"/>
    <dgm:cxn modelId="{7B5E584E-F5FA-446C-8C6D-8D7E2798DB1D}" type="presParOf" srcId="{8C6C4384-0E96-4CB8-AFE4-F3583CB4212D}" destId="{24E47E52-A3F8-4EA8-BF71-9554FFA60829}" srcOrd="0" destOrd="0" presId="urn:microsoft.com/office/officeart/2005/8/layout/orgChart1"/>
    <dgm:cxn modelId="{A606FBAB-C5BD-49BF-BAE5-C635EBB3F37B}" type="presParOf" srcId="{8C6C4384-0E96-4CB8-AFE4-F3583CB4212D}" destId="{E58DD2C3-8934-4221-9DC9-C237AE60D559}" srcOrd="1" destOrd="0" presId="urn:microsoft.com/office/officeart/2005/8/layout/orgChart1"/>
    <dgm:cxn modelId="{747D9BA6-7DBD-4414-AD45-127639CB51F7}" type="presParOf" srcId="{1B030DC9-57EA-423C-85AF-DE2665F6AF02}" destId="{CB7E5918-A8BD-4439-8AE9-E453309ED24C}" srcOrd="1" destOrd="0" presId="urn:microsoft.com/office/officeart/2005/8/layout/orgChart1"/>
    <dgm:cxn modelId="{E9B0121A-5DE6-4AA6-92AF-26034EC9E96C}" type="presParOf" srcId="{1B030DC9-57EA-423C-85AF-DE2665F6AF02}" destId="{4E647C67-06FA-47E3-9E7E-03F8DCD9322B}" srcOrd="2" destOrd="0" presId="urn:microsoft.com/office/officeart/2005/8/layout/orgChart1"/>
    <dgm:cxn modelId="{BF327566-2ECC-4830-ABB3-810308EEE6B2}" type="presParOf" srcId="{D29697E0-0C4B-43F5-A9C8-027ED57E2751}" destId="{7907F4B1-3B75-4AF3-82DF-EAEB402B2ABC}" srcOrd="16" destOrd="0" presId="urn:microsoft.com/office/officeart/2005/8/layout/orgChart1"/>
    <dgm:cxn modelId="{B71CBEA3-076E-464A-AB99-4919E1C155F4}" type="presParOf" srcId="{D29697E0-0C4B-43F5-A9C8-027ED57E2751}" destId="{726C3337-AC08-472A-B2B5-17665B2EC38B}" srcOrd="17" destOrd="0" presId="urn:microsoft.com/office/officeart/2005/8/layout/orgChart1"/>
    <dgm:cxn modelId="{29CAF92A-E713-45C3-AD0D-F78675DA9BF1}" type="presParOf" srcId="{726C3337-AC08-472A-B2B5-17665B2EC38B}" destId="{F1E79925-72BA-43EF-B754-AE4F8C850041}" srcOrd="0" destOrd="0" presId="urn:microsoft.com/office/officeart/2005/8/layout/orgChart1"/>
    <dgm:cxn modelId="{58836CC0-40B9-4408-AEB7-F63E985860AE}" type="presParOf" srcId="{F1E79925-72BA-43EF-B754-AE4F8C850041}" destId="{D9520896-82FF-4CA5-8E85-3BC5ACE67BAA}" srcOrd="0" destOrd="0" presId="urn:microsoft.com/office/officeart/2005/8/layout/orgChart1"/>
    <dgm:cxn modelId="{C8FE9D93-76A7-4324-BB87-29EA4EEAC6E1}" type="presParOf" srcId="{F1E79925-72BA-43EF-B754-AE4F8C850041}" destId="{56D85D39-1899-4273-B718-AF2AACADB881}" srcOrd="1" destOrd="0" presId="urn:microsoft.com/office/officeart/2005/8/layout/orgChart1"/>
    <dgm:cxn modelId="{F3DFF74A-CECD-4392-A343-7E8C76A7F3C0}" type="presParOf" srcId="{726C3337-AC08-472A-B2B5-17665B2EC38B}" destId="{89F0A72E-AE7E-454D-967A-6845327800CA}" srcOrd="1" destOrd="0" presId="urn:microsoft.com/office/officeart/2005/8/layout/orgChart1"/>
    <dgm:cxn modelId="{DF32CC6F-E98D-4E1C-99A6-FF5D8718569C}" type="presParOf" srcId="{726C3337-AC08-472A-B2B5-17665B2EC38B}" destId="{439C8697-52DF-4B84-BEF2-016BB755DD22}" srcOrd="2" destOrd="0" presId="urn:microsoft.com/office/officeart/2005/8/layout/orgChart1"/>
    <dgm:cxn modelId="{B0E81F20-E06F-4AF2-9DC6-2DC4D04F2E96}" type="presParOf" srcId="{D29697E0-0C4B-43F5-A9C8-027ED57E2751}" destId="{D560D703-FD9A-48F6-BD27-DBE8993D38A7}" srcOrd="18" destOrd="0" presId="urn:microsoft.com/office/officeart/2005/8/layout/orgChart1"/>
    <dgm:cxn modelId="{E46C9466-E760-4C0E-8265-60FB482F1F8F}" type="presParOf" srcId="{D29697E0-0C4B-43F5-A9C8-027ED57E2751}" destId="{CDE685C0-3B3B-481D-9A8B-CE91A930087C}" srcOrd="19" destOrd="0" presId="urn:microsoft.com/office/officeart/2005/8/layout/orgChart1"/>
    <dgm:cxn modelId="{A0901007-22B8-4E63-9AC4-B1D160B9EBC6}" type="presParOf" srcId="{CDE685C0-3B3B-481D-9A8B-CE91A930087C}" destId="{168ABC23-FB29-4261-9C22-963779978220}" srcOrd="0" destOrd="0" presId="urn:microsoft.com/office/officeart/2005/8/layout/orgChart1"/>
    <dgm:cxn modelId="{F3280C9A-FF4F-491B-8F8F-09D25FCE6514}" type="presParOf" srcId="{168ABC23-FB29-4261-9C22-963779978220}" destId="{64C6950F-86CF-445A-AD6A-D3875F0A4E20}" srcOrd="0" destOrd="0" presId="urn:microsoft.com/office/officeart/2005/8/layout/orgChart1"/>
    <dgm:cxn modelId="{EDBB4269-E288-4F87-9712-FB4B05AFA486}" type="presParOf" srcId="{168ABC23-FB29-4261-9C22-963779978220}" destId="{6D540780-A5EF-4ECC-AE33-9E565CB4E54D}" srcOrd="1" destOrd="0" presId="urn:microsoft.com/office/officeart/2005/8/layout/orgChart1"/>
    <dgm:cxn modelId="{33548694-1414-43DE-85E4-0C293C831A74}" type="presParOf" srcId="{CDE685C0-3B3B-481D-9A8B-CE91A930087C}" destId="{AE65A8DE-D9E7-4583-BD8F-5B2452615198}" srcOrd="1" destOrd="0" presId="urn:microsoft.com/office/officeart/2005/8/layout/orgChart1"/>
    <dgm:cxn modelId="{E168ADAD-613F-4791-8875-B6718B398DEB}" type="presParOf" srcId="{CDE685C0-3B3B-481D-9A8B-CE91A930087C}" destId="{0E573D6E-3D00-4438-856C-E45BE35D99B0}" srcOrd="2" destOrd="0" presId="urn:microsoft.com/office/officeart/2005/8/layout/orgChart1"/>
    <dgm:cxn modelId="{ED1E226B-B02D-46EA-A5A9-CE1AA1BF643F}" type="presParOf" srcId="{D29697E0-0C4B-43F5-A9C8-027ED57E2751}" destId="{480EDD66-B5AB-469C-9193-48389D1CF61E}" srcOrd="20" destOrd="0" presId="urn:microsoft.com/office/officeart/2005/8/layout/orgChart1"/>
    <dgm:cxn modelId="{71F51F46-D920-4706-A857-13005715B520}" type="presParOf" srcId="{D29697E0-0C4B-43F5-A9C8-027ED57E2751}" destId="{7F3168E1-753B-45FE-B9BE-D62AF1E5E0AB}" srcOrd="21" destOrd="0" presId="urn:microsoft.com/office/officeart/2005/8/layout/orgChart1"/>
    <dgm:cxn modelId="{249FF647-7D75-48DB-B6B7-366D37F77DF6}" type="presParOf" srcId="{7F3168E1-753B-45FE-B9BE-D62AF1E5E0AB}" destId="{E91B0004-145A-43BE-A289-94C0E0D8E74A}" srcOrd="0" destOrd="0" presId="urn:microsoft.com/office/officeart/2005/8/layout/orgChart1"/>
    <dgm:cxn modelId="{59187639-4B86-4A5B-A1F3-3F0D20CA9E9E}" type="presParOf" srcId="{E91B0004-145A-43BE-A289-94C0E0D8E74A}" destId="{03724E0D-6334-4926-A14D-A8214AD01E91}" srcOrd="0" destOrd="0" presId="urn:microsoft.com/office/officeart/2005/8/layout/orgChart1"/>
    <dgm:cxn modelId="{A1DCB265-1E51-49D9-917D-611CEB8A341F}" type="presParOf" srcId="{E91B0004-145A-43BE-A289-94C0E0D8E74A}" destId="{AF209271-6987-4FEE-884F-7E3EFBC3844B}" srcOrd="1" destOrd="0" presId="urn:microsoft.com/office/officeart/2005/8/layout/orgChart1"/>
    <dgm:cxn modelId="{70AE5444-6A93-4CA2-9E67-C5B0AB19E17A}" type="presParOf" srcId="{7F3168E1-753B-45FE-B9BE-D62AF1E5E0AB}" destId="{7196637F-E920-4462-B3A0-6576D27975E6}" srcOrd="1" destOrd="0" presId="urn:microsoft.com/office/officeart/2005/8/layout/orgChart1"/>
    <dgm:cxn modelId="{565FDB0D-8CF2-4C1D-BE7A-96F76935D03F}" type="presParOf" srcId="{7F3168E1-753B-45FE-B9BE-D62AF1E5E0AB}" destId="{E340831D-0296-4A8D-A8B6-542540CE891E}" srcOrd="2" destOrd="0" presId="urn:microsoft.com/office/officeart/2005/8/layout/orgChart1"/>
    <dgm:cxn modelId="{B5909B54-9980-42F4-99C3-72DBEF4A8D56}" type="presParOf" srcId="{D29697E0-0C4B-43F5-A9C8-027ED57E2751}" destId="{B91134B0-E723-4F67-B2AC-AA6174E3C5C7}" srcOrd="22" destOrd="0" presId="urn:microsoft.com/office/officeart/2005/8/layout/orgChart1"/>
    <dgm:cxn modelId="{519C4576-A182-4AE6-B6E7-CC5EA959BF99}" type="presParOf" srcId="{D29697E0-0C4B-43F5-A9C8-027ED57E2751}" destId="{BC191394-A848-4A97-93D4-0D9998F56F97}" srcOrd="23" destOrd="0" presId="urn:microsoft.com/office/officeart/2005/8/layout/orgChart1"/>
    <dgm:cxn modelId="{50534E9F-B76F-43F2-BFA2-AEF63E0C15C2}" type="presParOf" srcId="{BC191394-A848-4A97-93D4-0D9998F56F97}" destId="{A9D18A5B-311F-4F81-A587-FC96761EA5F1}" srcOrd="0" destOrd="0" presId="urn:microsoft.com/office/officeart/2005/8/layout/orgChart1"/>
    <dgm:cxn modelId="{2A375F7A-D980-41E5-9B7B-AD27392C1FB7}" type="presParOf" srcId="{A9D18A5B-311F-4F81-A587-FC96761EA5F1}" destId="{BF914800-6DFD-4E27-8C79-E58CC3493476}" srcOrd="0" destOrd="0" presId="urn:microsoft.com/office/officeart/2005/8/layout/orgChart1"/>
    <dgm:cxn modelId="{C091F118-D771-4CE3-9926-80164ADE1B67}" type="presParOf" srcId="{A9D18A5B-311F-4F81-A587-FC96761EA5F1}" destId="{06F898B1-1ACD-4446-A88D-433E51C82492}" srcOrd="1" destOrd="0" presId="urn:microsoft.com/office/officeart/2005/8/layout/orgChart1"/>
    <dgm:cxn modelId="{372DA713-87DB-4C0D-8A90-25FC1C5BC3AE}" type="presParOf" srcId="{BC191394-A848-4A97-93D4-0D9998F56F97}" destId="{8B72CD58-1E84-4539-AC0C-E19860C4A586}" srcOrd="1" destOrd="0" presId="urn:microsoft.com/office/officeart/2005/8/layout/orgChart1"/>
    <dgm:cxn modelId="{8FD59734-A82A-4221-A707-510E2681D1A2}" type="presParOf" srcId="{BC191394-A848-4A97-93D4-0D9998F56F97}" destId="{C30A9E64-693D-4B00-B3BD-A617707DC107}" srcOrd="2" destOrd="0" presId="urn:microsoft.com/office/officeart/2005/8/layout/orgChart1"/>
    <dgm:cxn modelId="{E4BA5D38-BCAB-4CAF-A3AD-C990AF40402D}" type="presParOf" srcId="{E0F4BB68-A4DE-4BD2-9C10-CC0CE66B6FC9}" destId="{E6070E34-C65F-4107-B551-14F3EB7DB484}" srcOrd="2" destOrd="0" presId="urn:microsoft.com/office/officeart/2005/8/layout/orgChart1"/>
    <dgm:cxn modelId="{7A9BE1D9-B26C-4A2A-B892-A94340EE5C58}" type="presParOf" srcId="{BA9F5396-2A00-4676-B01F-E00DA8B522C2}" destId="{EB5F30E2-3A34-477B-A915-A4BEE777A384}" srcOrd="2" destOrd="0" presId="urn:microsoft.com/office/officeart/2005/8/layout/orgChart1"/>
    <dgm:cxn modelId="{0014BBA4-47E1-4D0C-A2C6-D2137F5E01C5}" type="presParOf" srcId="{B399B6E2-141A-443A-B18E-3FC08836AA83}" destId="{C79314F2-E44D-44A8-95DB-E6567585B4C7}" srcOrd="2" destOrd="0" presId="urn:microsoft.com/office/officeart/2005/8/layout/orgChart1"/>
    <dgm:cxn modelId="{B03AE7F6-9C21-4540-A454-1E2E87F0C05D}" type="presParOf" srcId="{B399B6E2-141A-443A-B18E-3FC08836AA83}" destId="{3E71F587-40A4-4A73-B0B8-803935E7CB71}" srcOrd="3" destOrd="0" presId="urn:microsoft.com/office/officeart/2005/8/layout/orgChart1"/>
    <dgm:cxn modelId="{4FF1D30A-3853-4498-8CDD-797FF6040B6D}" type="presParOf" srcId="{3E71F587-40A4-4A73-B0B8-803935E7CB71}" destId="{CE6EDCDE-7ADE-433F-AD27-B448DDBE01EB}" srcOrd="0" destOrd="0" presId="urn:microsoft.com/office/officeart/2005/8/layout/orgChart1"/>
    <dgm:cxn modelId="{49937746-2496-4163-936A-35B76A6A341C}" type="presParOf" srcId="{CE6EDCDE-7ADE-433F-AD27-B448DDBE01EB}" destId="{AC7658E9-384E-4B5A-A1BF-107B47D5ECAF}" srcOrd="0" destOrd="0" presId="urn:microsoft.com/office/officeart/2005/8/layout/orgChart1"/>
    <dgm:cxn modelId="{030F132F-622F-45A8-B10C-B094A577541F}" type="presParOf" srcId="{CE6EDCDE-7ADE-433F-AD27-B448DDBE01EB}" destId="{515083F3-ED8D-4231-9D99-EFDC981F5FB1}" srcOrd="1" destOrd="0" presId="urn:microsoft.com/office/officeart/2005/8/layout/orgChart1"/>
    <dgm:cxn modelId="{B6A731DA-59E6-4A15-AB8B-AE62CE310EAF}" type="presParOf" srcId="{3E71F587-40A4-4A73-B0B8-803935E7CB71}" destId="{4ECA2DF1-36B3-4532-8E2C-846CCC0ED62A}" srcOrd="1" destOrd="0" presId="urn:microsoft.com/office/officeart/2005/8/layout/orgChart1"/>
    <dgm:cxn modelId="{A9134697-F7DB-41D1-86A2-422B03E9E7D9}" type="presParOf" srcId="{4ECA2DF1-36B3-4532-8E2C-846CCC0ED62A}" destId="{A9B3C2C6-8C90-4895-ABC1-6836D56A474B}" srcOrd="0" destOrd="0" presId="urn:microsoft.com/office/officeart/2005/8/layout/orgChart1"/>
    <dgm:cxn modelId="{E7DF16B4-66E9-4C88-808C-A44249E47677}" type="presParOf" srcId="{4ECA2DF1-36B3-4532-8E2C-846CCC0ED62A}" destId="{260F1604-B009-42DB-9027-0D38DE02ADF5}" srcOrd="1" destOrd="0" presId="urn:microsoft.com/office/officeart/2005/8/layout/orgChart1"/>
    <dgm:cxn modelId="{A335372F-F5D9-4367-84F9-1AACA39264A1}" type="presParOf" srcId="{260F1604-B009-42DB-9027-0D38DE02ADF5}" destId="{C508F8DD-C958-429C-9DDF-20DE9C0E4590}" srcOrd="0" destOrd="0" presId="urn:microsoft.com/office/officeart/2005/8/layout/orgChart1"/>
    <dgm:cxn modelId="{8AFCAADD-4986-4A46-9ABE-95FB36F50407}" type="presParOf" srcId="{C508F8DD-C958-429C-9DDF-20DE9C0E4590}" destId="{C3CB40F5-480E-44E8-9AB3-A60461D9EB8C}" srcOrd="0" destOrd="0" presId="urn:microsoft.com/office/officeart/2005/8/layout/orgChart1"/>
    <dgm:cxn modelId="{25C39373-6271-4B2A-B577-8ADAD18C724D}" type="presParOf" srcId="{C508F8DD-C958-429C-9DDF-20DE9C0E4590}" destId="{D027D103-EE2C-427C-B90A-7F38419222D0}" srcOrd="1" destOrd="0" presId="urn:microsoft.com/office/officeart/2005/8/layout/orgChart1"/>
    <dgm:cxn modelId="{F0118F9A-667E-4F5B-8E9B-46F7B118CD9B}" type="presParOf" srcId="{260F1604-B009-42DB-9027-0D38DE02ADF5}" destId="{199EAC3B-5E2B-400D-80A2-D2CDC2F95A6E}" srcOrd="1" destOrd="0" presId="urn:microsoft.com/office/officeart/2005/8/layout/orgChart1"/>
    <dgm:cxn modelId="{51930D5E-5F41-47D3-8058-11B1065BEB95}" type="presParOf" srcId="{199EAC3B-5E2B-400D-80A2-D2CDC2F95A6E}" destId="{765542C6-2638-4AD1-A5A4-85885DE125B4}" srcOrd="0" destOrd="0" presId="urn:microsoft.com/office/officeart/2005/8/layout/orgChart1"/>
    <dgm:cxn modelId="{4936C8B9-963A-4E08-96A2-29F931DD2C26}" type="presParOf" srcId="{199EAC3B-5E2B-400D-80A2-D2CDC2F95A6E}" destId="{97964A0C-24CD-453E-8B1F-75BFC23FCE5D}" srcOrd="1" destOrd="0" presId="urn:microsoft.com/office/officeart/2005/8/layout/orgChart1"/>
    <dgm:cxn modelId="{8676C915-3E69-4B3E-9DFD-78A0D456E3C8}" type="presParOf" srcId="{97964A0C-24CD-453E-8B1F-75BFC23FCE5D}" destId="{EE83E844-F911-4D6E-A89B-9FEEDF7ABC87}" srcOrd="0" destOrd="0" presId="urn:microsoft.com/office/officeart/2005/8/layout/orgChart1"/>
    <dgm:cxn modelId="{4D6F2128-E35A-44E7-9CBA-FAECE66D04E0}" type="presParOf" srcId="{EE83E844-F911-4D6E-A89B-9FEEDF7ABC87}" destId="{BADBBC74-4641-47D3-8FB7-8A6410679DBA}" srcOrd="0" destOrd="0" presId="urn:microsoft.com/office/officeart/2005/8/layout/orgChart1"/>
    <dgm:cxn modelId="{5C457967-5332-414C-B090-550CF311E89F}" type="presParOf" srcId="{EE83E844-F911-4D6E-A89B-9FEEDF7ABC87}" destId="{1F0C6C9A-9CF1-4C63-816E-182ACCB6CAB0}" srcOrd="1" destOrd="0" presId="urn:microsoft.com/office/officeart/2005/8/layout/orgChart1"/>
    <dgm:cxn modelId="{12C83F3E-ADED-4AE1-B39A-548E9B4FB024}" type="presParOf" srcId="{97964A0C-24CD-453E-8B1F-75BFC23FCE5D}" destId="{4090B2B1-36B2-46C2-86C7-B5196C724EDD}" srcOrd="1" destOrd="0" presId="urn:microsoft.com/office/officeart/2005/8/layout/orgChart1"/>
    <dgm:cxn modelId="{499FCB6A-6F3F-42A8-84F0-75A049D547A0}" type="presParOf" srcId="{97964A0C-24CD-453E-8B1F-75BFC23FCE5D}" destId="{E98680B9-C2FE-4BAE-BC6C-923B89F080D5}" srcOrd="2" destOrd="0" presId="urn:microsoft.com/office/officeart/2005/8/layout/orgChart1"/>
    <dgm:cxn modelId="{8E0068BB-208F-4A3D-BC80-C7D2735FD9FC}" type="presParOf" srcId="{199EAC3B-5E2B-400D-80A2-D2CDC2F95A6E}" destId="{7A58597A-045B-4CB5-B7D0-7A1A4C2F39E1}" srcOrd="2" destOrd="0" presId="urn:microsoft.com/office/officeart/2005/8/layout/orgChart1"/>
    <dgm:cxn modelId="{243CDC86-F1B2-474F-B421-5E36D46D1929}" type="presParOf" srcId="{199EAC3B-5E2B-400D-80A2-D2CDC2F95A6E}" destId="{B3E12729-6947-448A-9B23-4F5F449A654C}" srcOrd="3" destOrd="0" presId="urn:microsoft.com/office/officeart/2005/8/layout/orgChart1"/>
    <dgm:cxn modelId="{A6A26F9B-6579-464F-A5BD-3E40222ECF49}" type="presParOf" srcId="{B3E12729-6947-448A-9B23-4F5F449A654C}" destId="{DEC62D60-BA28-46E2-8B66-2BBA744761FD}" srcOrd="0" destOrd="0" presId="urn:microsoft.com/office/officeart/2005/8/layout/orgChart1"/>
    <dgm:cxn modelId="{0D5A3613-68B8-4F74-A939-4FD3AB21E222}" type="presParOf" srcId="{DEC62D60-BA28-46E2-8B66-2BBA744761FD}" destId="{B1955B4A-D1EE-4420-ACE9-5BFCB5BAC25A}" srcOrd="0" destOrd="0" presId="urn:microsoft.com/office/officeart/2005/8/layout/orgChart1"/>
    <dgm:cxn modelId="{25C08B6B-1021-4F43-9FA5-5287A05C742E}" type="presParOf" srcId="{DEC62D60-BA28-46E2-8B66-2BBA744761FD}" destId="{C3CC25F4-6F3F-46A6-91BD-C53A9F98B7BE}" srcOrd="1" destOrd="0" presId="urn:microsoft.com/office/officeart/2005/8/layout/orgChart1"/>
    <dgm:cxn modelId="{6C16CF8E-B135-4580-9E98-EF5D1D0141F2}" type="presParOf" srcId="{B3E12729-6947-448A-9B23-4F5F449A654C}" destId="{455BF460-9694-4006-8A06-791DFF7B74D0}" srcOrd="1" destOrd="0" presId="urn:microsoft.com/office/officeart/2005/8/layout/orgChart1"/>
    <dgm:cxn modelId="{2327CA27-8528-418F-8F79-9A80EAF1204F}" type="presParOf" srcId="{B3E12729-6947-448A-9B23-4F5F449A654C}" destId="{AAB2199B-645D-4393-B38D-BDBBAB48E346}" srcOrd="2" destOrd="0" presId="urn:microsoft.com/office/officeart/2005/8/layout/orgChart1"/>
    <dgm:cxn modelId="{412F67A0-E5A3-46F1-B1A7-66D8FCAFC31D}" type="presParOf" srcId="{260F1604-B009-42DB-9027-0D38DE02ADF5}" destId="{1D4878D2-07F8-4478-BF09-92E3E3813F08}" srcOrd="2" destOrd="0" presId="urn:microsoft.com/office/officeart/2005/8/layout/orgChart1"/>
    <dgm:cxn modelId="{0AAB0C84-627E-43D3-BD8F-98DEFAF2EB60}" type="presParOf" srcId="{4ECA2DF1-36B3-4532-8E2C-846CCC0ED62A}" destId="{6088714C-D986-48A7-924A-761FC9261145}" srcOrd="2" destOrd="0" presId="urn:microsoft.com/office/officeart/2005/8/layout/orgChart1"/>
    <dgm:cxn modelId="{A0557202-909F-493B-BC62-94D6E575385C}" type="presParOf" srcId="{4ECA2DF1-36B3-4532-8E2C-846CCC0ED62A}" destId="{9319A6C2-6CC7-406E-AE43-E671CD3393D1}" srcOrd="3" destOrd="0" presId="urn:microsoft.com/office/officeart/2005/8/layout/orgChart1"/>
    <dgm:cxn modelId="{45EA81F6-47FA-4D07-ABFF-AEFE2898F19F}" type="presParOf" srcId="{9319A6C2-6CC7-406E-AE43-E671CD3393D1}" destId="{B7BDD140-DAFE-4266-8800-66EFD7D10A7A}" srcOrd="0" destOrd="0" presId="urn:microsoft.com/office/officeart/2005/8/layout/orgChart1"/>
    <dgm:cxn modelId="{A3D2228D-9556-4BB3-B9AB-33BAFAAC7975}" type="presParOf" srcId="{B7BDD140-DAFE-4266-8800-66EFD7D10A7A}" destId="{D36A0248-A690-409F-848B-741951B3F90F}" srcOrd="0" destOrd="0" presId="urn:microsoft.com/office/officeart/2005/8/layout/orgChart1"/>
    <dgm:cxn modelId="{1B1A9091-90CE-4519-A453-EC97C9E0134F}" type="presParOf" srcId="{B7BDD140-DAFE-4266-8800-66EFD7D10A7A}" destId="{E2E8317D-AF94-4743-83B6-3EE1CAF04E1B}" srcOrd="1" destOrd="0" presId="urn:microsoft.com/office/officeart/2005/8/layout/orgChart1"/>
    <dgm:cxn modelId="{968CED6C-741A-4434-BED4-8DFA626E1A1F}" type="presParOf" srcId="{9319A6C2-6CC7-406E-AE43-E671CD3393D1}" destId="{AAEF6CE2-DFB7-41FE-A4FC-D0FB7B9E2C16}" srcOrd="1" destOrd="0" presId="urn:microsoft.com/office/officeart/2005/8/layout/orgChart1"/>
    <dgm:cxn modelId="{5CF5ACDC-0965-449C-B618-9EB011827B87}" type="presParOf" srcId="{AAEF6CE2-DFB7-41FE-A4FC-D0FB7B9E2C16}" destId="{15499AE8-DC32-4CD6-BC97-CD33C15CF61E}" srcOrd="0" destOrd="0" presId="urn:microsoft.com/office/officeart/2005/8/layout/orgChart1"/>
    <dgm:cxn modelId="{3613DF10-E4F6-4C14-AF68-794FF493F85B}" type="presParOf" srcId="{AAEF6CE2-DFB7-41FE-A4FC-D0FB7B9E2C16}" destId="{B7AAB405-CE9B-4CD9-9E1F-9472A332A318}" srcOrd="1" destOrd="0" presId="urn:microsoft.com/office/officeart/2005/8/layout/orgChart1"/>
    <dgm:cxn modelId="{8580AB07-604A-422F-B233-FB040F900559}" type="presParOf" srcId="{B7AAB405-CE9B-4CD9-9E1F-9472A332A318}" destId="{9A896C42-0BE4-41E1-A833-4BB4C2714EAE}" srcOrd="0" destOrd="0" presId="urn:microsoft.com/office/officeart/2005/8/layout/orgChart1"/>
    <dgm:cxn modelId="{BE3B216E-E730-40BD-9DD5-CF99D5125D47}" type="presParOf" srcId="{9A896C42-0BE4-41E1-A833-4BB4C2714EAE}" destId="{5256FA5A-F6A1-44CD-9655-F668880B7E6F}" srcOrd="0" destOrd="0" presId="urn:microsoft.com/office/officeart/2005/8/layout/orgChart1"/>
    <dgm:cxn modelId="{9E98E2D8-CB78-4310-BEBD-228B981688A5}" type="presParOf" srcId="{9A896C42-0BE4-41E1-A833-4BB4C2714EAE}" destId="{2853C347-285C-4A53-9481-49BE75FDE139}" srcOrd="1" destOrd="0" presId="urn:microsoft.com/office/officeart/2005/8/layout/orgChart1"/>
    <dgm:cxn modelId="{2AEE5CF3-B244-4AA6-BA94-FCFC2D031EE5}" type="presParOf" srcId="{B7AAB405-CE9B-4CD9-9E1F-9472A332A318}" destId="{44866A95-A0C5-462D-AA98-24AF7D6C0D5F}" srcOrd="1" destOrd="0" presId="urn:microsoft.com/office/officeart/2005/8/layout/orgChart1"/>
    <dgm:cxn modelId="{64B9BA38-95CB-4D71-A6C0-227FECE439E6}" type="presParOf" srcId="{B7AAB405-CE9B-4CD9-9E1F-9472A332A318}" destId="{311BE950-FD1E-4580-B2B3-3A2C2E3A99E1}" srcOrd="2" destOrd="0" presId="urn:microsoft.com/office/officeart/2005/8/layout/orgChart1"/>
    <dgm:cxn modelId="{F69E55A4-2992-4EC8-9EEF-B1CD6915233D}" type="presParOf" srcId="{AAEF6CE2-DFB7-41FE-A4FC-D0FB7B9E2C16}" destId="{92CDB37A-025E-4C9C-91A5-A9C6464C17DB}" srcOrd="2" destOrd="0" presId="urn:microsoft.com/office/officeart/2005/8/layout/orgChart1"/>
    <dgm:cxn modelId="{C7C5A77E-FB8A-4F94-9EE5-61105FDD0E40}" type="presParOf" srcId="{AAEF6CE2-DFB7-41FE-A4FC-D0FB7B9E2C16}" destId="{16C3AD4F-91A9-4F13-B9D4-9D3BFD5EF9F0}" srcOrd="3" destOrd="0" presId="urn:microsoft.com/office/officeart/2005/8/layout/orgChart1"/>
    <dgm:cxn modelId="{02F05F42-9D47-4C9B-931F-1323330117A4}" type="presParOf" srcId="{16C3AD4F-91A9-4F13-B9D4-9D3BFD5EF9F0}" destId="{26A962AD-EBE9-4414-A03D-0F8E82B999F0}" srcOrd="0" destOrd="0" presId="urn:microsoft.com/office/officeart/2005/8/layout/orgChart1"/>
    <dgm:cxn modelId="{B81E1FBA-B477-4E00-A6C0-63C6EA892C2D}" type="presParOf" srcId="{26A962AD-EBE9-4414-A03D-0F8E82B999F0}" destId="{BB516F4C-5ACC-46E0-9D37-61E0DB9D2C1F}" srcOrd="0" destOrd="0" presId="urn:microsoft.com/office/officeart/2005/8/layout/orgChart1"/>
    <dgm:cxn modelId="{454C0C4F-6076-4F31-A488-18A21CEFF109}" type="presParOf" srcId="{26A962AD-EBE9-4414-A03D-0F8E82B999F0}" destId="{B6E34A7A-43F8-48E0-8869-DCA02B51DE31}" srcOrd="1" destOrd="0" presId="urn:microsoft.com/office/officeart/2005/8/layout/orgChart1"/>
    <dgm:cxn modelId="{ACBD83AD-7846-41E3-B808-BC6E1FE06A8F}" type="presParOf" srcId="{16C3AD4F-91A9-4F13-B9D4-9D3BFD5EF9F0}" destId="{483C4693-4FB8-4D55-B8AF-D14506BCC806}" srcOrd="1" destOrd="0" presId="urn:microsoft.com/office/officeart/2005/8/layout/orgChart1"/>
    <dgm:cxn modelId="{B8BF286C-D671-4AA3-8102-C36A821B373D}" type="presParOf" srcId="{16C3AD4F-91A9-4F13-B9D4-9D3BFD5EF9F0}" destId="{E1B04054-6C4C-467E-BB4C-EA461B5FB9A3}" srcOrd="2" destOrd="0" presId="urn:microsoft.com/office/officeart/2005/8/layout/orgChart1"/>
    <dgm:cxn modelId="{CF5E2AF6-44B0-4915-B0F5-36D7AB15B01C}" type="presParOf" srcId="{9319A6C2-6CC7-406E-AE43-E671CD3393D1}" destId="{CC27248A-9122-4A03-ACB3-729425EAE8F9}" srcOrd="2" destOrd="0" presId="urn:microsoft.com/office/officeart/2005/8/layout/orgChart1"/>
    <dgm:cxn modelId="{95464DE4-2FB0-41CB-A573-356CAAEF6CEF}" type="presParOf" srcId="{4ECA2DF1-36B3-4532-8E2C-846CCC0ED62A}" destId="{C6A59EA2-300D-4299-97B5-9A896308ADAA}" srcOrd="4" destOrd="0" presId="urn:microsoft.com/office/officeart/2005/8/layout/orgChart1"/>
    <dgm:cxn modelId="{924FECE5-21DA-4EBD-87D6-BD21405BA185}" type="presParOf" srcId="{4ECA2DF1-36B3-4532-8E2C-846CCC0ED62A}" destId="{CBB7E3BF-AD5B-4466-AC8C-9046870D17D1}" srcOrd="5" destOrd="0" presId="urn:microsoft.com/office/officeart/2005/8/layout/orgChart1"/>
    <dgm:cxn modelId="{4E7CED05-7AA3-41CF-B30C-0AA684BE5A8F}" type="presParOf" srcId="{CBB7E3BF-AD5B-4466-AC8C-9046870D17D1}" destId="{FA480523-37A2-4E56-A550-3019FFBD3673}" srcOrd="0" destOrd="0" presId="urn:microsoft.com/office/officeart/2005/8/layout/orgChart1"/>
    <dgm:cxn modelId="{6DF1AD71-651C-445A-87E0-6660194FBB43}" type="presParOf" srcId="{FA480523-37A2-4E56-A550-3019FFBD3673}" destId="{A4880343-36B6-4D67-A74F-84E4F748F6E8}" srcOrd="0" destOrd="0" presId="urn:microsoft.com/office/officeart/2005/8/layout/orgChart1"/>
    <dgm:cxn modelId="{98EFFD29-B259-4B6A-8A55-732842985E29}" type="presParOf" srcId="{FA480523-37A2-4E56-A550-3019FFBD3673}" destId="{6489EADB-AD71-490B-AB58-3799C25FD5C5}" srcOrd="1" destOrd="0" presId="urn:microsoft.com/office/officeart/2005/8/layout/orgChart1"/>
    <dgm:cxn modelId="{CE9B778D-EB9B-44F9-82B9-D8A494D5D6E1}" type="presParOf" srcId="{CBB7E3BF-AD5B-4466-AC8C-9046870D17D1}" destId="{F5A4DC8C-93FF-4D5D-8DB8-F8AF2DA1380F}" srcOrd="1" destOrd="0" presId="urn:microsoft.com/office/officeart/2005/8/layout/orgChart1"/>
    <dgm:cxn modelId="{00ABB009-2CCA-4D66-94C7-0358DE5E0DF6}" type="presParOf" srcId="{F5A4DC8C-93FF-4D5D-8DB8-F8AF2DA1380F}" destId="{A68E4598-0373-41F8-A41D-19F5E989EF44}" srcOrd="0" destOrd="0" presId="urn:microsoft.com/office/officeart/2005/8/layout/orgChart1"/>
    <dgm:cxn modelId="{F9C53FA6-6035-4708-9BDA-AA7F325CFFE7}" type="presParOf" srcId="{F5A4DC8C-93FF-4D5D-8DB8-F8AF2DA1380F}" destId="{901FB333-8489-4B71-8226-848F085BC642}" srcOrd="1" destOrd="0" presId="urn:microsoft.com/office/officeart/2005/8/layout/orgChart1"/>
    <dgm:cxn modelId="{B8D232A0-0F41-4A4C-B440-BEF0E54FCFE7}" type="presParOf" srcId="{901FB333-8489-4B71-8226-848F085BC642}" destId="{70EFDC64-A2A9-4253-8CD8-874C997E242F}" srcOrd="0" destOrd="0" presId="urn:microsoft.com/office/officeart/2005/8/layout/orgChart1"/>
    <dgm:cxn modelId="{6E67955A-CC30-43FE-9DA0-00E5B42C3CC1}" type="presParOf" srcId="{70EFDC64-A2A9-4253-8CD8-874C997E242F}" destId="{716FF2C4-E56B-4A8F-9902-E07B49E99229}" srcOrd="0" destOrd="0" presId="urn:microsoft.com/office/officeart/2005/8/layout/orgChart1"/>
    <dgm:cxn modelId="{F1CA9832-6801-415A-967B-F8116EBEA0B2}" type="presParOf" srcId="{70EFDC64-A2A9-4253-8CD8-874C997E242F}" destId="{18BFF2EC-3DEE-49CC-B6F1-4762524E28EE}" srcOrd="1" destOrd="0" presId="urn:microsoft.com/office/officeart/2005/8/layout/orgChart1"/>
    <dgm:cxn modelId="{4EC34AA0-DC43-493A-95B5-F9482205EBB6}" type="presParOf" srcId="{901FB333-8489-4B71-8226-848F085BC642}" destId="{8F4F76E0-A845-4968-98AD-DCC611B88FF0}" srcOrd="1" destOrd="0" presId="urn:microsoft.com/office/officeart/2005/8/layout/orgChart1"/>
    <dgm:cxn modelId="{2DBE1F47-676D-4F0B-87D7-596A3AC65B4B}" type="presParOf" srcId="{901FB333-8489-4B71-8226-848F085BC642}" destId="{5D357F9A-F8C0-43A9-A4EA-B41D50602A80}" srcOrd="2" destOrd="0" presId="urn:microsoft.com/office/officeart/2005/8/layout/orgChart1"/>
    <dgm:cxn modelId="{310AF222-7A69-429B-B27B-4E3123CFFDAA}" type="presParOf" srcId="{F5A4DC8C-93FF-4D5D-8DB8-F8AF2DA1380F}" destId="{795022B4-7891-47E5-82B4-DD8597387CA2}" srcOrd="2" destOrd="0" presId="urn:microsoft.com/office/officeart/2005/8/layout/orgChart1"/>
    <dgm:cxn modelId="{5A8C0A19-0ACD-4B69-B562-AB1F4DDA242E}" type="presParOf" srcId="{F5A4DC8C-93FF-4D5D-8DB8-F8AF2DA1380F}" destId="{349DA0AF-511D-4FE9-833C-BE0B96DBCD40}" srcOrd="3" destOrd="0" presId="urn:microsoft.com/office/officeart/2005/8/layout/orgChart1"/>
    <dgm:cxn modelId="{299AE558-621F-4D58-9652-26091B4303F5}" type="presParOf" srcId="{349DA0AF-511D-4FE9-833C-BE0B96DBCD40}" destId="{C8A208ED-36FB-4238-ABA3-003BADF521BD}" srcOrd="0" destOrd="0" presId="urn:microsoft.com/office/officeart/2005/8/layout/orgChart1"/>
    <dgm:cxn modelId="{81388C51-48C9-4B4B-A9D4-F3BC8F3FA033}" type="presParOf" srcId="{C8A208ED-36FB-4238-ABA3-003BADF521BD}" destId="{8EDE0217-4A07-47B3-84F2-16DDFF56A208}" srcOrd="0" destOrd="0" presId="urn:microsoft.com/office/officeart/2005/8/layout/orgChart1"/>
    <dgm:cxn modelId="{52AF9D60-3FEE-43B8-9C8B-1CD9F0B38F8C}" type="presParOf" srcId="{C8A208ED-36FB-4238-ABA3-003BADF521BD}" destId="{BF94F073-D1E0-4870-BF6E-C1C6E9BAF1C9}" srcOrd="1" destOrd="0" presId="urn:microsoft.com/office/officeart/2005/8/layout/orgChart1"/>
    <dgm:cxn modelId="{8BBA29E2-3F87-46F1-85F5-3F34C4F6410E}" type="presParOf" srcId="{349DA0AF-511D-4FE9-833C-BE0B96DBCD40}" destId="{19B95218-5404-4359-AB18-FFB435BC788D}" srcOrd="1" destOrd="0" presId="urn:microsoft.com/office/officeart/2005/8/layout/orgChart1"/>
    <dgm:cxn modelId="{B0088F41-6A73-424B-901C-C46A98535DFE}" type="presParOf" srcId="{349DA0AF-511D-4FE9-833C-BE0B96DBCD40}" destId="{5663C665-6611-4920-9AF5-6FE287EDE6B2}" srcOrd="2" destOrd="0" presId="urn:microsoft.com/office/officeart/2005/8/layout/orgChart1"/>
    <dgm:cxn modelId="{72CD14BB-8454-4918-9E13-94BFB1C2D2B4}" type="presParOf" srcId="{F5A4DC8C-93FF-4D5D-8DB8-F8AF2DA1380F}" destId="{5378AE09-8588-499C-A6D3-44345ADEB12C}" srcOrd="4" destOrd="0" presId="urn:microsoft.com/office/officeart/2005/8/layout/orgChart1"/>
    <dgm:cxn modelId="{5672675E-B9DD-44A7-B2C0-7D60637BB065}" type="presParOf" srcId="{F5A4DC8C-93FF-4D5D-8DB8-F8AF2DA1380F}" destId="{58C05331-AC7F-43F6-8D39-6B306FD57280}" srcOrd="5" destOrd="0" presId="urn:microsoft.com/office/officeart/2005/8/layout/orgChart1"/>
    <dgm:cxn modelId="{5683DE02-7E8C-4D41-BB1C-81BF29943906}" type="presParOf" srcId="{58C05331-AC7F-43F6-8D39-6B306FD57280}" destId="{CF897DD5-ED94-49F2-BC0D-FE7A5EE8A3CC}" srcOrd="0" destOrd="0" presId="urn:microsoft.com/office/officeart/2005/8/layout/orgChart1"/>
    <dgm:cxn modelId="{1E9DFE5F-742F-4A1A-BD33-A49B406BDF2B}" type="presParOf" srcId="{CF897DD5-ED94-49F2-BC0D-FE7A5EE8A3CC}" destId="{776F1E82-8403-43BD-B5BD-A44C4C3C5F4F}" srcOrd="0" destOrd="0" presId="urn:microsoft.com/office/officeart/2005/8/layout/orgChart1"/>
    <dgm:cxn modelId="{9EA5AF62-053E-4ADB-A115-CF62D2A734AD}" type="presParOf" srcId="{CF897DD5-ED94-49F2-BC0D-FE7A5EE8A3CC}" destId="{C91B180F-5C08-4B11-BFC4-5036913BE919}" srcOrd="1" destOrd="0" presId="urn:microsoft.com/office/officeart/2005/8/layout/orgChart1"/>
    <dgm:cxn modelId="{4EA162D3-A8F5-4CA3-975D-07E381E14CA5}" type="presParOf" srcId="{58C05331-AC7F-43F6-8D39-6B306FD57280}" destId="{F38F01C8-A0C9-4057-A1CA-9E915452A744}" srcOrd="1" destOrd="0" presId="urn:microsoft.com/office/officeart/2005/8/layout/orgChart1"/>
    <dgm:cxn modelId="{F77F23E4-E916-419A-B7BA-053CB208530B}" type="presParOf" srcId="{F38F01C8-A0C9-4057-A1CA-9E915452A744}" destId="{6E78EEF6-A0CC-4D6C-81CB-365030F80501}" srcOrd="0" destOrd="0" presId="urn:microsoft.com/office/officeart/2005/8/layout/orgChart1"/>
    <dgm:cxn modelId="{4861787E-ADEC-4F45-BC78-157EEC2A79D8}" type="presParOf" srcId="{F38F01C8-A0C9-4057-A1CA-9E915452A744}" destId="{742F998B-FE34-48B3-9DBF-DD73C1DA01A7}" srcOrd="1" destOrd="0" presId="urn:microsoft.com/office/officeart/2005/8/layout/orgChart1"/>
    <dgm:cxn modelId="{5D65C235-D5E9-4193-A32B-27DFAA059B92}" type="presParOf" srcId="{742F998B-FE34-48B3-9DBF-DD73C1DA01A7}" destId="{1DA20353-7611-45CB-88B4-4A5AC35F9BFF}" srcOrd="0" destOrd="0" presId="urn:microsoft.com/office/officeart/2005/8/layout/orgChart1"/>
    <dgm:cxn modelId="{63B76A58-7D86-497D-B722-800B54222136}" type="presParOf" srcId="{1DA20353-7611-45CB-88B4-4A5AC35F9BFF}" destId="{F1D33C9A-FB2F-42F9-AC41-355C8EC01C9E}" srcOrd="0" destOrd="0" presId="urn:microsoft.com/office/officeart/2005/8/layout/orgChart1"/>
    <dgm:cxn modelId="{178BB8F7-D3B4-4A3B-911D-61181F84EEF9}" type="presParOf" srcId="{1DA20353-7611-45CB-88B4-4A5AC35F9BFF}" destId="{30AC8C3F-52B6-488F-9109-FD5CBD86C63B}" srcOrd="1" destOrd="0" presId="urn:microsoft.com/office/officeart/2005/8/layout/orgChart1"/>
    <dgm:cxn modelId="{201BECFE-2C88-444A-A308-4D3A4D77D92F}" type="presParOf" srcId="{742F998B-FE34-48B3-9DBF-DD73C1DA01A7}" destId="{261E513F-8700-4BD0-A7A0-3ED07D6B64CE}" srcOrd="1" destOrd="0" presId="urn:microsoft.com/office/officeart/2005/8/layout/orgChart1"/>
    <dgm:cxn modelId="{A99C9B55-44E7-4ED3-8B50-D09ED00C89A2}" type="presParOf" srcId="{261E513F-8700-4BD0-A7A0-3ED07D6B64CE}" destId="{AA44F053-1F89-4CA1-913C-E3026CA9590E}" srcOrd="0" destOrd="0" presId="urn:microsoft.com/office/officeart/2005/8/layout/orgChart1"/>
    <dgm:cxn modelId="{A29A30A5-8C34-4544-A770-BA903B4B8AF1}" type="presParOf" srcId="{261E513F-8700-4BD0-A7A0-3ED07D6B64CE}" destId="{B59441C9-776C-4D6E-A894-B533780557E0}" srcOrd="1" destOrd="0" presId="urn:microsoft.com/office/officeart/2005/8/layout/orgChart1"/>
    <dgm:cxn modelId="{0BB737D5-D5D5-496C-AFC5-CCC65D12D8E7}" type="presParOf" srcId="{B59441C9-776C-4D6E-A894-B533780557E0}" destId="{20F12470-AF6D-4115-9D3E-242059FE9DB1}" srcOrd="0" destOrd="0" presId="urn:microsoft.com/office/officeart/2005/8/layout/orgChart1"/>
    <dgm:cxn modelId="{61CC3641-D9DC-418F-9572-D3B0639BE156}" type="presParOf" srcId="{20F12470-AF6D-4115-9D3E-242059FE9DB1}" destId="{086F3FCE-10BC-453D-91E6-CDCB6C40C2BE}" srcOrd="0" destOrd="0" presId="urn:microsoft.com/office/officeart/2005/8/layout/orgChart1"/>
    <dgm:cxn modelId="{D69E18E2-A053-4214-A724-08CBDAABB14E}" type="presParOf" srcId="{20F12470-AF6D-4115-9D3E-242059FE9DB1}" destId="{78C8F9C5-340A-42EA-94A1-58D4E59DD892}" srcOrd="1" destOrd="0" presId="urn:microsoft.com/office/officeart/2005/8/layout/orgChart1"/>
    <dgm:cxn modelId="{44B5F166-74F8-44E2-B400-8473C39677E2}" type="presParOf" srcId="{B59441C9-776C-4D6E-A894-B533780557E0}" destId="{5D412955-947A-478A-87F4-D601D531CED0}" srcOrd="1" destOrd="0" presId="urn:microsoft.com/office/officeart/2005/8/layout/orgChart1"/>
    <dgm:cxn modelId="{33DA88CE-32CE-40ED-8802-04647823F701}" type="presParOf" srcId="{B59441C9-776C-4D6E-A894-B533780557E0}" destId="{7863707B-B81A-4CBC-A404-B5AB270EDAD7}" srcOrd="2" destOrd="0" presId="urn:microsoft.com/office/officeart/2005/8/layout/orgChart1"/>
    <dgm:cxn modelId="{11C61734-0735-4833-BA6A-475F32A02B6C}" type="presParOf" srcId="{261E513F-8700-4BD0-A7A0-3ED07D6B64CE}" destId="{691D9C54-9336-4B72-9E40-AE8BAF1677AC}" srcOrd="2" destOrd="0" presId="urn:microsoft.com/office/officeart/2005/8/layout/orgChart1"/>
    <dgm:cxn modelId="{777C2AFC-88E0-4FEE-A430-1913A964691B}" type="presParOf" srcId="{261E513F-8700-4BD0-A7A0-3ED07D6B64CE}" destId="{02EE5A08-1EFE-48E5-BD0C-F9EFE1DA0C70}" srcOrd="3" destOrd="0" presId="urn:microsoft.com/office/officeart/2005/8/layout/orgChart1"/>
    <dgm:cxn modelId="{81917BAF-113B-415B-BA89-DC1207EC9D8D}" type="presParOf" srcId="{02EE5A08-1EFE-48E5-BD0C-F9EFE1DA0C70}" destId="{CB58733A-37F6-403F-A19C-EDBCA0FB333F}" srcOrd="0" destOrd="0" presId="urn:microsoft.com/office/officeart/2005/8/layout/orgChart1"/>
    <dgm:cxn modelId="{385560E7-D722-4EA0-946A-5F3E58963768}" type="presParOf" srcId="{CB58733A-37F6-403F-A19C-EDBCA0FB333F}" destId="{F6E12B38-8214-452A-BCB5-0FA4397B3B57}" srcOrd="0" destOrd="0" presId="urn:microsoft.com/office/officeart/2005/8/layout/orgChart1"/>
    <dgm:cxn modelId="{C8C852C6-36AC-4ECC-BFED-E2BC537BF86A}" type="presParOf" srcId="{CB58733A-37F6-403F-A19C-EDBCA0FB333F}" destId="{DE63837D-4CE9-4C66-88A3-DF843ACD484B}" srcOrd="1" destOrd="0" presId="urn:microsoft.com/office/officeart/2005/8/layout/orgChart1"/>
    <dgm:cxn modelId="{830BEC14-9FF4-467F-8252-E561E61531CD}" type="presParOf" srcId="{02EE5A08-1EFE-48E5-BD0C-F9EFE1DA0C70}" destId="{3B42C822-5343-448C-A01A-2BB04F4D8EE9}" srcOrd="1" destOrd="0" presId="urn:microsoft.com/office/officeart/2005/8/layout/orgChart1"/>
    <dgm:cxn modelId="{0F7BE352-674C-4275-A1D6-0B5DBE7412DA}" type="presParOf" srcId="{02EE5A08-1EFE-48E5-BD0C-F9EFE1DA0C70}" destId="{10340E71-3A1F-4465-8DB6-3246662D5A93}" srcOrd="2" destOrd="0" presId="urn:microsoft.com/office/officeart/2005/8/layout/orgChart1"/>
    <dgm:cxn modelId="{43602C9D-8EC4-48C2-94AD-C62D9F1C4492}" type="presParOf" srcId="{261E513F-8700-4BD0-A7A0-3ED07D6B64CE}" destId="{1762D607-C0ED-4E4C-BA7F-5C0141CB92F7}" srcOrd="4" destOrd="0" presId="urn:microsoft.com/office/officeart/2005/8/layout/orgChart1"/>
    <dgm:cxn modelId="{03D4F122-254D-4981-8106-77FCC00A98E9}" type="presParOf" srcId="{261E513F-8700-4BD0-A7A0-3ED07D6B64CE}" destId="{B48CB533-EA5E-457D-A7D7-BB52F7D98447}" srcOrd="5" destOrd="0" presId="urn:microsoft.com/office/officeart/2005/8/layout/orgChart1"/>
    <dgm:cxn modelId="{20960DFB-6E37-444C-A784-1BBF6C8B1239}" type="presParOf" srcId="{B48CB533-EA5E-457D-A7D7-BB52F7D98447}" destId="{AE2278C1-75D0-4C88-8674-DB3FDEE37CE0}" srcOrd="0" destOrd="0" presId="urn:microsoft.com/office/officeart/2005/8/layout/orgChart1"/>
    <dgm:cxn modelId="{0FFF4618-C569-4D9B-B2F2-DA5E3572A6A1}" type="presParOf" srcId="{AE2278C1-75D0-4C88-8674-DB3FDEE37CE0}" destId="{371C0B4C-E7D9-463A-AFB0-52DFB515A3EE}" srcOrd="0" destOrd="0" presId="urn:microsoft.com/office/officeart/2005/8/layout/orgChart1"/>
    <dgm:cxn modelId="{6E0C9A8F-7223-4B24-B08E-9D27666A25DA}" type="presParOf" srcId="{AE2278C1-75D0-4C88-8674-DB3FDEE37CE0}" destId="{9A660F9D-82DE-4500-8D06-F67B755F3266}" srcOrd="1" destOrd="0" presId="urn:microsoft.com/office/officeart/2005/8/layout/orgChart1"/>
    <dgm:cxn modelId="{BD4E4F9C-D25D-40D9-9B66-4CC5C3986F6E}" type="presParOf" srcId="{B48CB533-EA5E-457D-A7D7-BB52F7D98447}" destId="{EB200548-6712-4DEB-9821-5DE0BC98B5F6}" srcOrd="1" destOrd="0" presId="urn:microsoft.com/office/officeart/2005/8/layout/orgChart1"/>
    <dgm:cxn modelId="{7E956D99-6458-44F6-BC72-651C7271DA1C}" type="presParOf" srcId="{B48CB533-EA5E-457D-A7D7-BB52F7D98447}" destId="{67634D54-D193-4E0B-B9FF-B4739C8E175A}" srcOrd="2" destOrd="0" presId="urn:microsoft.com/office/officeart/2005/8/layout/orgChart1"/>
    <dgm:cxn modelId="{1BD1E5BA-C1BE-4AC6-BD61-0E5C2F73E2BB}" type="presParOf" srcId="{261E513F-8700-4BD0-A7A0-3ED07D6B64CE}" destId="{25FCE33C-7317-4776-95A1-F71B8B481DAA}" srcOrd="6" destOrd="0" presId="urn:microsoft.com/office/officeart/2005/8/layout/orgChart1"/>
    <dgm:cxn modelId="{FE69B124-C317-496F-8D29-3EABF072825C}" type="presParOf" srcId="{261E513F-8700-4BD0-A7A0-3ED07D6B64CE}" destId="{6765C55B-8873-4F5D-B88B-2BAC02ACFE54}" srcOrd="7" destOrd="0" presId="urn:microsoft.com/office/officeart/2005/8/layout/orgChart1"/>
    <dgm:cxn modelId="{0F2FB350-68A4-4C76-B8CF-3C2635BDCF31}" type="presParOf" srcId="{6765C55B-8873-4F5D-B88B-2BAC02ACFE54}" destId="{03240116-77F5-4E60-9AA7-996D5D5ED1CC}" srcOrd="0" destOrd="0" presId="urn:microsoft.com/office/officeart/2005/8/layout/orgChart1"/>
    <dgm:cxn modelId="{8E6250D8-A102-4A91-9B55-B31744B6C528}" type="presParOf" srcId="{03240116-77F5-4E60-9AA7-996D5D5ED1CC}" destId="{406B085A-1E1E-4088-81D0-5BF32BA50289}" srcOrd="0" destOrd="0" presId="urn:microsoft.com/office/officeart/2005/8/layout/orgChart1"/>
    <dgm:cxn modelId="{C64CFEAB-8DB4-4440-8881-7205C8AB3F1A}" type="presParOf" srcId="{03240116-77F5-4E60-9AA7-996D5D5ED1CC}" destId="{117E87E7-205F-4844-84D6-4440B226EE15}" srcOrd="1" destOrd="0" presId="urn:microsoft.com/office/officeart/2005/8/layout/orgChart1"/>
    <dgm:cxn modelId="{C75967B4-A94C-4672-9434-96DFB5C2DEF6}" type="presParOf" srcId="{6765C55B-8873-4F5D-B88B-2BAC02ACFE54}" destId="{BC4497ED-C57B-4370-8114-C1342F914270}" srcOrd="1" destOrd="0" presId="urn:microsoft.com/office/officeart/2005/8/layout/orgChart1"/>
    <dgm:cxn modelId="{793F8FEC-5563-44EA-A7DF-058F4975E4C7}" type="presParOf" srcId="{6765C55B-8873-4F5D-B88B-2BAC02ACFE54}" destId="{ADAA24C0-C49D-4E9B-A394-94E0BEF455AB}" srcOrd="2" destOrd="0" presId="urn:microsoft.com/office/officeart/2005/8/layout/orgChart1"/>
    <dgm:cxn modelId="{5CF7D241-3D54-46DA-A13C-FCB362B349C4}" type="presParOf" srcId="{742F998B-FE34-48B3-9DBF-DD73C1DA01A7}" destId="{F2AD8D4D-09F3-4B8A-A6BD-A6892B8D7C75}" srcOrd="2" destOrd="0" presId="urn:microsoft.com/office/officeart/2005/8/layout/orgChart1"/>
    <dgm:cxn modelId="{F9BBBF4E-7E4A-4CFD-AA7F-0E7B09496E7C}" type="presParOf" srcId="{F38F01C8-A0C9-4057-A1CA-9E915452A744}" destId="{D4A1E367-EA75-40F5-A70E-5E00B32DF416}" srcOrd="2" destOrd="0" presId="urn:microsoft.com/office/officeart/2005/8/layout/orgChart1"/>
    <dgm:cxn modelId="{5B2D92E8-AA87-4B37-ADD6-569959D14DF5}" type="presParOf" srcId="{F38F01C8-A0C9-4057-A1CA-9E915452A744}" destId="{09A30DCF-14DA-419B-8F25-B2EF185C17F8}" srcOrd="3" destOrd="0" presId="urn:microsoft.com/office/officeart/2005/8/layout/orgChart1"/>
    <dgm:cxn modelId="{55129972-2717-486E-A1F7-CDC47E05A94A}" type="presParOf" srcId="{09A30DCF-14DA-419B-8F25-B2EF185C17F8}" destId="{F421FBBB-5864-43C2-8026-CF63AA5BB4B0}" srcOrd="0" destOrd="0" presId="urn:microsoft.com/office/officeart/2005/8/layout/orgChart1"/>
    <dgm:cxn modelId="{10E0A4AA-A9AA-4045-AD32-2C3C0069AD1C}" type="presParOf" srcId="{F421FBBB-5864-43C2-8026-CF63AA5BB4B0}" destId="{5989FFD6-A777-4BA8-BFD3-966577A96D5B}" srcOrd="0" destOrd="0" presId="urn:microsoft.com/office/officeart/2005/8/layout/orgChart1"/>
    <dgm:cxn modelId="{8F6833DB-FC79-4F45-843E-E9D8A421599E}" type="presParOf" srcId="{F421FBBB-5864-43C2-8026-CF63AA5BB4B0}" destId="{653BCB11-ECF7-43EF-8692-4DBED47C85BE}" srcOrd="1" destOrd="0" presId="urn:microsoft.com/office/officeart/2005/8/layout/orgChart1"/>
    <dgm:cxn modelId="{527648B5-AC34-4A9A-B524-B343FDF84EA5}" type="presParOf" srcId="{09A30DCF-14DA-419B-8F25-B2EF185C17F8}" destId="{83A49D3D-B721-47A6-A03C-13FE2D4A0112}" srcOrd="1" destOrd="0" presId="urn:microsoft.com/office/officeart/2005/8/layout/orgChart1"/>
    <dgm:cxn modelId="{9D82661D-BD32-4FC8-A3E6-F6BC10695F07}" type="presParOf" srcId="{83A49D3D-B721-47A6-A03C-13FE2D4A0112}" destId="{CD010035-5844-4628-9D09-C83882097432}" srcOrd="0" destOrd="0" presId="urn:microsoft.com/office/officeart/2005/8/layout/orgChart1"/>
    <dgm:cxn modelId="{C2775443-19B4-41B6-8015-A3CA6ED0BCAA}" type="presParOf" srcId="{83A49D3D-B721-47A6-A03C-13FE2D4A0112}" destId="{0A8EAE25-8ABB-4868-A974-219CB23C9172}" srcOrd="1" destOrd="0" presId="urn:microsoft.com/office/officeart/2005/8/layout/orgChart1"/>
    <dgm:cxn modelId="{848E0F44-2C41-4565-BBA9-037370AA8158}" type="presParOf" srcId="{0A8EAE25-8ABB-4868-A974-219CB23C9172}" destId="{2896048B-F086-495D-B49A-7E4EFE7FB885}" srcOrd="0" destOrd="0" presId="urn:microsoft.com/office/officeart/2005/8/layout/orgChart1"/>
    <dgm:cxn modelId="{D08A754D-BE6D-4717-AF33-FD81FAD37666}" type="presParOf" srcId="{2896048B-F086-495D-B49A-7E4EFE7FB885}" destId="{2B7837E3-E5E0-425A-8798-C756EF3B8BE8}" srcOrd="0" destOrd="0" presId="urn:microsoft.com/office/officeart/2005/8/layout/orgChart1"/>
    <dgm:cxn modelId="{F99C758C-40CA-46F7-ABEE-CC7298FE114A}" type="presParOf" srcId="{2896048B-F086-495D-B49A-7E4EFE7FB885}" destId="{1FA2E5CE-EB38-4B2D-BBBF-5144986530C4}" srcOrd="1" destOrd="0" presId="urn:microsoft.com/office/officeart/2005/8/layout/orgChart1"/>
    <dgm:cxn modelId="{285DD74C-6DDC-4058-8CD9-F1FEA94C5A92}" type="presParOf" srcId="{0A8EAE25-8ABB-4868-A974-219CB23C9172}" destId="{40357567-00D9-4044-B9E6-B4FB9F2E324E}" srcOrd="1" destOrd="0" presId="urn:microsoft.com/office/officeart/2005/8/layout/orgChart1"/>
    <dgm:cxn modelId="{05FC472D-4E54-408B-8342-AF1DD6C9B40B}" type="presParOf" srcId="{0A8EAE25-8ABB-4868-A974-219CB23C9172}" destId="{DB2B9D79-AC7B-46F6-BF79-F3C126BF10F8}" srcOrd="2" destOrd="0" presId="urn:microsoft.com/office/officeart/2005/8/layout/orgChart1"/>
    <dgm:cxn modelId="{8F93DC30-BA5F-4B4A-84F1-D4C0B69BD323}" type="presParOf" srcId="{09A30DCF-14DA-419B-8F25-B2EF185C17F8}" destId="{911CD727-9E70-46C8-8064-4577D41DCA17}" srcOrd="2" destOrd="0" presId="urn:microsoft.com/office/officeart/2005/8/layout/orgChart1"/>
    <dgm:cxn modelId="{7C1905A9-7CD5-407A-A012-90A81450F173}" type="presParOf" srcId="{58C05331-AC7F-43F6-8D39-6B306FD57280}" destId="{0203C25D-C04F-4A6A-949B-B2B4C778112A}" srcOrd="2" destOrd="0" presId="urn:microsoft.com/office/officeart/2005/8/layout/orgChart1"/>
    <dgm:cxn modelId="{FCE3CA44-1522-4FE8-AE2B-27494D6E73B2}" type="presParOf" srcId="{CBB7E3BF-AD5B-4466-AC8C-9046870D17D1}" destId="{424E0ADB-961A-4536-B1EE-02C02B607D95}" srcOrd="2" destOrd="0" presId="urn:microsoft.com/office/officeart/2005/8/layout/orgChart1"/>
    <dgm:cxn modelId="{F038ADDE-F16D-4D7B-BFBE-B064AC6B0078}" type="presParOf" srcId="{4ECA2DF1-36B3-4532-8E2C-846CCC0ED62A}" destId="{407741E8-BEC2-465C-9372-CB3263171E56}" srcOrd="6" destOrd="0" presId="urn:microsoft.com/office/officeart/2005/8/layout/orgChart1"/>
    <dgm:cxn modelId="{51A8C684-9DF8-4C24-99D0-3F8B92477C2E}" type="presParOf" srcId="{4ECA2DF1-36B3-4532-8E2C-846CCC0ED62A}" destId="{08173441-C91D-4C8D-A27D-F4C1E9453051}" srcOrd="7" destOrd="0" presId="urn:microsoft.com/office/officeart/2005/8/layout/orgChart1"/>
    <dgm:cxn modelId="{FFA9114F-B9D2-4CF5-B5F8-FC2136F10DFA}" type="presParOf" srcId="{08173441-C91D-4C8D-A27D-F4C1E9453051}" destId="{8762FB7D-C93F-47E8-B5E7-C47BB4F71652}" srcOrd="0" destOrd="0" presId="urn:microsoft.com/office/officeart/2005/8/layout/orgChart1"/>
    <dgm:cxn modelId="{CE4DACFC-9C9F-49B9-87F8-887D99D2F909}" type="presParOf" srcId="{8762FB7D-C93F-47E8-B5E7-C47BB4F71652}" destId="{BBE6AA5E-84C0-49B6-8F73-62F2B7508221}" srcOrd="0" destOrd="0" presId="urn:microsoft.com/office/officeart/2005/8/layout/orgChart1"/>
    <dgm:cxn modelId="{EB17499C-2E0C-4C63-8395-18DB1494B8D0}" type="presParOf" srcId="{8762FB7D-C93F-47E8-B5E7-C47BB4F71652}" destId="{C16D81BD-A605-45C5-9BFB-D013E5006947}" srcOrd="1" destOrd="0" presId="urn:microsoft.com/office/officeart/2005/8/layout/orgChart1"/>
    <dgm:cxn modelId="{51E0D94E-3041-4812-8D5D-BFBF2704981D}" type="presParOf" srcId="{08173441-C91D-4C8D-A27D-F4C1E9453051}" destId="{352CFBAA-3803-4904-8E02-44BFD3290619}" srcOrd="1" destOrd="0" presId="urn:microsoft.com/office/officeart/2005/8/layout/orgChart1"/>
    <dgm:cxn modelId="{0B039B36-0FE1-492F-AC48-B62A7EE1453F}" type="presParOf" srcId="{352CFBAA-3803-4904-8E02-44BFD3290619}" destId="{5CCCEA4F-C617-4E93-9F22-04C7EBEE9DEC}" srcOrd="0" destOrd="0" presId="urn:microsoft.com/office/officeart/2005/8/layout/orgChart1"/>
    <dgm:cxn modelId="{67ED0D20-3E98-4AD0-9311-49CF2EB6E3E7}" type="presParOf" srcId="{352CFBAA-3803-4904-8E02-44BFD3290619}" destId="{A8A5CBDE-196B-41B8-ADF0-DA132322E66B}" srcOrd="1" destOrd="0" presId="urn:microsoft.com/office/officeart/2005/8/layout/orgChart1"/>
    <dgm:cxn modelId="{316278A3-1126-4E1E-B8BB-A4387A14DA67}" type="presParOf" srcId="{A8A5CBDE-196B-41B8-ADF0-DA132322E66B}" destId="{B4E929DB-38D3-4607-897C-89E519CECC53}" srcOrd="0" destOrd="0" presId="urn:microsoft.com/office/officeart/2005/8/layout/orgChart1"/>
    <dgm:cxn modelId="{61097F0E-B1D2-4DB4-A619-59D813B212B0}" type="presParOf" srcId="{B4E929DB-38D3-4607-897C-89E519CECC53}" destId="{2C6CA8C8-3FB7-4998-A399-4531C59E3E29}" srcOrd="0" destOrd="0" presId="urn:microsoft.com/office/officeart/2005/8/layout/orgChart1"/>
    <dgm:cxn modelId="{6BBDDD27-105C-431C-9DB7-46D37D617CC5}" type="presParOf" srcId="{B4E929DB-38D3-4607-897C-89E519CECC53}" destId="{55D1195D-B320-4CB9-95FE-737FAACE5B49}" srcOrd="1" destOrd="0" presId="urn:microsoft.com/office/officeart/2005/8/layout/orgChart1"/>
    <dgm:cxn modelId="{E9BD5DC1-27BD-451C-9417-B91E07770E70}" type="presParOf" srcId="{A8A5CBDE-196B-41B8-ADF0-DA132322E66B}" destId="{11D56214-2CEC-4575-AD36-9FBDB1E65640}" srcOrd="1" destOrd="0" presId="urn:microsoft.com/office/officeart/2005/8/layout/orgChart1"/>
    <dgm:cxn modelId="{C88D0701-A928-4E57-A4EA-A0173D1EFE4A}" type="presParOf" srcId="{A8A5CBDE-196B-41B8-ADF0-DA132322E66B}" destId="{F6337A78-0B85-43A9-BCF2-6137C529DB9A}" srcOrd="2" destOrd="0" presId="urn:microsoft.com/office/officeart/2005/8/layout/orgChart1"/>
    <dgm:cxn modelId="{5C012035-FABF-408E-9D1A-34E63BC1E4DC}" type="presParOf" srcId="{352CFBAA-3803-4904-8E02-44BFD3290619}" destId="{2B9E0796-A942-4602-A0F8-5124F39F2122}" srcOrd="2" destOrd="0" presId="urn:microsoft.com/office/officeart/2005/8/layout/orgChart1"/>
    <dgm:cxn modelId="{0A484D81-EF43-450C-9340-AE9327342B58}" type="presParOf" srcId="{352CFBAA-3803-4904-8E02-44BFD3290619}" destId="{5E594A80-08BC-4EE0-AA8C-046A56F9F094}" srcOrd="3" destOrd="0" presId="urn:microsoft.com/office/officeart/2005/8/layout/orgChart1"/>
    <dgm:cxn modelId="{85957100-0EDB-4179-A9B4-D446AB354E8C}" type="presParOf" srcId="{5E594A80-08BC-4EE0-AA8C-046A56F9F094}" destId="{56FE7681-9E63-4D2E-BC0F-FA9525D4D6D2}" srcOrd="0" destOrd="0" presId="urn:microsoft.com/office/officeart/2005/8/layout/orgChart1"/>
    <dgm:cxn modelId="{3D051E8D-8834-4FC8-BA7F-6A57B784153C}" type="presParOf" srcId="{56FE7681-9E63-4D2E-BC0F-FA9525D4D6D2}" destId="{4DAD5DE8-1D7F-4C73-BD25-2FA8E5D96313}" srcOrd="0" destOrd="0" presId="urn:microsoft.com/office/officeart/2005/8/layout/orgChart1"/>
    <dgm:cxn modelId="{3AE8DE5C-0393-44A5-815B-9EF4EE32A53D}" type="presParOf" srcId="{56FE7681-9E63-4D2E-BC0F-FA9525D4D6D2}" destId="{3A8E46E0-CDE5-4B22-85E3-13C0CDA616E2}" srcOrd="1" destOrd="0" presId="urn:microsoft.com/office/officeart/2005/8/layout/orgChart1"/>
    <dgm:cxn modelId="{6D2C2BCF-B039-443F-ADE4-AD7C9B3E9C43}" type="presParOf" srcId="{5E594A80-08BC-4EE0-AA8C-046A56F9F094}" destId="{5DF07E80-EAB1-411E-884C-4385A4F0AE23}" srcOrd="1" destOrd="0" presId="urn:microsoft.com/office/officeart/2005/8/layout/orgChart1"/>
    <dgm:cxn modelId="{4621CBEC-2324-43C7-B3D0-2ECC3CF6F02C}" type="presParOf" srcId="{5DF07E80-EAB1-411E-884C-4385A4F0AE23}" destId="{68B19A8B-DCC0-4BA9-A705-D5447DB65739}" srcOrd="0" destOrd="0" presId="urn:microsoft.com/office/officeart/2005/8/layout/orgChart1"/>
    <dgm:cxn modelId="{DADC4DA4-580A-4B1B-84BC-417B66943DCA}" type="presParOf" srcId="{5DF07E80-EAB1-411E-884C-4385A4F0AE23}" destId="{287FAB51-27C7-42A1-A382-BCBD9F1CC476}" srcOrd="1" destOrd="0" presId="urn:microsoft.com/office/officeart/2005/8/layout/orgChart1"/>
    <dgm:cxn modelId="{52F68BC5-F538-4876-8C3D-490671BA6C06}" type="presParOf" srcId="{287FAB51-27C7-42A1-A382-BCBD9F1CC476}" destId="{4D30EFE2-2467-4AC3-BDC7-0DE0283CD24F}" srcOrd="0" destOrd="0" presId="urn:microsoft.com/office/officeart/2005/8/layout/orgChart1"/>
    <dgm:cxn modelId="{4F4F4948-2156-4A19-93CA-D69823C68579}" type="presParOf" srcId="{4D30EFE2-2467-4AC3-BDC7-0DE0283CD24F}" destId="{D81751F9-D280-41B7-A839-C5EE65C4144B}" srcOrd="0" destOrd="0" presId="urn:microsoft.com/office/officeart/2005/8/layout/orgChart1"/>
    <dgm:cxn modelId="{F6C8C2F5-D6A0-400B-9B52-2D78CC83C700}" type="presParOf" srcId="{4D30EFE2-2467-4AC3-BDC7-0DE0283CD24F}" destId="{4F0F5584-5136-4A22-8B83-359502DC83B2}" srcOrd="1" destOrd="0" presId="urn:microsoft.com/office/officeart/2005/8/layout/orgChart1"/>
    <dgm:cxn modelId="{771A3796-284A-4011-BC61-80A866603514}" type="presParOf" srcId="{287FAB51-27C7-42A1-A382-BCBD9F1CC476}" destId="{57C54AE0-113F-42FB-9139-DCF224099F08}" srcOrd="1" destOrd="0" presId="urn:microsoft.com/office/officeart/2005/8/layout/orgChart1"/>
    <dgm:cxn modelId="{CF67ADF7-48EF-4FA6-896C-623226E553F9}" type="presParOf" srcId="{57C54AE0-113F-42FB-9139-DCF224099F08}" destId="{D93654E6-9B73-4A5F-9030-3D0BFFBE0C10}" srcOrd="0" destOrd="0" presId="urn:microsoft.com/office/officeart/2005/8/layout/orgChart1"/>
    <dgm:cxn modelId="{22B34557-47DA-4BC7-B762-9D03BAE565C3}" type="presParOf" srcId="{57C54AE0-113F-42FB-9139-DCF224099F08}" destId="{EAFCE501-C47A-4532-A037-6FC3179FC3C6}" srcOrd="1" destOrd="0" presId="urn:microsoft.com/office/officeart/2005/8/layout/orgChart1"/>
    <dgm:cxn modelId="{D52B70B7-6C65-4130-A979-A9289B476416}" type="presParOf" srcId="{EAFCE501-C47A-4532-A037-6FC3179FC3C6}" destId="{95A06FCC-EFF5-4B42-A41D-AF7E81FB4201}" srcOrd="0" destOrd="0" presId="urn:microsoft.com/office/officeart/2005/8/layout/orgChart1"/>
    <dgm:cxn modelId="{6273ACF1-4419-4964-A628-12F8856F7176}" type="presParOf" srcId="{95A06FCC-EFF5-4B42-A41D-AF7E81FB4201}" destId="{27643FB7-3C1B-456B-8F05-DBAD7815D1B9}" srcOrd="0" destOrd="0" presId="urn:microsoft.com/office/officeart/2005/8/layout/orgChart1"/>
    <dgm:cxn modelId="{118CD3F2-FEC8-42C2-B728-14AD7D71E994}" type="presParOf" srcId="{95A06FCC-EFF5-4B42-A41D-AF7E81FB4201}" destId="{96661EAE-0D38-442A-98CB-5D166F144802}" srcOrd="1" destOrd="0" presId="urn:microsoft.com/office/officeart/2005/8/layout/orgChart1"/>
    <dgm:cxn modelId="{AAF66441-96A2-420F-8FF2-9B85577E592F}" type="presParOf" srcId="{EAFCE501-C47A-4532-A037-6FC3179FC3C6}" destId="{A4617F49-333C-45A4-BEC9-3981F00E3D1E}" srcOrd="1" destOrd="0" presId="urn:microsoft.com/office/officeart/2005/8/layout/orgChart1"/>
    <dgm:cxn modelId="{0DB9D935-97E4-467B-8599-47E4834CBBF7}" type="presParOf" srcId="{EAFCE501-C47A-4532-A037-6FC3179FC3C6}" destId="{EE1D12C4-7CF5-4E3E-B5B6-765ECB4B400D}" srcOrd="2" destOrd="0" presId="urn:microsoft.com/office/officeart/2005/8/layout/orgChart1"/>
    <dgm:cxn modelId="{542171F0-01E7-4982-96B3-92AD11DB39D6}" type="presParOf" srcId="{57C54AE0-113F-42FB-9139-DCF224099F08}" destId="{D97943E9-8BE9-4087-81D2-CF3C8A2A96DB}" srcOrd="2" destOrd="0" presId="urn:microsoft.com/office/officeart/2005/8/layout/orgChart1"/>
    <dgm:cxn modelId="{9669A1F4-E8F1-4554-81DC-2CD0B4F85555}" type="presParOf" srcId="{57C54AE0-113F-42FB-9139-DCF224099F08}" destId="{C4BE3B0A-13FA-4867-AB97-2E35EA665578}" srcOrd="3" destOrd="0" presId="urn:microsoft.com/office/officeart/2005/8/layout/orgChart1"/>
    <dgm:cxn modelId="{6673C47A-B8B1-4EBA-9405-4980F9B9B886}" type="presParOf" srcId="{C4BE3B0A-13FA-4867-AB97-2E35EA665578}" destId="{B722F3B2-3CEF-45D7-B951-8417E83824DA}" srcOrd="0" destOrd="0" presId="urn:microsoft.com/office/officeart/2005/8/layout/orgChart1"/>
    <dgm:cxn modelId="{2D483F85-088E-44A3-8EFD-EADBCAD53205}" type="presParOf" srcId="{B722F3B2-3CEF-45D7-B951-8417E83824DA}" destId="{11A00D9D-4542-4DAA-92BB-33AB8CCE5521}" srcOrd="0" destOrd="0" presId="urn:microsoft.com/office/officeart/2005/8/layout/orgChart1"/>
    <dgm:cxn modelId="{84F96BA5-463C-4269-A8FD-F2054A2B66AC}" type="presParOf" srcId="{B722F3B2-3CEF-45D7-B951-8417E83824DA}" destId="{F4E763AB-E217-4145-A169-CF428F35302E}" srcOrd="1" destOrd="0" presId="urn:microsoft.com/office/officeart/2005/8/layout/orgChart1"/>
    <dgm:cxn modelId="{AC51CF87-1E66-4BAB-B011-5AE5B13CA8F3}" type="presParOf" srcId="{C4BE3B0A-13FA-4867-AB97-2E35EA665578}" destId="{3F36929B-93E9-446B-A19C-D12047864BBE}" srcOrd="1" destOrd="0" presId="urn:microsoft.com/office/officeart/2005/8/layout/orgChart1"/>
    <dgm:cxn modelId="{C412378B-6A3D-4B82-8B67-79A2DAD46B48}" type="presParOf" srcId="{C4BE3B0A-13FA-4867-AB97-2E35EA665578}" destId="{85ECCFA7-2CF6-48FC-8058-F39FA603F2C8}" srcOrd="2" destOrd="0" presId="urn:microsoft.com/office/officeart/2005/8/layout/orgChart1"/>
    <dgm:cxn modelId="{92BCF818-C052-4AF1-93A8-D42FFF645097}" type="presParOf" srcId="{57C54AE0-113F-42FB-9139-DCF224099F08}" destId="{88D9801D-F1DD-4D08-9850-54CD4339D1D2}" srcOrd="4" destOrd="0" presId="urn:microsoft.com/office/officeart/2005/8/layout/orgChart1"/>
    <dgm:cxn modelId="{C5A7DC3F-74C4-4769-AF1C-4F1C35CD64F7}" type="presParOf" srcId="{57C54AE0-113F-42FB-9139-DCF224099F08}" destId="{CF940573-BF8F-43B9-9331-8AEE68C712D6}" srcOrd="5" destOrd="0" presId="urn:microsoft.com/office/officeart/2005/8/layout/orgChart1"/>
    <dgm:cxn modelId="{75E94C45-65F9-43BD-A056-B534F156C1A9}" type="presParOf" srcId="{CF940573-BF8F-43B9-9331-8AEE68C712D6}" destId="{EE312677-032B-44EE-B8FB-E819D5A1F73B}" srcOrd="0" destOrd="0" presId="urn:microsoft.com/office/officeart/2005/8/layout/orgChart1"/>
    <dgm:cxn modelId="{0E2DA112-F98A-432B-86FD-595C9FE13B58}" type="presParOf" srcId="{EE312677-032B-44EE-B8FB-E819D5A1F73B}" destId="{351F86AB-DE2E-439A-AAA2-546BFDCF7BF2}" srcOrd="0" destOrd="0" presId="urn:microsoft.com/office/officeart/2005/8/layout/orgChart1"/>
    <dgm:cxn modelId="{B18317D9-F0EB-4929-BD12-486C091F9012}" type="presParOf" srcId="{EE312677-032B-44EE-B8FB-E819D5A1F73B}" destId="{71DF011A-D153-4B6D-973C-7085D83BF8D1}" srcOrd="1" destOrd="0" presId="urn:microsoft.com/office/officeart/2005/8/layout/orgChart1"/>
    <dgm:cxn modelId="{E39632D9-6B9B-41CC-92B5-28E9CC3B1146}" type="presParOf" srcId="{CF940573-BF8F-43B9-9331-8AEE68C712D6}" destId="{998CBACF-2E4E-47E1-9981-C91526535F6D}" srcOrd="1" destOrd="0" presId="urn:microsoft.com/office/officeart/2005/8/layout/orgChart1"/>
    <dgm:cxn modelId="{BA0A470D-1915-4477-A2E5-55537825FB78}" type="presParOf" srcId="{CF940573-BF8F-43B9-9331-8AEE68C712D6}" destId="{4F082EAB-CA57-4BBD-8AB9-18B7FCCE5B34}" srcOrd="2" destOrd="0" presId="urn:microsoft.com/office/officeart/2005/8/layout/orgChart1"/>
    <dgm:cxn modelId="{B6693D49-B02C-43F5-942D-244B7FD9C45F}" type="presParOf" srcId="{57C54AE0-113F-42FB-9139-DCF224099F08}" destId="{E3D33777-CE70-4AFF-BA32-FBC579042350}" srcOrd="6" destOrd="0" presId="urn:microsoft.com/office/officeart/2005/8/layout/orgChart1"/>
    <dgm:cxn modelId="{4D448CC7-76A8-4707-B3CE-CC59AB008F48}" type="presParOf" srcId="{57C54AE0-113F-42FB-9139-DCF224099F08}" destId="{181CC022-8F78-4E51-8097-CA06DF557C2B}" srcOrd="7" destOrd="0" presId="urn:microsoft.com/office/officeart/2005/8/layout/orgChart1"/>
    <dgm:cxn modelId="{07A8AAA7-00D6-4FF3-BC96-E5AD3DA22FDA}" type="presParOf" srcId="{181CC022-8F78-4E51-8097-CA06DF557C2B}" destId="{3C075D3A-5A03-44E5-AB0D-A6159B49D5D0}" srcOrd="0" destOrd="0" presId="urn:microsoft.com/office/officeart/2005/8/layout/orgChart1"/>
    <dgm:cxn modelId="{21147823-33F1-4C0D-AE4A-CD6EAD0C5A79}" type="presParOf" srcId="{3C075D3A-5A03-44E5-AB0D-A6159B49D5D0}" destId="{52200117-E1CE-47CD-A893-8F1A7E94524C}" srcOrd="0" destOrd="0" presId="urn:microsoft.com/office/officeart/2005/8/layout/orgChart1"/>
    <dgm:cxn modelId="{E8F09DDE-DDDF-428B-A02F-8C5054CE0459}" type="presParOf" srcId="{3C075D3A-5A03-44E5-AB0D-A6159B49D5D0}" destId="{07EFADBC-CCDD-4DAA-B25D-F94BD1B5CDB7}" srcOrd="1" destOrd="0" presId="urn:microsoft.com/office/officeart/2005/8/layout/orgChart1"/>
    <dgm:cxn modelId="{A9587DA5-9796-4E4F-834E-C9A2E72B9CF3}" type="presParOf" srcId="{181CC022-8F78-4E51-8097-CA06DF557C2B}" destId="{5D27DCF3-47F8-4D22-8E04-EFED11A611BC}" srcOrd="1" destOrd="0" presId="urn:microsoft.com/office/officeart/2005/8/layout/orgChart1"/>
    <dgm:cxn modelId="{5A9A7A4A-6485-4192-907A-974DD2938C6D}" type="presParOf" srcId="{181CC022-8F78-4E51-8097-CA06DF557C2B}" destId="{92C9CC7A-2FEA-4D50-9D10-5281904B4384}" srcOrd="2" destOrd="0" presId="urn:microsoft.com/office/officeart/2005/8/layout/orgChart1"/>
    <dgm:cxn modelId="{D0181D69-C58F-4869-A8E4-4139D2D0F1B2}" type="presParOf" srcId="{287FAB51-27C7-42A1-A382-BCBD9F1CC476}" destId="{FA218D17-4C2A-472A-8AAB-D7C08EBD0B0C}" srcOrd="2" destOrd="0" presId="urn:microsoft.com/office/officeart/2005/8/layout/orgChart1"/>
    <dgm:cxn modelId="{559E82EC-FEDA-44C2-BDB3-96B138BE7D0F}" type="presParOf" srcId="{5DF07E80-EAB1-411E-884C-4385A4F0AE23}" destId="{FB47C742-0F6B-43E1-82AD-623C87763A91}" srcOrd="2" destOrd="0" presId="urn:microsoft.com/office/officeart/2005/8/layout/orgChart1"/>
    <dgm:cxn modelId="{18AA133C-BE52-4151-8E7B-713D0980B88C}" type="presParOf" srcId="{5DF07E80-EAB1-411E-884C-4385A4F0AE23}" destId="{5CFBBB09-D022-42F5-9F37-2316DF701644}" srcOrd="3" destOrd="0" presId="urn:microsoft.com/office/officeart/2005/8/layout/orgChart1"/>
    <dgm:cxn modelId="{B3D96674-1C0A-4E41-86F7-29ED606166B9}" type="presParOf" srcId="{5CFBBB09-D022-42F5-9F37-2316DF701644}" destId="{24C0B886-69D4-4FFA-BAA6-D0DFFE25D3C4}" srcOrd="0" destOrd="0" presId="urn:microsoft.com/office/officeart/2005/8/layout/orgChart1"/>
    <dgm:cxn modelId="{1554B82F-33C8-43C1-981B-6E5AB122F666}" type="presParOf" srcId="{24C0B886-69D4-4FFA-BAA6-D0DFFE25D3C4}" destId="{DB661A05-5C50-4803-85F6-C47C8B64A8A9}" srcOrd="0" destOrd="0" presId="urn:microsoft.com/office/officeart/2005/8/layout/orgChart1"/>
    <dgm:cxn modelId="{13C70DFF-D910-47D7-922A-7CF7E446C697}" type="presParOf" srcId="{24C0B886-69D4-4FFA-BAA6-D0DFFE25D3C4}" destId="{09724938-A1B8-4EC2-8B28-0E5B05EB47B7}" srcOrd="1" destOrd="0" presId="urn:microsoft.com/office/officeart/2005/8/layout/orgChart1"/>
    <dgm:cxn modelId="{06D89828-DC5E-4351-B523-6DE80FD1CB45}" type="presParOf" srcId="{5CFBBB09-D022-42F5-9F37-2316DF701644}" destId="{C745269B-CE7B-464A-8BA0-3B71C1346AD6}" srcOrd="1" destOrd="0" presId="urn:microsoft.com/office/officeart/2005/8/layout/orgChart1"/>
    <dgm:cxn modelId="{0339822E-14C7-4FE2-92FC-F9E0E4913B43}" type="presParOf" srcId="{C745269B-CE7B-464A-8BA0-3B71C1346AD6}" destId="{FEC41F6C-F5A1-4BA3-ACF5-852BC1F0E758}" srcOrd="0" destOrd="0" presId="urn:microsoft.com/office/officeart/2005/8/layout/orgChart1"/>
    <dgm:cxn modelId="{E2E72F21-67AE-4B2F-A75D-21892CFC37E2}" type="presParOf" srcId="{C745269B-CE7B-464A-8BA0-3B71C1346AD6}" destId="{BB3642DA-F53B-4BBC-A5F9-16D6E8839E8C}" srcOrd="1" destOrd="0" presId="urn:microsoft.com/office/officeart/2005/8/layout/orgChart1"/>
    <dgm:cxn modelId="{6BD1E649-743D-4131-9D8D-9A26E53AD8E3}" type="presParOf" srcId="{BB3642DA-F53B-4BBC-A5F9-16D6E8839E8C}" destId="{403C8F1B-EE31-4B90-ACE0-832ACD60E13D}" srcOrd="0" destOrd="0" presId="urn:microsoft.com/office/officeart/2005/8/layout/orgChart1"/>
    <dgm:cxn modelId="{8F6273A3-FFA4-4798-B3D4-4D7B17600807}" type="presParOf" srcId="{403C8F1B-EE31-4B90-ACE0-832ACD60E13D}" destId="{AD1B3EAD-A2B4-4556-B0F2-FECCE003664D}" srcOrd="0" destOrd="0" presId="urn:microsoft.com/office/officeart/2005/8/layout/orgChart1"/>
    <dgm:cxn modelId="{3300D6E1-C4C1-46A8-9BC3-D1CB84595D05}" type="presParOf" srcId="{403C8F1B-EE31-4B90-ACE0-832ACD60E13D}" destId="{E977CF72-B4A0-4BD6-AC88-43250FAD2FEB}" srcOrd="1" destOrd="0" presId="urn:microsoft.com/office/officeart/2005/8/layout/orgChart1"/>
    <dgm:cxn modelId="{5DB8E241-42E0-45A1-988D-F2A5149F0CCA}" type="presParOf" srcId="{BB3642DA-F53B-4BBC-A5F9-16D6E8839E8C}" destId="{6F83A0E3-CA0A-444B-9DE1-3CBB7A01368E}" srcOrd="1" destOrd="0" presId="urn:microsoft.com/office/officeart/2005/8/layout/orgChart1"/>
    <dgm:cxn modelId="{D8E8C3E1-71FC-43FD-B259-EC43B692C462}" type="presParOf" srcId="{BB3642DA-F53B-4BBC-A5F9-16D6E8839E8C}" destId="{5139C406-0BE8-43E5-B952-254D5710ADB5}" srcOrd="2" destOrd="0" presId="urn:microsoft.com/office/officeart/2005/8/layout/orgChart1"/>
    <dgm:cxn modelId="{D89C250B-F117-4987-B471-38D29420C703}" type="presParOf" srcId="{5CFBBB09-D022-42F5-9F37-2316DF701644}" destId="{7CC682A1-E592-4E05-98DA-9B5DE4F02B37}" srcOrd="2" destOrd="0" presId="urn:microsoft.com/office/officeart/2005/8/layout/orgChart1"/>
    <dgm:cxn modelId="{4F906929-478A-4DDC-ADE0-DA706615DCF2}" type="presParOf" srcId="{5E594A80-08BC-4EE0-AA8C-046A56F9F094}" destId="{E1AA8A7C-6CB0-4155-B69A-BD9931D195B4}" srcOrd="2" destOrd="0" presId="urn:microsoft.com/office/officeart/2005/8/layout/orgChart1"/>
    <dgm:cxn modelId="{41FFDA87-327D-47BE-8880-2C33C48A0C6F}" type="presParOf" srcId="{08173441-C91D-4C8D-A27D-F4C1E9453051}" destId="{36B09032-5EB3-4EEE-9E24-0B37822C1200}" srcOrd="2" destOrd="0" presId="urn:microsoft.com/office/officeart/2005/8/layout/orgChart1"/>
    <dgm:cxn modelId="{47FBB336-7517-4324-9104-A692C5FBA5E8}" type="presParOf" srcId="{3E71F587-40A4-4A73-B0B8-803935E7CB71}" destId="{DED0BE60-557A-4795-A9EE-F50D31FBF32A}" srcOrd="2" destOrd="0" presId="urn:microsoft.com/office/officeart/2005/8/layout/orgChart1"/>
    <dgm:cxn modelId="{A30B2A80-2750-4DA0-8FD0-50F3E7E839D8}" type="presParOf" srcId="{39A8397E-9FD1-4F3D-A070-476E764150A6}" destId="{588F1E48-C733-4604-B0CC-E32A1004A6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FFAB2-6EA9-4858-99E0-A576FEFB8F1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vi-VN"/>
        </a:p>
      </dgm:t>
    </dgm:pt>
    <dgm:pt modelId="{4C8C0E8C-1781-48F3-8F98-93C6B05B76F0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Hệ thống quản lý nhà hàng Hương Việt</a:t>
          </a:r>
        </a:p>
      </dgm:t>
    </dgm:pt>
    <dgm:pt modelId="{268A224B-CEB4-4EA1-A6CC-28F6AC53AAF8}" type="parTrans" cxnId="{FBA5CA52-E539-4EDB-964C-E37DE07BF97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A23DEE9-DFA5-47A1-819B-343F933B50D8}" type="sibTrans" cxnId="{FBA5CA52-E539-4EDB-964C-E37DE07BF97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9BCE832-D5B6-4B67-BE3D-4A14CD8EA6E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Hàng</a:t>
          </a:r>
        </a:p>
      </dgm:t>
    </dgm:pt>
    <dgm:pt modelId="{19B9E970-F4EF-40B6-A27E-3C66F6AFEDDF}" type="parTrans" cxnId="{5D1D9F63-A32C-4E72-8655-687086682C2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06FE274-E998-4038-8209-D14624901F85}" type="sibTrans" cxnId="{5D1D9F63-A32C-4E72-8655-687086682C2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9F91E88-2192-46BE-B411-02EEACA8305B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vãng lai</a:t>
          </a:r>
        </a:p>
      </dgm:t>
    </dgm:pt>
    <dgm:pt modelId="{D706C25A-5DD8-417A-B708-1888BDB15729}" type="parTrans" cxnId="{84782168-38DC-4BA2-B0BF-C7D5EB3EE49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B5E77E6-92F3-4CA7-B01C-F690DE2FEDAC}" type="sibTrans" cxnId="{84782168-38DC-4BA2-B0BF-C7D5EB3EE49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B1BD39-B335-460B-87CA-7A04CBDA94CE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Tìm kiếm món ăn</a:t>
          </a:r>
        </a:p>
      </dgm:t>
    </dgm:pt>
    <dgm:pt modelId="{4613C61D-16BC-4F24-8833-53A5C8A58617}" type="parTrans" cxnId="{66107D5C-2FF4-4176-9328-0CE6E40FB47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B805723-EDFF-40EF-B709-6229E24E5F3D}" type="sibTrans" cxnId="{66107D5C-2FF4-4176-9328-0CE6E40FB47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11FB5AD-2589-4E4F-B5A5-47E0A76DAFCE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món ăn</a:t>
          </a:r>
        </a:p>
      </dgm:t>
    </dgm:pt>
    <dgm:pt modelId="{73398A0E-E533-41F4-951B-6A21C50EDEB3}" type="parTrans" cxnId="{35773D7F-DF76-437E-A95F-7058E8E1F40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C206C-6DA9-41B9-B668-67B3A495E4BC}" type="sibTrans" cxnId="{35773D7F-DF76-437E-A95F-7058E8E1F40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9EBECF0-F3F9-48AA-B2B2-9D70C9635F95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thực đơn</a:t>
          </a:r>
        </a:p>
      </dgm:t>
    </dgm:pt>
    <dgm:pt modelId="{D781D5F5-DE5B-4E40-B0B4-389687FC896A}" type="parTrans" cxnId="{A7F754CC-EB3A-4B83-9ECC-0845315D59F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24B0199-5CD5-47EE-8FAC-8C6555E976F9}" type="sibTrans" cxnId="{A7F754CC-EB3A-4B83-9ECC-0845315D59F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F538970-25BB-445F-BFBF-2E06F2497597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giỏ hàng</a:t>
          </a:r>
        </a:p>
      </dgm:t>
    </dgm:pt>
    <dgm:pt modelId="{1D425000-4034-42F5-8F6B-BA90F7D98BE3}" type="parTrans" cxnId="{2EBAE82F-8CDE-4E06-BF13-BD70A0F0C1E3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50AFCDB-FDBD-49A2-BB01-5E317B8D62F7}" type="sibTrans" cxnId="{2EBAE82F-8CDE-4E06-BF13-BD70A0F0C1E3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212B6C7-1BE7-4390-8574-B48470AF05B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Lựa chọn chi nhánh</a:t>
          </a:r>
        </a:p>
      </dgm:t>
    </dgm:pt>
    <dgm:pt modelId="{6F2F6728-14B0-4946-8C42-F6CBE580F8DA}" type="parTrans" cxnId="{960D0121-FEE8-414C-8BF2-E7F56485A9C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BDF5C2C-4726-4907-9474-71B0E6561D15}" type="sibTrans" cxnId="{960D0121-FEE8-414C-8BF2-E7F56485A9C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D95E43-ACAC-47B5-B347-2D4A8144CD80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Đặt hàng </a:t>
          </a:r>
        </a:p>
      </dgm:t>
    </dgm:pt>
    <dgm:pt modelId="{E68ACEF7-656D-4A65-8BE6-8425B4FE37BD}" type="parTrans" cxnId="{C02DA03F-3A55-44AB-AA6A-6A4C5FAFCC7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F6EED2C-BD3D-45DA-88D8-6E186C0D504E}" type="sibTrans" cxnId="{C02DA03F-3A55-44AB-AA6A-6A4C5FAFCC7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45D5498-D28D-4585-ACCA-107D0D8DB181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giao hàng</a:t>
          </a:r>
        </a:p>
      </dgm:t>
    </dgm:pt>
    <dgm:pt modelId="{D13C833B-ADDD-4E8A-B442-D7EA849264C9}" type="parTrans" cxnId="{7C51602E-2F3A-40FF-BF3E-FA844FE120F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3EDE45E-FDBF-475B-B2E5-686577B8153E}" type="sibTrans" cxnId="{7C51602E-2F3A-40FF-BF3E-FA844FE120F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A9C3022-1B3E-4345-A4D2-E358D0857695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phương thức thanh toán</a:t>
          </a:r>
        </a:p>
      </dgm:t>
    </dgm:pt>
    <dgm:pt modelId="{3AF18138-B833-4A5E-9D37-BE4472C908C5}" type="parTrans" cxnId="{3FAE66EF-3F2C-4AC4-8B64-2A570A330FA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BFBF242-6D6D-43AA-B0CF-2C79C6B73900}" type="sibTrans" cxnId="{3FAE66EF-3F2C-4AC4-8B64-2A570A330FA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B4287CC-0DCC-4902-BDA4-3C61E110DC07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Hủy đơn</a:t>
          </a:r>
        </a:p>
      </dgm:t>
    </dgm:pt>
    <dgm:pt modelId="{57B7DDF2-CD30-47FB-9DB0-01AA5D305547}" type="parTrans" cxnId="{8E8C47F6-1EFC-4F89-804F-DE545CA9C94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3152A94-BF96-4C3F-9786-97C4180A50F6}" type="sibTrans" cxnId="{8E8C47F6-1EFC-4F89-804F-DE545CA9C94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F3C103F-4631-452E-81D6-CE2E400C837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lịch sử đơn hàng</a:t>
          </a:r>
        </a:p>
      </dgm:t>
    </dgm:pt>
    <dgm:pt modelId="{F4F273F5-81DB-4533-9489-2EE7E7D90C88}" type="parTrans" cxnId="{8C22DB01-76CC-4B37-9967-D84D82B9F1C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0AB3118-2B84-4267-ACBA-C1A0FB829039}" type="sibTrans" cxnId="{8C22DB01-76CC-4B37-9967-D84D82B9F1C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310F599-0264-444E-89B0-08F8ACA3578A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Đăng ký thẻ thành viên</a:t>
          </a:r>
        </a:p>
      </dgm:t>
    </dgm:pt>
    <dgm:pt modelId="{F5E342B8-51E6-45F0-8DD6-425D81E77460}" type="parTrans" cxnId="{CE1B160C-FCDD-40DB-B981-9F5D4DEE5146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F019035-8DCC-4B3F-B619-B4CF24236147}" type="sibTrans" cxnId="{CE1B160C-FCDD-40DB-B981-9F5D4DEE5146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6B634B-B7A3-414A-A702-462B7F6609FA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thành viên</a:t>
          </a:r>
        </a:p>
      </dgm:t>
    </dgm:pt>
    <dgm:pt modelId="{9FBAD21C-AE9C-4BE0-AA15-7AC006E0A012}" type="parTrans" cxnId="{7B3DC2A3-4F29-48B8-82EF-3C22C074677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2366AAD-8035-4061-9F4B-068EBB8CA374}" type="sibTrans" cxnId="{7B3DC2A3-4F29-48B8-82EF-3C22C074677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8B1F136-BC36-4FCC-912E-C3485BB8592B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Tìm kiếm món ăn</a:t>
          </a:r>
        </a:p>
      </dgm:t>
    </dgm:pt>
    <dgm:pt modelId="{55548026-8B30-4A44-9493-7006EA241133}" type="parTrans" cxnId="{2130EAFB-5F1D-4D2B-A833-C829BEDDD1F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5DE6C07-0E6B-47F5-A485-AEDE4BDCC3FF}" type="sibTrans" cxnId="{2130EAFB-5F1D-4D2B-A833-C829BEDDD1F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3558CAE-24D4-42F4-9C8E-C4F0698041C4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món ăn</a:t>
          </a:r>
        </a:p>
      </dgm:t>
    </dgm:pt>
    <dgm:pt modelId="{F54A1220-A035-430C-8AA8-D57BFA422AD5}" type="parTrans" cxnId="{514CF3EB-ECF9-4D16-9228-4B8331EE167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4D6B55D-9243-4390-810E-FE6DFCC3D397}" type="sibTrans" cxnId="{514CF3EB-ECF9-4D16-9228-4B8331EE167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DAEF7DB-F814-440C-B10C-06B49B0289E6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thực đơn</a:t>
          </a:r>
        </a:p>
      </dgm:t>
    </dgm:pt>
    <dgm:pt modelId="{07C8397F-874B-431F-80F2-688B766BACF4}" type="parTrans" cxnId="{A064C95A-2FB9-42EC-872F-C475ECB94926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0787DA2-CAD5-4954-8809-9D75D0BD3248}" type="sibTrans" cxnId="{A064C95A-2FB9-42EC-872F-C475ECB94926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19D0CE5-A7DA-4D58-A093-D2A4B7EC0508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giỏ hàng</a:t>
          </a:r>
        </a:p>
      </dgm:t>
    </dgm:pt>
    <dgm:pt modelId="{4A5F4422-98CD-4921-B208-AF6588FCEAC8}" type="parTrans" cxnId="{875877B3-4BC3-4722-BCFF-9249401C23B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857ACF9-79F8-4170-A3F6-C20165684B5E}" type="sibTrans" cxnId="{875877B3-4BC3-4722-BCFF-9249401C23B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7924C3C-D562-4A50-8472-B853CE3BBC20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Lựa chọn chi nhánh </a:t>
          </a:r>
        </a:p>
      </dgm:t>
    </dgm:pt>
    <dgm:pt modelId="{54FDB56B-9EF9-4A0D-BD37-496D7AF8140D}" type="parTrans" cxnId="{A2D08098-A481-4F50-9038-F5B92E96F8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2C31A45-B2D2-4374-B418-4A6B8EA64F83}" type="sibTrans" cxnId="{A2D08098-A481-4F50-9038-F5B92E96F8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F11A449-843F-4DA7-BB17-B5039EA3ABAF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Đặt hàng</a:t>
          </a:r>
        </a:p>
      </dgm:t>
    </dgm:pt>
    <dgm:pt modelId="{65D81A98-4888-4E13-A782-C2FCCBDFB34E}" type="parTrans" cxnId="{B77CB63E-1946-4C45-8851-514675CE6E3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63665B8-4D13-415E-9AB6-C9786D501865}" type="sibTrans" cxnId="{B77CB63E-1946-4C45-8851-514675CE6E3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19C2DA7-A27D-41CB-941C-2E3E6C6D00BD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giao hàng</a:t>
          </a:r>
        </a:p>
      </dgm:t>
    </dgm:pt>
    <dgm:pt modelId="{8DB4A8FD-570B-4003-9714-964DE386D331}" type="parTrans" cxnId="{F8B031B1-FE25-4A64-8B6A-9ABE1B4C47A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F00E101-4AC3-4905-9BDB-FABA2991F33C}" type="sibTrans" cxnId="{F8B031B1-FE25-4A64-8B6A-9ABE1B4C47A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B29B75D-4FEF-4F62-9FFB-D9C1FBA795EA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phương thức thanh toán</a:t>
          </a:r>
        </a:p>
      </dgm:t>
    </dgm:pt>
    <dgm:pt modelId="{A9A20DFE-EF46-40D1-9D1D-1136081E43E0}" type="parTrans" cxnId="{83A3ABBE-A878-4AB6-91F7-ACC3C1F0C6F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8A41A2F-2BD7-4549-8316-70C6F995DF55}" type="sibTrans" cxnId="{83A3ABBE-A878-4AB6-91F7-ACC3C1F0C6F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41736B5-E787-4FDD-917C-ECE5790F6C2F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Hủy đơn</a:t>
          </a:r>
        </a:p>
      </dgm:t>
    </dgm:pt>
    <dgm:pt modelId="{13DC3E1A-0C74-445E-90BB-B2204195FAB0}" type="parTrans" cxnId="{0D621383-ADD8-424F-9B82-818D69184F4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8599CDB-7BD0-403D-BEFE-1D720A39A8B7}" type="sibTrans" cxnId="{0D621383-ADD8-424F-9B82-818D69184F4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4F103-F338-44FC-B745-B689D6FC999C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lịch sử đơn hàng</a:t>
          </a:r>
        </a:p>
      </dgm:t>
    </dgm:pt>
    <dgm:pt modelId="{D50E8E90-1666-4F61-9DD2-02233F6E774B}" type="parTrans" cxnId="{4F3AAF61-8553-49E1-9BCB-0505A5A96B9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4107EA-A24B-4DDA-A071-6D05EEB27A52}" type="sibTrans" cxnId="{4F3AAF61-8553-49E1-9BCB-0505A5A96B9A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E625DF3-FAF9-417E-A72A-2D435287523D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Tích lũy điểm</a:t>
          </a:r>
        </a:p>
      </dgm:t>
    </dgm:pt>
    <dgm:pt modelId="{167A9085-C785-4F26-ABC0-5D266D566327}" type="parTrans" cxnId="{D28EAF80-9D59-4729-B945-087B9862C20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D052209-4A2E-4E54-BA3D-AA81F3FE90E9}" type="sibTrans" cxnId="{D28EAF80-9D59-4729-B945-087B9862C20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CB8B9E9-D1C6-4361-A442-9FB51D2D1F67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thông tin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3BF2783-0700-40ED-AC67-58308B6E1CEA}" type="parTrans" cxnId="{159EFD72-A34A-4042-9391-9EB2998D9FC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7E8BCEB-2B9C-403B-B820-9E1175AB2FF8}" type="sibTrans" cxnId="{159EFD72-A34A-4042-9391-9EB2998D9FC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68F73C6-6758-4423-B634-A65B5347FEC0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C726A11-D058-4D8E-A5DE-B511FEFFA18E}" type="parTrans" cxnId="{D9AB70D2-8796-4669-90BC-D6C32137145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27CDF07-7758-4F63-B7DA-937BF771860B}" type="sibTrans" cxnId="{D9AB70D2-8796-4669-90BC-D6C32137145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6B26223-F091-4E60-B194-4B936C24AE31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 giao hàng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D1AB11A-03D8-47DE-8068-7602A9001896}" type="parTrans" cxnId="{BAF2420B-C5AC-42D1-858D-35A71A5BDF55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66A1189-6E3D-4C3D-80E8-D5E4C82BB33A}" type="sibTrans" cxnId="{BAF2420B-C5AC-42D1-858D-35A71A5BDF55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F95E9C1-9344-42B3-BCF0-FEC7E9122722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thông tin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5BAD3FA-DE37-46F1-8D72-1526D57973BF}" type="parTrans" cxnId="{8FB3B2CC-05E9-40C1-AD78-46576E15F73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74F3F94-7207-4F7A-A072-98607AC3A5A1}" type="sibTrans" cxnId="{8FB3B2CC-05E9-40C1-AD78-46576E15F73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00805F7-2787-4D2B-9B68-8EEA7FE1C550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đơn hàng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A08F88F-8487-45AF-856C-5E42B65EDFA3}" type="parTrans" cxnId="{CA480C47-60AD-44FC-AC9B-47FFA93BC7A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E4CB701-C68B-45CF-92AA-1D15A83BB0C6}" type="sibTrans" cxnId="{CA480C47-60AD-44FC-AC9B-47FFA93BC7A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2CC0353-13D4-4150-A7FE-5A4DF65D1F30}">
      <dgm:prSet custT="1"/>
      <dgm:spPr/>
      <dgm:t>
        <a:bodyPr/>
        <a:lstStyle/>
        <a:p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hàng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6EBDBC9-DB99-471C-81D4-D2FD41E01425}" type="parTrans" cxnId="{BACA321E-8AD3-417B-A2D6-233F90DBEB0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05BAB3F-CC4C-4FC1-8248-77904631C39A}" type="sibTrans" cxnId="{BACA321E-8AD3-417B-A2D6-233F90DBEB0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3A86343-15EE-44E5-9B4D-A69A95BB1635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Lập đơn hàng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05A775E-76E2-4009-A086-1288D6C08E05}" type="parTrans" cxnId="{EA54418E-1A3D-48B1-841E-3F04AC5107C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398B39A-91FD-4BD6-8414-0D643B92458B}" type="sibTrans" cxnId="{EA54418E-1A3D-48B1-841E-3F04AC5107C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3045313-A08B-43B8-9DB3-31EA23E3FF30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Thêm, xóa, cập nhật thông tin khách hàng</a:t>
          </a:r>
        </a:p>
      </dgm:t>
    </dgm:pt>
    <dgm:pt modelId="{2B40CAC5-88AB-4457-80D8-48007F4A40B7}" type="parTrans" cxnId="{080A8751-9AF2-421E-9EB1-1E82E0D13D9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208C06D-DEFD-412A-8828-D02B5DBCBC08}" type="sibTrans" cxnId="{080A8751-9AF2-421E-9EB1-1E82E0D13D9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DC778AB-1CCC-4E59-8E85-81B2DF89BB59}">
      <dgm:prSet custT="1"/>
      <dgm:spPr/>
      <dgm:t>
        <a:bodyPr/>
        <a:lstStyle/>
        <a:p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chi </a:t>
          </a:r>
          <a:r>
            <a:rPr lang="en-US" sz="600" b="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nhánh</a:t>
          </a:r>
          <a:endParaRPr lang="vi-VN" sz="6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ACBB66E-E7E7-4233-B1C9-3F874FCF78E2}" type="parTrans" cxnId="{0C523ED9-D291-4835-B6B6-CEEB79BB410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7AB92E5-B06A-4CD3-9862-9ACE347BE50C}" type="sibTrans" cxnId="{0C523ED9-D291-4835-B6B6-CEEB79BB4104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875565A-2CC7-4998-A4F4-1DFBF1097B74}">
      <dgm:prSet custT="1"/>
      <dgm:spPr/>
      <dgm:t>
        <a:bodyPr/>
        <a:lstStyle/>
        <a:p>
          <a:r>
            <a:rPr lang="en-US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</a:t>
          </a:r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ập nhật số phần ăn mỗi ngày</a:t>
          </a:r>
        </a:p>
      </dgm:t>
    </dgm:pt>
    <dgm:pt modelId="{DB6C1994-F216-41F4-8B51-0C70F871C82A}" type="parTrans" cxnId="{712C5823-0E4C-4092-9DD6-C6B9A23F039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E0EB452-586B-4372-9B8D-DE962D003C38}" type="sibTrans" cxnId="{712C5823-0E4C-4092-9DD6-C6B9A23F039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C247190-E214-451D-A007-144E28702316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tình trạng của đơn hàng</a:t>
          </a:r>
        </a:p>
      </dgm:t>
    </dgm:pt>
    <dgm:pt modelId="{0EDECF1C-58B3-45DF-9983-21253521AD59}" type="parTrans" cxnId="{A5CB1F76-7FAD-45D5-BFDE-D72D695C497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142620-2537-4981-8E7F-934BA1984A93}" type="sibTrans" cxnId="{A5CB1F76-7FAD-45D5-BFDE-D72D695C497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D720BDB-8C27-4A38-9763-5485B2A3C11B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báo cáo</a:t>
          </a:r>
        </a:p>
      </dgm:t>
    </dgm:pt>
    <dgm:pt modelId="{DB38414C-07C0-4D2F-9528-D7ECB8FEA5CB}" type="parTrans" cxnId="{24FAB32C-47F9-4905-99AC-5CC76B180EF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2D67CF8-564E-4486-B818-FEAF604E98D1}" type="sibTrans" cxnId="{24FAB32C-47F9-4905-99AC-5CC76B180EF2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E1292DF-AB2E-4E0C-961F-354BE592E3C2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doanh thu</a:t>
          </a:r>
        </a:p>
      </dgm:t>
    </dgm:pt>
    <dgm:pt modelId="{58E21380-5F0A-4922-B15C-E75857AD31AA}" type="parTrans" cxnId="{8DB29E27-F655-43CA-9575-FAC47A92C1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E6F76CC-E15D-47B8-BBF3-BBD35E9E0333}" type="sibTrans" cxnId="{8DB29E27-F655-43CA-9575-FAC47A92C1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94BBD51-AB3E-4C42-9A19-1D74A566AA98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ngày, tháng, năm</a:t>
          </a:r>
        </a:p>
      </dgm:t>
    </dgm:pt>
    <dgm:pt modelId="{6AA6FE1C-6B84-4703-AB3C-37768B7843A7}" type="parTrans" cxnId="{5F2098D9-4A41-46A4-8342-8DBA4885B67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3FDF680-BC75-4FAA-8E9E-8840EC9BDF89}" type="sibTrans" cxnId="{5F2098D9-4A41-46A4-8342-8DBA4885B677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4FB8E1D-5690-4CBB-B6FC-13FDC10619B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món, loại món </a:t>
          </a:r>
        </a:p>
      </dgm:t>
    </dgm:pt>
    <dgm:pt modelId="{684F2EF8-ED4F-440C-BAC9-C24C4AFBC973}" type="parTrans" cxnId="{7DC1A318-ABCD-4776-AE78-40169252A96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626962B-71A0-46E3-A99F-67FB55582ED9}" type="sibTrans" cxnId="{7DC1A318-ABCD-4776-AE78-40169252A96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362E570-F044-4291-A231-B143794EA4EB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loại khách hàng </a:t>
          </a:r>
        </a:p>
      </dgm:t>
    </dgm:pt>
    <dgm:pt modelId="{5E887718-11F5-4A07-A1F3-A1FF1FEC913C}" type="parTrans" cxnId="{477BDFE0-C308-42FD-9077-8936A4B9CA5B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9FFD31A-96F7-4ED3-89CF-E65B205CC171}" type="sibTrans" cxnId="{477BDFE0-C308-42FD-9077-8936A4B9CA5B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3813716-BFE8-4523-B593-3E599928909A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</a:t>
          </a:r>
        </a:p>
      </dgm:t>
    </dgm:pt>
    <dgm:pt modelId="{8A1494B4-E167-40DC-B2C0-30A6A59B9942}" type="parTrans" cxnId="{3F0537E5-BA34-4E56-A36A-C14213C10C2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F701219-426D-4C75-AE58-CA88C4F579E2}" type="sibTrans" cxnId="{3F0537E5-BA34-4E56-A36A-C14213C10C20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8835644-58BC-4129-9DAC-B17905F6DD5B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tỉ lệ hủy đơn hàng </a:t>
          </a:r>
        </a:p>
      </dgm:t>
    </dgm:pt>
    <dgm:pt modelId="{A264A6BC-218F-4FD6-BD65-B66C7F3BC47D}" type="parTrans" cxnId="{23A1C28F-B603-4CC4-8DE8-FF591F1AFFD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D94DC25-B88D-4D81-834A-4D61A6CF3F4F}" type="sibTrans" cxnId="{23A1C28F-B603-4CC4-8DE8-FF591F1AFFD9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A1104AB-5791-4CFB-9D7C-6C12346032A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hàng, loại khách hàng</a:t>
          </a:r>
        </a:p>
      </dgm:t>
    </dgm:pt>
    <dgm:pt modelId="{9787E262-9AA7-490F-9C49-0A076229C39C}" type="parTrans" cxnId="{CE1C2E69-6CB6-4C36-BCE7-463C8B23832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F4B962-7F9E-4327-89A5-61C19536651F}" type="sibTrans" cxnId="{CE1C2E69-6CB6-4C36-BCE7-463C8B23832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C37B854-9124-472C-AC6F-50DA5C79CB79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 quản lý hệ thống</a:t>
          </a:r>
        </a:p>
      </dgm:t>
    </dgm:pt>
    <dgm:pt modelId="{BF055F19-CC3E-4B45-B3D2-698FA7C63A3E}" type="parTrans" cxnId="{C0DABFF7-F40A-49FC-BC45-C4F48E121805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700D5A7-5ED9-4040-BF2E-A38D54F935D5}" type="sibTrans" cxnId="{C0DABFF7-F40A-49FC-BC45-C4F48E121805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C92FED3-270B-445B-ACA9-BF4EED3AEB46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Thêm, xóa, cập nhật thông tin các món, loại món</a:t>
          </a:r>
        </a:p>
      </dgm:t>
    </dgm:pt>
    <dgm:pt modelId="{AAD35D38-8568-4CCB-BE2A-1D84D6621D8D}" type="parTrans" cxnId="{B9519BE4-0283-4FBC-A835-6BF27540382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AE81B1F-C158-407F-BF77-077519764B1D}" type="sibTrans" cxnId="{B9519BE4-0283-4FBC-A835-6BF27540382C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B447BDE-7AF6-4233-B80B-3F560B87F534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báo cáo</a:t>
          </a:r>
        </a:p>
      </dgm:t>
    </dgm:pt>
    <dgm:pt modelId="{21DD65F3-A5A5-4308-BA9D-682917C364DD}" type="parTrans" cxnId="{8C148100-88CE-4CF9-91CF-09B7A86BA19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F9407FE-521C-49E8-8CCA-7DE8B59D0979}" type="sibTrans" cxnId="{8C148100-88CE-4CF9-91CF-09B7A86BA19E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96BB6E0-BDFE-4356-85E0-A5B063D98422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doanh thu</a:t>
          </a:r>
        </a:p>
      </dgm:t>
    </dgm:pt>
    <dgm:pt modelId="{528A9E5A-194F-4B6D-96E7-976F48195DBF}" type="parTrans" cxnId="{C3DE12CC-0CE6-4953-82DB-2F1BBDB7E1D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3190085-A302-4251-8DA7-523164F0D7C1}" type="sibTrans" cxnId="{C3DE12CC-0CE6-4953-82DB-2F1BBDB7E1D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E5F2BFF-2BB1-44A9-A7F5-015C6B15AF60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ngày, tháng, năm</a:t>
          </a:r>
        </a:p>
      </dgm:t>
    </dgm:pt>
    <dgm:pt modelId="{E3179117-37A0-4E79-8BF3-97B8207FF84D}" type="parTrans" cxnId="{B74AA66A-D811-47A2-96AA-857293E356C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3286A98-54C5-4E6D-86F3-F9F44949957E}" type="sibTrans" cxnId="{B74AA66A-D811-47A2-96AA-857293E356C8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83C82AC-06F9-4A59-B29F-6D0C901D0B91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món, loại món </a:t>
          </a:r>
        </a:p>
      </dgm:t>
    </dgm:pt>
    <dgm:pt modelId="{BC1DDAB2-3CF5-4393-88F8-8D7E886EAA45}" type="parTrans" cxnId="{7BEDC751-87C2-4AF7-B0AF-016E008DEBE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7CE351CC-206D-4645-B925-4E2C543F904A}" type="sibTrans" cxnId="{7BEDC751-87C2-4AF7-B0AF-016E008DEBED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701E134-5C4B-4A55-88C0-5665C58B857E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loại khách hàng </a:t>
          </a:r>
        </a:p>
      </dgm:t>
    </dgm:pt>
    <dgm:pt modelId="{7CCAD787-DC05-4D9B-B864-A0D1CF71E1A3}" type="parTrans" cxnId="{54A6CDB0-A5FD-4159-A8DE-E5B30B7772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741286B-0FF6-43E3-A2A3-8F3767F64BBF}" type="sibTrans" cxnId="{54A6CDB0-A5FD-4159-A8DE-E5B30B777281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252D432-A421-418A-AFC9-E137C89B7863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</a:t>
          </a:r>
        </a:p>
      </dgm:t>
    </dgm:pt>
    <dgm:pt modelId="{795E01F2-B915-4342-A354-E0B8DE860C26}" type="parTrans" cxnId="{433DD995-F34E-43F4-9E95-BC3EC465046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FD15178-CF63-4BA1-A15E-CC74CB1D9105}" type="sibTrans" cxnId="{433DD995-F34E-43F4-9E95-BC3EC465046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DF1B5B-FEAF-4270-A549-B90D37E67E31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tỉ lệ hủy đơn hàng </a:t>
          </a:r>
        </a:p>
      </dgm:t>
    </dgm:pt>
    <dgm:pt modelId="{B1F35C01-D7F5-454F-91B3-CB71F9EB1A23}" type="parTrans" cxnId="{B5326280-BB76-44C1-BADB-113CE788A96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BE901B-F7F5-470A-BFDB-8F67962DBDBC}" type="sibTrans" cxnId="{B5326280-BB76-44C1-BADB-113CE788A96F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C2E11B6-8EE3-4075-B1EF-195D8543A1C7}">
      <dgm:prSet custT="1"/>
      <dgm:spPr/>
      <dgm:t>
        <a:bodyPr/>
        <a:lstStyle/>
        <a:p>
          <a:r>
            <a:rPr lang="vi-VN" sz="600" b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hàng, loại khách hàng</a:t>
          </a:r>
        </a:p>
      </dgm:t>
    </dgm:pt>
    <dgm:pt modelId="{A24CC948-B928-4E93-8CA7-4138FE0B2497}" type="parTrans" cxnId="{C0F54F8B-F015-4BF1-8167-D6F16AD7D6BB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00A887F-C870-4637-A464-BB28788A9DD3}" type="sibTrans" cxnId="{C0F54F8B-F015-4BF1-8167-D6F16AD7D6BB}">
      <dgm:prSet/>
      <dgm:spPr/>
      <dgm:t>
        <a:bodyPr/>
        <a:lstStyle/>
        <a:p>
          <a:endParaRPr lang="vi-VN" sz="2000" b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B12C-663D-4209-A4CF-9182EDB832DA}" type="pres">
      <dgm:prSet presAssocID="{97BFFAB2-6EA9-4858-99E0-A576FEFB8F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A8397E-9FD1-4F3D-A070-476E764150A6}" type="pres">
      <dgm:prSet presAssocID="{4C8C0E8C-1781-48F3-8F98-93C6B05B76F0}" presName="hierRoot1" presStyleCnt="0">
        <dgm:presLayoutVars>
          <dgm:hierBranch val="init"/>
        </dgm:presLayoutVars>
      </dgm:prSet>
      <dgm:spPr/>
    </dgm:pt>
    <dgm:pt modelId="{D9057227-41E6-489D-BE6C-0515DABB8E16}" type="pres">
      <dgm:prSet presAssocID="{4C8C0E8C-1781-48F3-8F98-93C6B05B76F0}" presName="rootComposite1" presStyleCnt="0"/>
      <dgm:spPr/>
    </dgm:pt>
    <dgm:pt modelId="{06DA0E57-CACB-47D6-9AC3-90FD141DDD28}" type="pres">
      <dgm:prSet presAssocID="{4C8C0E8C-1781-48F3-8F98-93C6B05B76F0}" presName="rootText1" presStyleLbl="node0" presStyleIdx="0" presStyleCnt="1" custScaleX="145849" custScaleY="166664">
        <dgm:presLayoutVars>
          <dgm:chPref val="3"/>
        </dgm:presLayoutVars>
      </dgm:prSet>
      <dgm:spPr/>
    </dgm:pt>
    <dgm:pt modelId="{D847716B-2855-4045-B15F-7030B39AF3E1}" type="pres">
      <dgm:prSet presAssocID="{4C8C0E8C-1781-48F3-8F98-93C6B05B76F0}" presName="rootConnector1" presStyleLbl="node1" presStyleIdx="0" presStyleCnt="0"/>
      <dgm:spPr/>
    </dgm:pt>
    <dgm:pt modelId="{B399B6E2-141A-443A-B18E-3FC08836AA83}" type="pres">
      <dgm:prSet presAssocID="{4C8C0E8C-1781-48F3-8F98-93C6B05B76F0}" presName="hierChild2" presStyleCnt="0"/>
      <dgm:spPr/>
    </dgm:pt>
    <dgm:pt modelId="{ADA2FA45-D380-4BB8-95C8-2779F1B2CF65}" type="pres">
      <dgm:prSet presAssocID="{19B9E970-F4EF-40B6-A27E-3C66F6AFEDDF}" presName="Name37" presStyleLbl="parChTrans1D2" presStyleIdx="0" presStyleCnt="2"/>
      <dgm:spPr/>
    </dgm:pt>
    <dgm:pt modelId="{BA9F5396-2A00-4676-B01F-E00DA8B522C2}" type="pres">
      <dgm:prSet presAssocID="{29BCE832-D5B6-4B67-BE3D-4A14CD8EA6E3}" presName="hierRoot2" presStyleCnt="0">
        <dgm:presLayoutVars>
          <dgm:hierBranch val="init"/>
        </dgm:presLayoutVars>
      </dgm:prSet>
      <dgm:spPr/>
    </dgm:pt>
    <dgm:pt modelId="{20C03043-38AD-4D63-BA11-BBD4C04FD8DA}" type="pres">
      <dgm:prSet presAssocID="{29BCE832-D5B6-4B67-BE3D-4A14CD8EA6E3}" presName="rootComposite" presStyleCnt="0"/>
      <dgm:spPr/>
    </dgm:pt>
    <dgm:pt modelId="{08716374-B9EF-476D-8B9A-68C59D8CF827}" type="pres">
      <dgm:prSet presAssocID="{29BCE832-D5B6-4B67-BE3D-4A14CD8EA6E3}" presName="rootText" presStyleLbl="node2" presStyleIdx="0" presStyleCnt="2">
        <dgm:presLayoutVars>
          <dgm:chPref val="3"/>
        </dgm:presLayoutVars>
      </dgm:prSet>
      <dgm:spPr/>
    </dgm:pt>
    <dgm:pt modelId="{BA0F8678-2D1C-4F14-81AE-9FB66FCE856B}" type="pres">
      <dgm:prSet presAssocID="{29BCE832-D5B6-4B67-BE3D-4A14CD8EA6E3}" presName="rootConnector" presStyleLbl="node2" presStyleIdx="0" presStyleCnt="2"/>
      <dgm:spPr/>
    </dgm:pt>
    <dgm:pt modelId="{C294024A-ED38-4D87-9E68-322F66661D81}" type="pres">
      <dgm:prSet presAssocID="{29BCE832-D5B6-4B67-BE3D-4A14CD8EA6E3}" presName="hierChild4" presStyleCnt="0"/>
      <dgm:spPr/>
    </dgm:pt>
    <dgm:pt modelId="{B9BE3AED-63F2-4C4A-AAF1-B35228F0E7A2}" type="pres">
      <dgm:prSet presAssocID="{D706C25A-5DD8-417A-B708-1888BDB15729}" presName="Name37" presStyleLbl="parChTrans1D3" presStyleIdx="0" presStyleCnt="6"/>
      <dgm:spPr/>
    </dgm:pt>
    <dgm:pt modelId="{E1059BD6-5B08-4288-8EE9-99CEE6ED9FD8}" type="pres">
      <dgm:prSet presAssocID="{F9F91E88-2192-46BE-B411-02EEACA8305B}" presName="hierRoot2" presStyleCnt="0">
        <dgm:presLayoutVars>
          <dgm:hierBranch val="init"/>
        </dgm:presLayoutVars>
      </dgm:prSet>
      <dgm:spPr/>
    </dgm:pt>
    <dgm:pt modelId="{7283613E-2C56-43D8-A2E6-2621986C07CC}" type="pres">
      <dgm:prSet presAssocID="{F9F91E88-2192-46BE-B411-02EEACA8305B}" presName="rootComposite" presStyleCnt="0"/>
      <dgm:spPr/>
    </dgm:pt>
    <dgm:pt modelId="{9A1A3E37-ED1E-42AE-AC9A-B4B71F0289D6}" type="pres">
      <dgm:prSet presAssocID="{F9F91E88-2192-46BE-B411-02EEACA8305B}" presName="rootText" presStyleLbl="node3" presStyleIdx="0" presStyleCnt="6">
        <dgm:presLayoutVars>
          <dgm:chPref val="3"/>
        </dgm:presLayoutVars>
      </dgm:prSet>
      <dgm:spPr/>
    </dgm:pt>
    <dgm:pt modelId="{502554D6-7308-426B-8FDD-1F775E24582E}" type="pres">
      <dgm:prSet presAssocID="{F9F91E88-2192-46BE-B411-02EEACA8305B}" presName="rootConnector" presStyleLbl="node3" presStyleIdx="0" presStyleCnt="6"/>
      <dgm:spPr/>
    </dgm:pt>
    <dgm:pt modelId="{F4AF731A-1606-419C-8F10-9D35E27265D7}" type="pres">
      <dgm:prSet presAssocID="{F9F91E88-2192-46BE-B411-02EEACA8305B}" presName="hierChild4" presStyleCnt="0"/>
      <dgm:spPr/>
    </dgm:pt>
    <dgm:pt modelId="{34A91979-6044-4415-AA57-6B5C96CDF93A}" type="pres">
      <dgm:prSet presAssocID="{4613C61D-16BC-4F24-8833-53A5C8A58617}" presName="Name37" presStyleLbl="parChTrans1D4" presStyleIdx="0" presStyleCnt="46"/>
      <dgm:spPr/>
    </dgm:pt>
    <dgm:pt modelId="{092D2B27-B857-45E6-92E0-A5FECCCC854B}" type="pres">
      <dgm:prSet presAssocID="{37B1BD39-B335-460B-87CA-7A04CBDA94CE}" presName="hierRoot2" presStyleCnt="0">
        <dgm:presLayoutVars>
          <dgm:hierBranch val="init"/>
        </dgm:presLayoutVars>
      </dgm:prSet>
      <dgm:spPr/>
    </dgm:pt>
    <dgm:pt modelId="{0A007B98-A9D7-4B52-9F14-4E2CA4A291FF}" type="pres">
      <dgm:prSet presAssocID="{37B1BD39-B335-460B-87CA-7A04CBDA94CE}" presName="rootComposite" presStyleCnt="0"/>
      <dgm:spPr/>
    </dgm:pt>
    <dgm:pt modelId="{9DF6F863-93A4-494E-888D-95089B5527BF}" type="pres">
      <dgm:prSet presAssocID="{37B1BD39-B335-460B-87CA-7A04CBDA94CE}" presName="rootText" presStyleLbl="node4" presStyleIdx="0" presStyleCnt="46">
        <dgm:presLayoutVars>
          <dgm:chPref val="3"/>
        </dgm:presLayoutVars>
      </dgm:prSet>
      <dgm:spPr/>
    </dgm:pt>
    <dgm:pt modelId="{ED2FE78D-8E53-4E70-A230-E7BA9F535784}" type="pres">
      <dgm:prSet presAssocID="{37B1BD39-B335-460B-87CA-7A04CBDA94CE}" presName="rootConnector" presStyleLbl="node4" presStyleIdx="0" presStyleCnt="46"/>
      <dgm:spPr/>
    </dgm:pt>
    <dgm:pt modelId="{8FE4E3E3-CB4B-4DDC-BD28-BC859999D4A6}" type="pres">
      <dgm:prSet presAssocID="{37B1BD39-B335-460B-87CA-7A04CBDA94CE}" presName="hierChild4" presStyleCnt="0"/>
      <dgm:spPr/>
    </dgm:pt>
    <dgm:pt modelId="{F25EDD1C-1895-4D8F-8737-C0E8B89D78CA}" type="pres">
      <dgm:prSet presAssocID="{37B1BD39-B335-460B-87CA-7A04CBDA94CE}" presName="hierChild5" presStyleCnt="0"/>
      <dgm:spPr/>
    </dgm:pt>
    <dgm:pt modelId="{DE46D421-75B9-411C-B942-B494E2152A91}" type="pres">
      <dgm:prSet presAssocID="{73398A0E-E533-41F4-951B-6A21C50EDEB3}" presName="Name37" presStyleLbl="parChTrans1D4" presStyleIdx="1" presStyleCnt="46"/>
      <dgm:spPr/>
    </dgm:pt>
    <dgm:pt modelId="{49F52041-DC21-4CB8-BB7A-5286893E013C}" type="pres">
      <dgm:prSet presAssocID="{611FB5AD-2589-4E4F-B5A5-47E0A76DAFCE}" presName="hierRoot2" presStyleCnt="0">
        <dgm:presLayoutVars>
          <dgm:hierBranch val="init"/>
        </dgm:presLayoutVars>
      </dgm:prSet>
      <dgm:spPr/>
    </dgm:pt>
    <dgm:pt modelId="{20E52BDD-B7FF-4851-9578-7DE289699B49}" type="pres">
      <dgm:prSet presAssocID="{611FB5AD-2589-4E4F-B5A5-47E0A76DAFCE}" presName="rootComposite" presStyleCnt="0"/>
      <dgm:spPr/>
    </dgm:pt>
    <dgm:pt modelId="{7BF39E94-5063-4812-95C9-8126E28CDFE6}" type="pres">
      <dgm:prSet presAssocID="{611FB5AD-2589-4E4F-B5A5-47E0A76DAFCE}" presName="rootText" presStyleLbl="node4" presStyleIdx="1" presStyleCnt="46">
        <dgm:presLayoutVars>
          <dgm:chPref val="3"/>
        </dgm:presLayoutVars>
      </dgm:prSet>
      <dgm:spPr/>
    </dgm:pt>
    <dgm:pt modelId="{81CA7648-F4D6-4500-82D1-04A904737E92}" type="pres">
      <dgm:prSet presAssocID="{611FB5AD-2589-4E4F-B5A5-47E0A76DAFCE}" presName="rootConnector" presStyleLbl="node4" presStyleIdx="1" presStyleCnt="46"/>
      <dgm:spPr/>
    </dgm:pt>
    <dgm:pt modelId="{3D64A1DB-EE8C-47B5-9109-8B9ECBC9FC02}" type="pres">
      <dgm:prSet presAssocID="{611FB5AD-2589-4E4F-B5A5-47E0A76DAFCE}" presName="hierChild4" presStyleCnt="0"/>
      <dgm:spPr/>
    </dgm:pt>
    <dgm:pt modelId="{E24C9837-1E3D-4579-A6CD-D56093538208}" type="pres">
      <dgm:prSet presAssocID="{611FB5AD-2589-4E4F-B5A5-47E0A76DAFCE}" presName="hierChild5" presStyleCnt="0"/>
      <dgm:spPr/>
    </dgm:pt>
    <dgm:pt modelId="{F1C43D5C-94EA-48A5-8328-F888ABF8FD01}" type="pres">
      <dgm:prSet presAssocID="{D781D5F5-DE5B-4E40-B0B4-389687FC896A}" presName="Name37" presStyleLbl="parChTrans1D4" presStyleIdx="2" presStyleCnt="46"/>
      <dgm:spPr/>
    </dgm:pt>
    <dgm:pt modelId="{4F799F53-362F-468D-8589-C17B93861B71}" type="pres">
      <dgm:prSet presAssocID="{99EBECF0-F3F9-48AA-B2B2-9D70C9635F95}" presName="hierRoot2" presStyleCnt="0">
        <dgm:presLayoutVars>
          <dgm:hierBranch val="init"/>
        </dgm:presLayoutVars>
      </dgm:prSet>
      <dgm:spPr/>
    </dgm:pt>
    <dgm:pt modelId="{61F69FF3-5235-4676-A180-03DB3431C886}" type="pres">
      <dgm:prSet presAssocID="{99EBECF0-F3F9-48AA-B2B2-9D70C9635F95}" presName="rootComposite" presStyleCnt="0"/>
      <dgm:spPr/>
    </dgm:pt>
    <dgm:pt modelId="{9D02334A-EE74-4A22-A59C-FAFEEA0CA3A9}" type="pres">
      <dgm:prSet presAssocID="{99EBECF0-F3F9-48AA-B2B2-9D70C9635F95}" presName="rootText" presStyleLbl="node4" presStyleIdx="2" presStyleCnt="46">
        <dgm:presLayoutVars>
          <dgm:chPref val="3"/>
        </dgm:presLayoutVars>
      </dgm:prSet>
      <dgm:spPr/>
    </dgm:pt>
    <dgm:pt modelId="{FDE3F0C4-DEE8-459E-9AD5-7BB9E2C01C59}" type="pres">
      <dgm:prSet presAssocID="{99EBECF0-F3F9-48AA-B2B2-9D70C9635F95}" presName="rootConnector" presStyleLbl="node4" presStyleIdx="2" presStyleCnt="46"/>
      <dgm:spPr/>
    </dgm:pt>
    <dgm:pt modelId="{44AEBD51-D6A9-4E95-A3CF-1017B53F4719}" type="pres">
      <dgm:prSet presAssocID="{99EBECF0-F3F9-48AA-B2B2-9D70C9635F95}" presName="hierChild4" presStyleCnt="0"/>
      <dgm:spPr/>
    </dgm:pt>
    <dgm:pt modelId="{374232E3-8E6A-4FA4-91A2-B73728E5FAE1}" type="pres">
      <dgm:prSet presAssocID="{99EBECF0-F3F9-48AA-B2B2-9D70C9635F95}" presName="hierChild5" presStyleCnt="0"/>
      <dgm:spPr/>
    </dgm:pt>
    <dgm:pt modelId="{B6BD6D4C-A451-467C-BF72-AF298AF8F24B}" type="pres">
      <dgm:prSet presAssocID="{1D425000-4034-42F5-8F6B-BA90F7D98BE3}" presName="Name37" presStyleLbl="parChTrans1D4" presStyleIdx="3" presStyleCnt="46"/>
      <dgm:spPr/>
    </dgm:pt>
    <dgm:pt modelId="{CDAE32A5-1404-4758-8CAD-FC7BBDFEF789}" type="pres">
      <dgm:prSet presAssocID="{AF538970-25BB-445F-BFBF-2E06F2497597}" presName="hierRoot2" presStyleCnt="0">
        <dgm:presLayoutVars>
          <dgm:hierBranch val="init"/>
        </dgm:presLayoutVars>
      </dgm:prSet>
      <dgm:spPr/>
    </dgm:pt>
    <dgm:pt modelId="{FD940DBB-F55B-4B2B-9B9D-EE3AF5480E40}" type="pres">
      <dgm:prSet presAssocID="{AF538970-25BB-445F-BFBF-2E06F2497597}" presName="rootComposite" presStyleCnt="0"/>
      <dgm:spPr/>
    </dgm:pt>
    <dgm:pt modelId="{E962EF3F-7442-485B-9780-3C3CCF38C7EF}" type="pres">
      <dgm:prSet presAssocID="{AF538970-25BB-445F-BFBF-2E06F2497597}" presName="rootText" presStyleLbl="node4" presStyleIdx="3" presStyleCnt="46">
        <dgm:presLayoutVars>
          <dgm:chPref val="3"/>
        </dgm:presLayoutVars>
      </dgm:prSet>
      <dgm:spPr/>
    </dgm:pt>
    <dgm:pt modelId="{EE0330EF-C054-4BED-9EFD-AB85B47F0D1A}" type="pres">
      <dgm:prSet presAssocID="{AF538970-25BB-445F-BFBF-2E06F2497597}" presName="rootConnector" presStyleLbl="node4" presStyleIdx="3" presStyleCnt="46"/>
      <dgm:spPr/>
    </dgm:pt>
    <dgm:pt modelId="{F4E9676C-0DCC-4EEC-8784-C859F722DC6D}" type="pres">
      <dgm:prSet presAssocID="{AF538970-25BB-445F-BFBF-2E06F2497597}" presName="hierChild4" presStyleCnt="0"/>
      <dgm:spPr/>
    </dgm:pt>
    <dgm:pt modelId="{100B9AAE-47E0-4649-83C3-042579705BAC}" type="pres">
      <dgm:prSet presAssocID="{AF538970-25BB-445F-BFBF-2E06F2497597}" presName="hierChild5" presStyleCnt="0"/>
      <dgm:spPr/>
    </dgm:pt>
    <dgm:pt modelId="{78C2ED79-8080-4F43-8427-AA050AEDC99A}" type="pres">
      <dgm:prSet presAssocID="{6F2F6728-14B0-4946-8C42-F6CBE580F8DA}" presName="Name37" presStyleLbl="parChTrans1D4" presStyleIdx="4" presStyleCnt="46"/>
      <dgm:spPr/>
    </dgm:pt>
    <dgm:pt modelId="{7B73EE6E-A6FD-4F6B-8908-5CAC5E6DA908}" type="pres">
      <dgm:prSet presAssocID="{E212B6C7-1BE7-4390-8574-B48470AF05B3}" presName="hierRoot2" presStyleCnt="0">
        <dgm:presLayoutVars>
          <dgm:hierBranch val="init"/>
        </dgm:presLayoutVars>
      </dgm:prSet>
      <dgm:spPr/>
    </dgm:pt>
    <dgm:pt modelId="{F5D477F8-CDD1-4A43-AE0E-8EB44814FFA8}" type="pres">
      <dgm:prSet presAssocID="{E212B6C7-1BE7-4390-8574-B48470AF05B3}" presName="rootComposite" presStyleCnt="0"/>
      <dgm:spPr/>
    </dgm:pt>
    <dgm:pt modelId="{6AAB1395-8C7C-4A5F-BAAB-F37089B8F7F3}" type="pres">
      <dgm:prSet presAssocID="{E212B6C7-1BE7-4390-8574-B48470AF05B3}" presName="rootText" presStyleLbl="node4" presStyleIdx="4" presStyleCnt="46">
        <dgm:presLayoutVars>
          <dgm:chPref val="3"/>
        </dgm:presLayoutVars>
      </dgm:prSet>
      <dgm:spPr/>
    </dgm:pt>
    <dgm:pt modelId="{3B7A67DA-716A-4D94-BD1A-6B2B7C79844A}" type="pres">
      <dgm:prSet presAssocID="{E212B6C7-1BE7-4390-8574-B48470AF05B3}" presName="rootConnector" presStyleLbl="node4" presStyleIdx="4" presStyleCnt="46"/>
      <dgm:spPr/>
    </dgm:pt>
    <dgm:pt modelId="{D4C74179-BB50-4F1A-87B8-69709DD5F596}" type="pres">
      <dgm:prSet presAssocID="{E212B6C7-1BE7-4390-8574-B48470AF05B3}" presName="hierChild4" presStyleCnt="0"/>
      <dgm:spPr/>
    </dgm:pt>
    <dgm:pt modelId="{E84C0D40-FA7E-47E2-8B7E-C2171FC6DF77}" type="pres">
      <dgm:prSet presAssocID="{E212B6C7-1BE7-4390-8574-B48470AF05B3}" presName="hierChild5" presStyleCnt="0"/>
      <dgm:spPr/>
    </dgm:pt>
    <dgm:pt modelId="{6B8D9299-7AFF-494A-8327-6F3EFCB0DC48}" type="pres">
      <dgm:prSet presAssocID="{E68ACEF7-656D-4A65-8BE6-8425B4FE37BD}" presName="Name37" presStyleLbl="parChTrans1D4" presStyleIdx="5" presStyleCnt="46"/>
      <dgm:spPr/>
    </dgm:pt>
    <dgm:pt modelId="{FE31BF70-7BDE-4BC0-9742-A1F2E27FB809}" type="pres">
      <dgm:prSet presAssocID="{91D95E43-ACAC-47B5-B347-2D4A8144CD80}" presName="hierRoot2" presStyleCnt="0">
        <dgm:presLayoutVars>
          <dgm:hierBranch val="init"/>
        </dgm:presLayoutVars>
      </dgm:prSet>
      <dgm:spPr/>
    </dgm:pt>
    <dgm:pt modelId="{854981FA-6462-420E-ADB6-F03B950058E5}" type="pres">
      <dgm:prSet presAssocID="{91D95E43-ACAC-47B5-B347-2D4A8144CD80}" presName="rootComposite" presStyleCnt="0"/>
      <dgm:spPr/>
    </dgm:pt>
    <dgm:pt modelId="{915339EA-554C-41EB-A14F-864B91A075E2}" type="pres">
      <dgm:prSet presAssocID="{91D95E43-ACAC-47B5-B347-2D4A8144CD80}" presName="rootText" presStyleLbl="node4" presStyleIdx="5" presStyleCnt="46">
        <dgm:presLayoutVars>
          <dgm:chPref val="3"/>
        </dgm:presLayoutVars>
      </dgm:prSet>
      <dgm:spPr/>
    </dgm:pt>
    <dgm:pt modelId="{BD311059-A6BC-4D75-BDE7-074160F364A4}" type="pres">
      <dgm:prSet presAssocID="{91D95E43-ACAC-47B5-B347-2D4A8144CD80}" presName="rootConnector" presStyleLbl="node4" presStyleIdx="5" presStyleCnt="46"/>
      <dgm:spPr/>
    </dgm:pt>
    <dgm:pt modelId="{FAA94D7B-E7E8-47F8-88EC-505BB719BE2C}" type="pres">
      <dgm:prSet presAssocID="{91D95E43-ACAC-47B5-B347-2D4A8144CD80}" presName="hierChild4" presStyleCnt="0"/>
      <dgm:spPr/>
    </dgm:pt>
    <dgm:pt modelId="{44886A48-20DD-4CA1-B245-7BA9F9B8BD01}" type="pres">
      <dgm:prSet presAssocID="{91D95E43-ACAC-47B5-B347-2D4A8144CD80}" presName="hierChild5" presStyleCnt="0"/>
      <dgm:spPr/>
    </dgm:pt>
    <dgm:pt modelId="{33EFF547-E0BE-4A03-AA91-B8FB64D59E79}" type="pres">
      <dgm:prSet presAssocID="{D13C833B-ADDD-4E8A-B442-D7EA849264C9}" presName="Name37" presStyleLbl="parChTrans1D4" presStyleIdx="6" presStyleCnt="46"/>
      <dgm:spPr/>
    </dgm:pt>
    <dgm:pt modelId="{C0443881-783F-4D14-8F46-531954CD959E}" type="pres">
      <dgm:prSet presAssocID="{945D5498-D28D-4585-ACCA-107D0D8DB181}" presName="hierRoot2" presStyleCnt="0">
        <dgm:presLayoutVars>
          <dgm:hierBranch val="init"/>
        </dgm:presLayoutVars>
      </dgm:prSet>
      <dgm:spPr/>
    </dgm:pt>
    <dgm:pt modelId="{35EA161D-D0F7-4FF5-875C-A4D70FC0CCF1}" type="pres">
      <dgm:prSet presAssocID="{945D5498-D28D-4585-ACCA-107D0D8DB181}" presName="rootComposite" presStyleCnt="0"/>
      <dgm:spPr/>
    </dgm:pt>
    <dgm:pt modelId="{D35BBCDA-C3B2-4A4E-920B-B7B64790C320}" type="pres">
      <dgm:prSet presAssocID="{945D5498-D28D-4585-ACCA-107D0D8DB181}" presName="rootText" presStyleLbl="node4" presStyleIdx="6" presStyleCnt="46" custScaleY="140647">
        <dgm:presLayoutVars>
          <dgm:chPref val="3"/>
        </dgm:presLayoutVars>
      </dgm:prSet>
      <dgm:spPr/>
    </dgm:pt>
    <dgm:pt modelId="{9A8B8D5D-ACB6-4FDF-A05B-6D5F03D4A98D}" type="pres">
      <dgm:prSet presAssocID="{945D5498-D28D-4585-ACCA-107D0D8DB181}" presName="rootConnector" presStyleLbl="node4" presStyleIdx="6" presStyleCnt="46"/>
      <dgm:spPr/>
    </dgm:pt>
    <dgm:pt modelId="{0E7D7A5D-3E4C-4C99-BB1F-0C96636ACF23}" type="pres">
      <dgm:prSet presAssocID="{945D5498-D28D-4585-ACCA-107D0D8DB181}" presName="hierChild4" presStyleCnt="0"/>
      <dgm:spPr/>
    </dgm:pt>
    <dgm:pt modelId="{6260FD6B-7B82-413E-9766-B57C076FC826}" type="pres">
      <dgm:prSet presAssocID="{945D5498-D28D-4585-ACCA-107D0D8DB181}" presName="hierChild5" presStyleCnt="0"/>
      <dgm:spPr/>
    </dgm:pt>
    <dgm:pt modelId="{6199F3C3-C40F-4F2A-8D92-60FA502621E3}" type="pres">
      <dgm:prSet presAssocID="{3AF18138-B833-4A5E-9D37-BE4472C908C5}" presName="Name37" presStyleLbl="parChTrans1D4" presStyleIdx="7" presStyleCnt="46"/>
      <dgm:spPr/>
    </dgm:pt>
    <dgm:pt modelId="{70DC1B96-B0B6-48EA-AA35-28753004A39F}" type="pres">
      <dgm:prSet presAssocID="{2A9C3022-1B3E-4345-A4D2-E358D0857695}" presName="hierRoot2" presStyleCnt="0">
        <dgm:presLayoutVars>
          <dgm:hierBranch val="init"/>
        </dgm:presLayoutVars>
      </dgm:prSet>
      <dgm:spPr/>
    </dgm:pt>
    <dgm:pt modelId="{24EFD332-1B63-4DA4-B84E-1F0D3572BEA2}" type="pres">
      <dgm:prSet presAssocID="{2A9C3022-1B3E-4345-A4D2-E358D0857695}" presName="rootComposite" presStyleCnt="0"/>
      <dgm:spPr/>
    </dgm:pt>
    <dgm:pt modelId="{6F933AB9-AAAD-4E1F-8A67-5A570C5E5728}" type="pres">
      <dgm:prSet presAssocID="{2A9C3022-1B3E-4345-A4D2-E358D0857695}" presName="rootText" presStyleLbl="node4" presStyleIdx="7" presStyleCnt="46" custScaleY="186966">
        <dgm:presLayoutVars>
          <dgm:chPref val="3"/>
        </dgm:presLayoutVars>
      </dgm:prSet>
      <dgm:spPr/>
    </dgm:pt>
    <dgm:pt modelId="{20010ACE-D2F6-4744-897D-F9155952CC5C}" type="pres">
      <dgm:prSet presAssocID="{2A9C3022-1B3E-4345-A4D2-E358D0857695}" presName="rootConnector" presStyleLbl="node4" presStyleIdx="7" presStyleCnt="46"/>
      <dgm:spPr/>
    </dgm:pt>
    <dgm:pt modelId="{731875C1-7A7A-498F-BC21-403394D40476}" type="pres">
      <dgm:prSet presAssocID="{2A9C3022-1B3E-4345-A4D2-E358D0857695}" presName="hierChild4" presStyleCnt="0"/>
      <dgm:spPr/>
    </dgm:pt>
    <dgm:pt modelId="{BC9F6683-FE0C-46C0-A0DF-63E99DBD438F}" type="pres">
      <dgm:prSet presAssocID="{2A9C3022-1B3E-4345-A4D2-E358D0857695}" presName="hierChild5" presStyleCnt="0"/>
      <dgm:spPr/>
    </dgm:pt>
    <dgm:pt modelId="{1C27E83F-DB54-4834-B6D7-4E66C50145C4}" type="pres">
      <dgm:prSet presAssocID="{57B7DDF2-CD30-47FB-9DB0-01AA5D305547}" presName="Name37" presStyleLbl="parChTrans1D4" presStyleIdx="8" presStyleCnt="46"/>
      <dgm:spPr/>
    </dgm:pt>
    <dgm:pt modelId="{64BD0191-9310-4C0E-8491-B97C883EFB57}" type="pres">
      <dgm:prSet presAssocID="{9B4287CC-0DCC-4902-BDA4-3C61E110DC07}" presName="hierRoot2" presStyleCnt="0">
        <dgm:presLayoutVars>
          <dgm:hierBranch val="init"/>
        </dgm:presLayoutVars>
      </dgm:prSet>
      <dgm:spPr/>
    </dgm:pt>
    <dgm:pt modelId="{722AAF1A-1579-49C6-BE36-507434321D61}" type="pres">
      <dgm:prSet presAssocID="{9B4287CC-0DCC-4902-BDA4-3C61E110DC07}" presName="rootComposite" presStyleCnt="0"/>
      <dgm:spPr/>
    </dgm:pt>
    <dgm:pt modelId="{267AC8EB-5AE8-4F7A-9930-DD1406CDF7A7}" type="pres">
      <dgm:prSet presAssocID="{9B4287CC-0DCC-4902-BDA4-3C61E110DC07}" presName="rootText" presStyleLbl="node4" presStyleIdx="8" presStyleCnt="46">
        <dgm:presLayoutVars>
          <dgm:chPref val="3"/>
        </dgm:presLayoutVars>
      </dgm:prSet>
      <dgm:spPr/>
    </dgm:pt>
    <dgm:pt modelId="{94CE1085-5A4F-458B-8B8A-FE4271A81D8F}" type="pres">
      <dgm:prSet presAssocID="{9B4287CC-0DCC-4902-BDA4-3C61E110DC07}" presName="rootConnector" presStyleLbl="node4" presStyleIdx="8" presStyleCnt="46"/>
      <dgm:spPr/>
    </dgm:pt>
    <dgm:pt modelId="{9041542F-778F-4CA4-881D-AF21E570D99C}" type="pres">
      <dgm:prSet presAssocID="{9B4287CC-0DCC-4902-BDA4-3C61E110DC07}" presName="hierChild4" presStyleCnt="0"/>
      <dgm:spPr/>
    </dgm:pt>
    <dgm:pt modelId="{EEA62F26-9173-4C87-BE47-187F30BF5F2E}" type="pres">
      <dgm:prSet presAssocID="{9B4287CC-0DCC-4902-BDA4-3C61E110DC07}" presName="hierChild5" presStyleCnt="0"/>
      <dgm:spPr/>
    </dgm:pt>
    <dgm:pt modelId="{019A31E7-7CEC-4BD1-8FC8-1ECB6473F6D3}" type="pres">
      <dgm:prSet presAssocID="{F4F273F5-81DB-4533-9489-2EE7E7D90C88}" presName="Name37" presStyleLbl="parChTrans1D4" presStyleIdx="9" presStyleCnt="46"/>
      <dgm:spPr/>
    </dgm:pt>
    <dgm:pt modelId="{2D99455F-E2AF-4A1E-9ED0-527280A112FF}" type="pres">
      <dgm:prSet presAssocID="{1F3C103F-4631-452E-81D6-CE2E400C8373}" presName="hierRoot2" presStyleCnt="0">
        <dgm:presLayoutVars>
          <dgm:hierBranch val="init"/>
        </dgm:presLayoutVars>
      </dgm:prSet>
      <dgm:spPr/>
    </dgm:pt>
    <dgm:pt modelId="{28DCEB8E-6D55-4B9A-BD57-F8A87522446F}" type="pres">
      <dgm:prSet presAssocID="{1F3C103F-4631-452E-81D6-CE2E400C8373}" presName="rootComposite" presStyleCnt="0"/>
      <dgm:spPr/>
    </dgm:pt>
    <dgm:pt modelId="{E5722C61-9307-47F0-88F7-2D57C9127676}" type="pres">
      <dgm:prSet presAssocID="{1F3C103F-4631-452E-81D6-CE2E400C8373}" presName="rootText" presStyleLbl="node4" presStyleIdx="9" presStyleCnt="46" custScaleY="140020">
        <dgm:presLayoutVars>
          <dgm:chPref val="3"/>
        </dgm:presLayoutVars>
      </dgm:prSet>
      <dgm:spPr/>
    </dgm:pt>
    <dgm:pt modelId="{6F1B7E74-338E-42D9-A252-8BA041EDD812}" type="pres">
      <dgm:prSet presAssocID="{1F3C103F-4631-452E-81D6-CE2E400C8373}" presName="rootConnector" presStyleLbl="node4" presStyleIdx="9" presStyleCnt="46"/>
      <dgm:spPr/>
    </dgm:pt>
    <dgm:pt modelId="{5EAAA46B-E1EA-4F22-BA2A-64C35AED2053}" type="pres">
      <dgm:prSet presAssocID="{1F3C103F-4631-452E-81D6-CE2E400C8373}" presName="hierChild4" presStyleCnt="0"/>
      <dgm:spPr/>
    </dgm:pt>
    <dgm:pt modelId="{6EAF67A8-4494-437B-ACBF-A196FD0F6B96}" type="pres">
      <dgm:prSet presAssocID="{1F3C103F-4631-452E-81D6-CE2E400C8373}" presName="hierChild5" presStyleCnt="0"/>
      <dgm:spPr/>
    </dgm:pt>
    <dgm:pt modelId="{0EDB73B6-0FB4-4D6B-9018-D0584AE28353}" type="pres">
      <dgm:prSet presAssocID="{F5E342B8-51E6-45F0-8DD6-425D81E77460}" presName="Name37" presStyleLbl="parChTrans1D4" presStyleIdx="10" presStyleCnt="46"/>
      <dgm:spPr/>
    </dgm:pt>
    <dgm:pt modelId="{1152304C-B875-423A-8590-5FEDDB2D46FD}" type="pres">
      <dgm:prSet presAssocID="{1310F599-0264-444E-89B0-08F8ACA3578A}" presName="hierRoot2" presStyleCnt="0">
        <dgm:presLayoutVars>
          <dgm:hierBranch val="init"/>
        </dgm:presLayoutVars>
      </dgm:prSet>
      <dgm:spPr/>
    </dgm:pt>
    <dgm:pt modelId="{3D261999-845B-4585-9CA1-8F3D158BFD8D}" type="pres">
      <dgm:prSet presAssocID="{1310F599-0264-444E-89B0-08F8ACA3578A}" presName="rootComposite" presStyleCnt="0"/>
      <dgm:spPr/>
    </dgm:pt>
    <dgm:pt modelId="{B4C45663-B908-41E5-AC3D-6C06C0570A1C}" type="pres">
      <dgm:prSet presAssocID="{1310F599-0264-444E-89B0-08F8ACA3578A}" presName="rootText" presStyleLbl="node4" presStyleIdx="10" presStyleCnt="46" custScaleY="158298">
        <dgm:presLayoutVars>
          <dgm:chPref val="3"/>
        </dgm:presLayoutVars>
      </dgm:prSet>
      <dgm:spPr/>
    </dgm:pt>
    <dgm:pt modelId="{BBAEB3DC-1590-4834-806F-747FC308B818}" type="pres">
      <dgm:prSet presAssocID="{1310F599-0264-444E-89B0-08F8ACA3578A}" presName="rootConnector" presStyleLbl="node4" presStyleIdx="10" presStyleCnt="46"/>
      <dgm:spPr/>
    </dgm:pt>
    <dgm:pt modelId="{45C7B01B-8333-4230-9291-C97FA1C16C03}" type="pres">
      <dgm:prSet presAssocID="{1310F599-0264-444E-89B0-08F8ACA3578A}" presName="hierChild4" presStyleCnt="0"/>
      <dgm:spPr/>
    </dgm:pt>
    <dgm:pt modelId="{5D1985DF-DCB0-46A0-8225-0F3D3655C1A2}" type="pres">
      <dgm:prSet presAssocID="{1310F599-0264-444E-89B0-08F8ACA3578A}" presName="hierChild5" presStyleCnt="0"/>
      <dgm:spPr/>
    </dgm:pt>
    <dgm:pt modelId="{7E1ADE44-C1A3-461C-A7BE-5654ED64E901}" type="pres">
      <dgm:prSet presAssocID="{F9F91E88-2192-46BE-B411-02EEACA8305B}" presName="hierChild5" presStyleCnt="0"/>
      <dgm:spPr/>
    </dgm:pt>
    <dgm:pt modelId="{25CF2123-3210-4595-87DD-913807292B8D}" type="pres">
      <dgm:prSet presAssocID="{9FBAD21C-AE9C-4BE0-AA15-7AC006E0A012}" presName="Name37" presStyleLbl="parChTrans1D3" presStyleIdx="1" presStyleCnt="6"/>
      <dgm:spPr/>
    </dgm:pt>
    <dgm:pt modelId="{E0F4BB68-A4DE-4BD2-9C10-CC0CE66B6FC9}" type="pres">
      <dgm:prSet presAssocID="{236B634B-B7A3-414A-A702-462B7F6609FA}" presName="hierRoot2" presStyleCnt="0">
        <dgm:presLayoutVars>
          <dgm:hierBranch val="init"/>
        </dgm:presLayoutVars>
      </dgm:prSet>
      <dgm:spPr/>
    </dgm:pt>
    <dgm:pt modelId="{3839E61A-BBBD-497E-AA3C-4BC9CE41796B}" type="pres">
      <dgm:prSet presAssocID="{236B634B-B7A3-414A-A702-462B7F6609FA}" presName="rootComposite" presStyleCnt="0"/>
      <dgm:spPr/>
    </dgm:pt>
    <dgm:pt modelId="{99DFD8D5-0780-4495-BA86-B6F5F8C35DBA}" type="pres">
      <dgm:prSet presAssocID="{236B634B-B7A3-414A-A702-462B7F6609FA}" presName="rootText" presStyleLbl="node3" presStyleIdx="1" presStyleCnt="6">
        <dgm:presLayoutVars>
          <dgm:chPref val="3"/>
        </dgm:presLayoutVars>
      </dgm:prSet>
      <dgm:spPr/>
    </dgm:pt>
    <dgm:pt modelId="{07EF999C-DEB6-4EFA-8E33-871425AD6463}" type="pres">
      <dgm:prSet presAssocID="{236B634B-B7A3-414A-A702-462B7F6609FA}" presName="rootConnector" presStyleLbl="node3" presStyleIdx="1" presStyleCnt="6"/>
      <dgm:spPr/>
    </dgm:pt>
    <dgm:pt modelId="{D29697E0-0C4B-43F5-A9C8-027ED57E2751}" type="pres">
      <dgm:prSet presAssocID="{236B634B-B7A3-414A-A702-462B7F6609FA}" presName="hierChild4" presStyleCnt="0"/>
      <dgm:spPr/>
    </dgm:pt>
    <dgm:pt modelId="{94870FE7-82E4-45D6-A004-1FAF05DF4ECB}" type="pres">
      <dgm:prSet presAssocID="{55548026-8B30-4A44-9493-7006EA241133}" presName="Name37" presStyleLbl="parChTrans1D4" presStyleIdx="11" presStyleCnt="46"/>
      <dgm:spPr/>
    </dgm:pt>
    <dgm:pt modelId="{AA243B41-1AA2-4B3E-AC21-20050592D10F}" type="pres">
      <dgm:prSet presAssocID="{A8B1F136-BC36-4FCC-912E-C3485BB8592B}" presName="hierRoot2" presStyleCnt="0">
        <dgm:presLayoutVars>
          <dgm:hierBranch val="init"/>
        </dgm:presLayoutVars>
      </dgm:prSet>
      <dgm:spPr/>
    </dgm:pt>
    <dgm:pt modelId="{92C5E732-0CD4-4617-8A5F-BEA1AA60E609}" type="pres">
      <dgm:prSet presAssocID="{A8B1F136-BC36-4FCC-912E-C3485BB8592B}" presName="rootComposite" presStyleCnt="0"/>
      <dgm:spPr/>
    </dgm:pt>
    <dgm:pt modelId="{813F7FCD-FCF6-4197-BCFC-3CA2D9E8F46A}" type="pres">
      <dgm:prSet presAssocID="{A8B1F136-BC36-4FCC-912E-C3485BB8592B}" presName="rootText" presStyleLbl="node4" presStyleIdx="11" presStyleCnt="46">
        <dgm:presLayoutVars>
          <dgm:chPref val="3"/>
        </dgm:presLayoutVars>
      </dgm:prSet>
      <dgm:spPr/>
    </dgm:pt>
    <dgm:pt modelId="{1691B448-1E11-4717-B455-829C886FE6C7}" type="pres">
      <dgm:prSet presAssocID="{A8B1F136-BC36-4FCC-912E-C3485BB8592B}" presName="rootConnector" presStyleLbl="node4" presStyleIdx="11" presStyleCnt="46"/>
      <dgm:spPr/>
    </dgm:pt>
    <dgm:pt modelId="{A80EE26F-B087-4AB1-AEB9-D5D353040DC9}" type="pres">
      <dgm:prSet presAssocID="{A8B1F136-BC36-4FCC-912E-C3485BB8592B}" presName="hierChild4" presStyleCnt="0"/>
      <dgm:spPr/>
    </dgm:pt>
    <dgm:pt modelId="{6F9AFD50-1EBF-4614-9864-61DC6A8EF7D0}" type="pres">
      <dgm:prSet presAssocID="{A8B1F136-BC36-4FCC-912E-C3485BB8592B}" presName="hierChild5" presStyleCnt="0"/>
      <dgm:spPr/>
    </dgm:pt>
    <dgm:pt modelId="{BA10B09A-FBB6-4BD4-84D3-317ABF897F42}" type="pres">
      <dgm:prSet presAssocID="{F54A1220-A035-430C-8AA8-D57BFA422AD5}" presName="Name37" presStyleLbl="parChTrans1D4" presStyleIdx="12" presStyleCnt="46"/>
      <dgm:spPr/>
    </dgm:pt>
    <dgm:pt modelId="{DE63A7AC-0CAC-4DB3-84A1-A886116FD5F2}" type="pres">
      <dgm:prSet presAssocID="{73558CAE-24D4-42F4-9C8E-C4F0698041C4}" presName="hierRoot2" presStyleCnt="0">
        <dgm:presLayoutVars>
          <dgm:hierBranch val="init"/>
        </dgm:presLayoutVars>
      </dgm:prSet>
      <dgm:spPr/>
    </dgm:pt>
    <dgm:pt modelId="{D86239C4-496D-49A1-9D79-6D6E86FFB38F}" type="pres">
      <dgm:prSet presAssocID="{73558CAE-24D4-42F4-9C8E-C4F0698041C4}" presName="rootComposite" presStyleCnt="0"/>
      <dgm:spPr/>
    </dgm:pt>
    <dgm:pt modelId="{0E28D024-A76F-4979-81B6-FF614F95C2D1}" type="pres">
      <dgm:prSet presAssocID="{73558CAE-24D4-42F4-9C8E-C4F0698041C4}" presName="rootText" presStyleLbl="node4" presStyleIdx="12" presStyleCnt="46">
        <dgm:presLayoutVars>
          <dgm:chPref val="3"/>
        </dgm:presLayoutVars>
      </dgm:prSet>
      <dgm:spPr/>
    </dgm:pt>
    <dgm:pt modelId="{70D6C59E-CD26-45AE-B8E0-5339C2FB0201}" type="pres">
      <dgm:prSet presAssocID="{73558CAE-24D4-42F4-9C8E-C4F0698041C4}" presName="rootConnector" presStyleLbl="node4" presStyleIdx="12" presStyleCnt="46"/>
      <dgm:spPr/>
    </dgm:pt>
    <dgm:pt modelId="{270B1D8E-3901-4C3F-89C7-336A47660B0F}" type="pres">
      <dgm:prSet presAssocID="{73558CAE-24D4-42F4-9C8E-C4F0698041C4}" presName="hierChild4" presStyleCnt="0"/>
      <dgm:spPr/>
    </dgm:pt>
    <dgm:pt modelId="{27B7048B-1987-4519-986A-1526F3745A52}" type="pres">
      <dgm:prSet presAssocID="{73558CAE-24D4-42F4-9C8E-C4F0698041C4}" presName="hierChild5" presStyleCnt="0"/>
      <dgm:spPr/>
    </dgm:pt>
    <dgm:pt modelId="{A3DDCFCE-3087-41E1-A26D-52D8284B2199}" type="pres">
      <dgm:prSet presAssocID="{07C8397F-874B-431F-80F2-688B766BACF4}" presName="Name37" presStyleLbl="parChTrans1D4" presStyleIdx="13" presStyleCnt="46"/>
      <dgm:spPr/>
    </dgm:pt>
    <dgm:pt modelId="{4BB4446B-A148-4199-A3FF-74933B3D3F87}" type="pres">
      <dgm:prSet presAssocID="{8DAEF7DB-F814-440C-B10C-06B49B0289E6}" presName="hierRoot2" presStyleCnt="0">
        <dgm:presLayoutVars>
          <dgm:hierBranch val="init"/>
        </dgm:presLayoutVars>
      </dgm:prSet>
      <dgm:spPr/>
    </dgm:pt>
    <dgm:pt modelId="{175287F6-5683-4C69-AF0C-F8FE5CCC766C}" type="pres">
      <dgm:prSet presAssocID="{8DAEF7DB-F814-440C-B10C-06B49B0289E6}" presName="rootComposite" presStyleCnt="0"/>
      <dgm:spPr/>
    </dgm:pt>
    <dgm:pt modelId="{42653036-919C-46BE-8D16-75A6078FC994}" type="pres">
      <dgm:prSet presAssocID="{8DAEF7DB-F814-440C-B10C-06B49B0289E6}" presName="rootText" presStyleLbl="node4" presStyleIdx="13" presStyleCnt="46">
        <dgm:presLayoutVars>
          <dgm:chPref val="3"/>
        </dgm:presLayoutVars>
      </dgm:prSet>
      <dgm:spPr/>
    </dgm:pt>
    <dgm:pt modelId="{033B2EE0-761C-41B2-87AB-DCEE9C8F598F}" type="pres">
      <dgm:prSet presAssocID="{8DAEF7DB-F814-440C-B10C-06B49B0289E6}" presName="rootConnector" presStyleLbl="node4" presStyleIdx="13" presStyleCnt="46"/>
      <dgm:spPr/>
    </dgm:pt>
    <dgm:pt modelId="{CF58D665-61C2-412E-8488-0384E542C921}" type="pres">
      <dgm:prSet presAssocID="{8DAEF7DB-F814-440C-B10C-06B49B0289E6}" presName="hierChild4" presStyleCnt="0"/>
      <dgm:spPr/>
    </dgm:pt>
    <dgm:pt modelId="{D002CC17-4B62-4E9F-A764-C197DAFF4EF9}" type="pres">
      <dgm:prSet presAssocID="{8DAEF7DB-F814-440C-B10C-06B49B0289E6}" presName="hierChild5" presStyleCnt="0"/>
      <dgm:spPr/>
    </dgm:pt>
    <dgm:pt modelId="{B1B7A10A-8F76-4B67-8A55-2B7DEBA2B17F}" type="pres">
      <dgm:prSet presAssocID="{4A5F4422-98CD-4921-B208-AF6588FCEAC8}" presName="Name37" presStyleLbl="parChTrans1D4" presStyleIdx="14" presStyleCnt="46"/>
      <dgm:spPr/>
    </dgm:pt>
    <dgm:pt modelId="{A02F190F-F7A6-4BAE-8D8B-B21655EF657C}" type="pres">
      <dgm:prSet presAssocID="{119D0CE5-A7DA-4D58-A093-D2A4B7EC0508}" presName="hierRoot2" presStyleCnt="0">
        <dgm:presLayoutVars>
          <dgm:hierBranch val="init"/>
        </dgm:presLayoutVars>
      </dgm:prSet>
      <dgm:spPr/>
    </dgm:pt>
    <dgm:pt modelId="{4AAF3742-B8BD-4E8B-95F3-F9D08B09C667}" type="pres">
      <dgm:prSet presAssocID="{119D0CE5-A7DA-4D58-A093-D2A4B7EC0508}" presName="rootComposite" presStyleCnt="0"/>
      <dgm:spPr/>
    </dgm:pt>
    <dgm:pt modelId="{35AD02D0-0A4F-4952-ACC1-9008BC7D6443}" type="pres">
      <dgm:prSet presAssocID="{119D0CE5-A7DA-4D58-A093-D2A4B7EC0508}" presName="rootText" presStyleLbl="node4" presStyleIdx="14" presStyleCnt="46">
        <dgm:presLayoutVars>
          <dgm:chPref val="3"/>
        </dgm:presLayoutVars>
      </dgm:prSet>
      <dgm:spPr/>
    </dgm:pt>
    <dgm:pt modelId="{8E5A5D79-962E-4893-B712-D241EE25D3CC}" type="pres">
      <dgm:prSet presAssocID="{119D0CE5-A7DA-4D58-A093-D2A4B7EC0508}" presName="rootConnector" presStyleLbl="node4" presStyleIdx="14" presStyleCnt="46"/>
      <dgm:spPr/>
    </dgm:pt>
    <dgm:pt modelId="{C092F6F8-E6F6-467D-8099-D0EF6AD22A0B}" type="pres">
      <dgm:prSet presAssocID="{119D0CE5-A7DA-4D58-A093-D2A4B7EC0508}" presName="hierChild4" presStyleCnt="0"/>
      <dgm:spPr/>
    </dgm:pt>
    <dgm:pt modelId="{E26C677E-32AF-4AE7-832C-85DEFEC8243D}" type="pres">
      <dgm:prSet presAssocID="{119D0CE5-A7DA-4D58-A093-D2A4B7EC0508}" presName="hierChild5" presStyleCnt="0"/>
      <dgm:spPr/>
    </dgm:pt>
    <dgm:pt modelId="{C5C8E601-4A04-42DC-886B-F8740362F445}" type="pres">
      <dgm:prSet presAssocID="{54FDB56B-9EF9-4A0D-BD37-496D7AF8140D}" presName="Name37" presStyleLbl="parChTrans1D4" presStyleIdx="15" presStyleCnt="46"/>
      <dgm:spPr/>
    </dgm:pt>
    <dgm:pt modelId="{04EEB72E-0811-42A4-BBF2-92F0B5668697}" type="pres">
      <dgm:prSet presAssocID="{D7924C3C-D562-4A50-8472-B853CE3BBC20}" presName="hierRoot2" presStyleCnt="0">
        <dgm:presLayoutVars>
          <dgm:hierBranch val="init"/>
        </dgm:presLayoutVars>
      </dgm:prSet>
      <dgm:spPr/>
    </dgm:pt>
    <dgm:pt modelId="{8451236D-3FD4-4A32-95AF-4B9681BCEDC5}" type="pres">
      <dgm:prSet presAssocID="{D7924C3C-D562-4A50-8472-B853CE3BBC20}" presName="rootComposite" presStyleCnt="0"/>
      <dgm:spPr/>
    </dgm:pt>
    <dgm:pt modelId="{E2BC5AFB-C275-4104-A667-2A9A72632FAE}" type="pres">
      <dgm:prSet presAssocID="{D7924C3C-D562-4A50-8472-B853CE3BBC20}" presName="rootText" presStyleLbl="node4" presStyleIdx="15" presStyleCnt="46">
        <dgm:presLayoutVars>
          <dgm:chPref val="3"/>
        </dgm:presLayoutVars>
      </dgm:prSet>
      <dgm:spPr/>
    </dgm:pt>
    <dgm:pt modelId="{94B13A42-12D9-49EE-B307-9CFB6C1E4AAF}" type="pres">
      <dgm:prSet presAssocID="{D7924C3C-D562-4A50-8472-B853CE3BBC20}" presName="rootConnector" presStyleLbl="node4" presStyleIdx="15" presStyleCnt="46"/>
      <dgm:spPr/>
    </dgm:pt>
    <dgm:pt modelId="{9CA9E0E4-4E13-41A5-810C-A38F8031DF37}" type="pres">
      <dgm:prSet presAssocID="{D7924C3C-D562-4A50-8472-B853CE3BBC20}" presName="hierChild4" presStyleCnt="0"/>
      <dgm:spPr/>
    </dgm:pt>
    <dgm:pt modelId="{06A6529A-6ECB-4EFD-8ED5-6E8FAD08E4AB}" type="pres">
      <dgm:prSet presAssocID="{D7924C3C-D562-4A50-8472-B853CE3BBC20}" presName="hierChild5" presStyleCnt="0"/>
      <dgm:spPr/>
    </dgm:pt>
    <dgm:pt modelId="{B9228110-2FAE-4190-A025-815AAD3A5BA5}" type="pres">
      <dgm:prSet presAssocID="{65D81A98-4888-4E13-A782-C2FCCBDFB34E}" presName="Name37" presStyleLbl="parChTrans1D4" presStyleIdx="16" presStyleCnt="46"/>
      <dgm:spPr/>
    </dgm:pt>
    <dgm:pt modelId="{8367F03D-A136-400B-93F7-CED5096D284B}" type="pres">
      <dgm:prSet presAssocID="{0F11A449-843F-4DA7-BB17-B5039EA3ABAF}" presName="hierRoot2" presStyleCnt="0">
        <dgm:presLayoutVars>
          <dgm:hierBranch val="init"/>
        </dgm:presLayoutVars>
      </dgm:prSet>
      <dgm:spPr/>
    </dgm:pt>
    <dgm:pt modelId="{E1B5823F-577E-41AE-A6F7-2BB971B3DD5A}" type="pres">
      <dgm:prSet presAssocID="{0F11A449-843F-4DA7-BB17-B5039EA3ABAF}" presName="rootComposite" presStyleCnt="0"/>
      <dgm:spPr/>
    </dgm:pt>
    <dgm:pt modelId="{FDF055D0-0B64-4FC7-AEC7-27E5DC11ABCF}" type="pres">
      <dgm:prSet presAssocID="{0F11A449-843F-4DA7-BB17-B5039EA3ABAF}" presName="rootText" presStyleLbl="node4" presStyleIdx="16" presStyleCnt="46">
        <dgm:presLayoutVars>
          <dgm:chPref val="3"/>
        </dgm:presLayoutVars>
      </dgm:prSet>
      <dgm:spPr/>
    </dgm:pt>
    <dgm:pt modelId="{D5D3EFFB-AB94-4E9E-8C37-1AFCB27EC839}" type="pres">
      <dgm:prSet presAssocID="{0F11A449-843F-4DA7-BB17-B5039EA3ABAF}" presName="rootConnector" presStyleLbl="node4" presStyleIdx="16" presStyleCnt="46"/>
      <dgm:spPr/>
    </dgm:pt>
    <dgm:pt modelId="{E671CEFE-5B91-477F-84BF-4B7E32359CD5}" type="pres">
      <dgm:prSet presAssocID="{0F11A449-843F-4DA7-BB17-B5039EA3ABAF}" presName="hierChild4" presStyleCnt="0"/>
      <dgm:spPr/>
    </dgm:pt>
    <dgm:pt modelId="{DF4FE0F4-1DE0-446D-A864-1F24FBF674C8}" type="pres">
      <dgm:prSet presAssocID="{0F11A449-843F-4DA7-BB17-B5039EA3ABAF}" presName="hierChild5" presStyleCnt="0"/>
      <dgm:spPr/>
    </dgm:pt>
    <dgm:pt modelId="{9F075AA5-749A-4A24-9003-B2EA4DED84FB}" type="pres">
      <dgm:prSet presAssocID="{8DB4A8FD-570B-4003-9714-964DE386D331}" presName="Name37" presStyleLbl="parChTrans1D4" presStyleIdx="17" presStyleCnt="46"/>
      <dgm:spPr/>
    </dgm:pt>
    <dgm:pt modelId="{F87C2496-CA75-4ADA-9FDB-272026FBE437}" type="pres">
      <dgm:prSet presAssocID="{419C2DA7-A27D-41CB-941C-2E3E6C6D00BD}" presName="hierRoot2" presStyleCnt="0">
        <dgm:presLayoutVars>
          <dgm:hierBranch val="init"/>
        </dgm:presLayoutVars>
      </dgm:prSet>
      <dgm:spPr/>
    </dgm:pt>
    <dgm:pt modelId="{71A76400-A463-426B-932E-522F7F455FD8}" type="pres">
      <dgm:prSet presAssocID="{419C2DA7-A27D-41CB-941C-2E3E6C6D00BD}" presName="rootComposite" presStyleCnt="0"/>
      <dgm:spPr/>
    </dgm:pt>
    <dgm:pt modelId="{842083B4-C718-4056-B55A-34DABE1343C6}" type="pres">
      <dgm:prSet presAssocID="{419C2DA7-A27D-41CB-941C-2E3E6C6D00BD}" presName="rootText" presStyleLbl="node4" presStyleIdx="17" presStyleCnt="46" custScaleY="150551">
        <dgm:presLayoutVars>
          <dgm:chPref val="3"/>
        </dgm:presLayoutVars>
      </dgm:prSet>
      <dgm:spPr/>
    </dgm:pt>
    <dgm:pt modelId="{9EF8EE5F-0B27-4197-BA74-C4B21D6F6C3F}" type="pres">
      <dgm:prSet presAssocID="{419C2DA7-A27D-41CB-941C-2E3E6C6D00BD}" presName="rootConnector" presStyleLbl="node4" presStyleIdx="17" presStyleCnt="46"/>
      <dgm:spPr/>
    </dgm:pt>
    <dgm:pt modelId="{27BBFD7C-D778-42BA-9224-ECA8FDDF7933}" type="pres">
      <dgm:prSet presAssocID="{419C2DA7-A27D-41CB-941C-2E3E6C6D00BD}" presName="hierChild4" presStyleCnt="0"/>
      <dgm:spPr/>
    </dgm:pt>
    <dgm:pt modelId="{3C345A52-7DB3-4CD7-9ADC-79533A87185F}" type="pres">
      <dgm:prSet presAssocID="{419C2DA7-A27D-41CB-941C-2E3E6C6D00BD}" presName="hierChild5" presStyleCnt="0"/>
      <dgm:spPr/>
    </dgm:pt>
    <dgm:pt modelId="{7D1ED79C-8A4A-4C77-89CF-55D30138A4B2}" type="pres">
      <dgm:prSet presAssocID="{A9A20DFE-EF46-40D1-9D1D-1136081E43E0}" presName="Name37" presStyleLbl="parChTrans1D4" presStyleIdx="18" presStyleCnt="46"/>
      <dgm:spPr/>
    </dgm:pt>
    <dgm:pt modelId="{1B030DC9-57EA-423C-85AF-DE2665F6AF02}" type="pres">
      <dgm:prSet presAssocID="{CB29B75D-4FEF-4F62-9FFB-D9C1FBA795EA}" presName="hierRoot2" presStyleCnt="0">
        <dgm:presLayoutVars>
          <dgm:hierBranch val="init"/>
        </dgm:presLayoutVars>
      </dgm:prSet>
      <dgm:spPr/>
    </dgm:pt>
    <dgm:pt modelId="{8C6C4384-0E96-4CB8-AFE4-F3583CB4212D}" type="pres">
      <dgm:prSet presAssocID="{CB29B75D-4FEF-4F62-9FFB-D9C1FBA795EA}" presName="rootComposite" presStyleCnt="0"/>
      <dgm:spPr/>
    </dgm:pt>
    <dgm:pt modelId="{24E47E52-A3F8-4EA8-BF71-9554FFA60829}" type="pres">
      <dgm:prSet presAssocID="{CB29B75D-4FEF-4F62-9FFB-D9C1FBA795EA}" presName="rootText" presStyleLbl="node4" presStyleIdx="18" presStyleCnt="46" custScaleY="197894">
        <dgm:presLayoutVars>
          <dgm:chPref val="3"/>
        </dgm:presLayoutVars>
      </dgm:prSet>
      <dgm:spPr/>
    </dgm:pt>
    <dgm:pt modelId="{E58DD2C3-8934-4221-9DC9-C237AE60D559}" type="pres">
      <dgm:prSet presAssocID="{CB29B75D-4FEF-4F62-9FFB-D9C1FBA795EA}" presName="rootConnector" presStyleLbl="node4" presStyleIdx="18" presStyleCnt="46"/>
      <dgm:spPr/>
    </dgm:pt>
    <dgm:pt modelId="{CB7E5918-A8BD-4439-8AE9-E453309ED24C}" type="pres">
      <dgm:prSet presAssocID="{CB29B75D-4FEF-4F62-9FFB-D9C1FBA795EA}" presName="hierChild4" presStyleCnt="0"/>
      <dgm:spPr/>
    </dgm:pt>
    <dgm:pt modelId="{4E647C67-06FA-47E3-9E7E-03F8DCD9322B}" type="pres">
      <dgm:prSet presAssocID="{CB29B75D-4FEF-4F62-9FFB-D9C1FBA795EA}" presName="hierChild5" presStyleCnt="0"/>
      <dgm:spPr/>
    </dgm:pt>
    <dgm:pt modelId="{7907F4B1-3B75-4AF3-82DF-EAEB402B2ABC}" type="pres">
      <dgm:prSet presAssocID="{13DC3E1A-0C74-445E-90BB-B2204195FAB0}" presName="Name37" presStyleLbl="parChTrans1D4" presStyleIdx="19" presStyleCnt="46"/>
      <dgm:spPr/>
    </dgm:pt>
    <dgm:pt modelId="{726C3337-AC08-472A-B2B5-17665B2EC38B}" type="pres">
      <dgm:prSet presAssocID="{E41736B5-E787-4FDD-917C-ECE5790F6C2F}" presName="hierRoot2" presStyleCnt="0">
        <dgm:presLayoutVars>
          <dgm:hierBranch val="init"/>
        </dgm:presLayoutVars>
      </dgm:prSet>
      <dgm:spPr/>
    </dgm:pt>
    <dgm:pt modelId="{F1E79925-72BA-43EF-B754-AE4F8C850041}" type="pres">
      <dgm:prSet presAssocID="{E41736B5-E787-4FDD-917C-ECE5790F6C2F}" presName="rootComposite" presStyleCnt="0"/>
      <dgm:spPr/>
    </dgm:pt>
    <dgm:pt modelId="{D9520896-82FF-4CA5-8E85-3BC5ACE67BAA}" type="pres">
      <dgm:prSet presAssocID="{E41736B5-E787-4FDD-917C-ECE5790F6C2F}" presName="rootText" presStyleLbl="node4" presStyleIdx="19" presStyleCnt="46">
        <dgm:presLayoutVars>
          <dgm:chPref val="3"/>
        </dgm:presLayoutVars>
      </dgm:prSet>
      <dgm:spPr/>
    </dgm:pt>
    <dgm:pt modelId="{56D85D39-1899-4273-B718-AF2AACADB881}" type="pres">
      <dgm:prSet presAssocID="{E41736B5-E787-4FDD-917C-ECE5790F6C2F}" presName="rootConnector" presStyleLbl="node4" presStyleIdx="19" presStyleCnt="46"/>
      <dgm:spPr/>
    </dgm:pt>
    <dgm:pt modelId="{89F0A72E-AE7E-454D-967A-6845327800CA}" type="pres">
      <dgm:prSet presAssocID="{E41736B5-E787-4FDD-917C-ECE5790F6C2F}" presName="hierChild4" presStyleCnt="0"/>
      <dgm:spPr/>
    </dgm:pt>
    <dgm:pt modelId="{439C8697-52DF-4B84-BEF2-016BB755DD22}" type="pres">
      <dgm:prSet presAssocID="{E41736B5-E787-4FDD-917C-ECE5790F6C2F}" presName="hierChild5" presStyleCnt="0"/>
      <dgm:spPr/>
    </dgm:pt>
    <dgm:pt modelId="{D560D703-FD9A-48F6-BD27-DBE8993D38A7}" type="pres">
      <dgm:prSet presAssocID="{D50E8E90-1666-4F61-9DD2-02233F6E774B}" presName="Name37" presStyleLbl="parChTrans1D4" presStyleIdx="20" presStyleCnt="46"/>
      <dgm:spPr/>
    </dgm:pt>
    <dgm:pt modelId="{CDE685C0-3B3B-481D-9A8B-CE91A930087C}" type="pres">
      <dgm:prSet presAssocID="{BFD4F103-F338-44FC-B745-B689D6FC999C}" presName="hierRoot2" presStyleCnt="0">
        <dgm:presLayoutVars>
          <dgm:hierBranch val="init"/>
        </dgm:presLayoutVars>
      </dgm:prSet>
      <dgm:spPr/>
    </dgm:pt>
    <dgm:pt modelId="{168ABC23-FB29-4261-9C22-963779978220}" type="pres">
      <dgm:prSet presAssocID="{BFD4F103-F338-44FC-B745-B689D6FC999C}" presName="rootComposite" presStyleCnt="0"/>
      <dgm:spPr/>
    </dgm:pt>
    <dgm:pt modelId="{64C6950F-86CF-445A-AD6A-D3875F0A4E20}" type="pres">
      <dgm:prSet presAssocID="{BFD4F103-F338-44FC-B745-B689D6FC999C}" presName="rootText" presStyleLbl="node4" presStyleIdx="20" presStyleCnt="46" custScaleY="146065">
        <dgm:presLayoutVars>
          <dgm:chPref val="3"/>
        </dgm:presLayoutVars>
      </dgm:prSet>
      <dgm:spPr/>
    </dgm:pt>
    <dgm:pt modelId="{6D540780-A5EF-4ECC-AE33-9E565CB4E54D}" type="pres">
      <dgm:prSet presAssocID="{BFD4F103-F338-44FC-B745-B689D6FC999C}" presName="rootConnector" presStyleLbl="node4" presStyleIdx="20" presStyleCnt="46"/>
      <dgm:spPr/>
    </dgm:pt>
    <dgm:pt modelId="{AE65A8DE-D9E7-4583-BD8F-5B2452615198}" type="pres">
      <dgm:prSet presAssocID="{BFD4F103-F338-44FC-B745-B689D6FC999C}" presName="hierChild4" presStyleCnt="0"/>
      <dgm:spPr/>
    </dgm:pt>
    <dgm:pt modelId="{0E573D6E-3D00-4438-856C-E45BE35D99B0}" type="pres">
      <dgm:prSet presAssocID="{BFD4F103-F338-44FC-B745-B689D6FC999C}" presName="hierChild5" presStyleCnt="0"/>
      <dgm:spPr/>
    </dgm:pt>
    <dgm:pt modelId="{480EDD66-B5AB-469C-9193-48389D1CF61E}" type="pres">
      <dgm:prSet presAssocID="{167A9085-C785-4F26-ABC0-5D266D566327}" presName="Name37" presStyleLbl="parChTrans1D4" presStyleIdx="21" presStyleCnt="46"/>
      <dgm:spPr/>
    </dgm:pt>
    <dgm:pt modelId="{7F3168E1-753B-45FE-B9BE-D62AF1E5E0AB}" type="pres">
      <dgm:prSet presAssocID="{4E625DF3-FAF9-417E-A72A-2D435287523D}" presName="hierRoot2" presStyleCnt="0">
        <dgm:presLayoutVars>
          <dgm:hierBranch val="init"/>
        </dgm:presLayoutVars>
      </dgm:prSet>
      <dgm:spPr/>
    </dgm:pt>
    <dgm:pt modelId="{E91B0004-145A-43BE-A289-94C0E0D8E74A}" type="pres">
      <dgm:prSet presAssocID="{4E625DF3-FAF9-417E-A72A-2D435287523D}" presName="rootComposite" presStyleCnt="0"/>
      <dgm:spPr/>
    </dgm:pt>
    <dgm:pt modelId="{03724E0D-6334-4926-A14D-A8214AD01E91}" type="pres">
      <dgm:prSet presAssocID="{4E625DF3-FAF9-417E-A72A-2D435287523D}" presName="rootText" presStyleLbl="node4" presStyleIdx="21" presStyleCnt="46">
        <dgm:presLayoutVars>
          <dgm:chPref val="3"/>
        </dgm:presLayoutVars>
      </dgm:prSet>
      <dgm:spPr/>
    </dgm:pt>
    <dgm:pt modelId="{AF209271-6987-4FEE-884F-7E3EFBC3844B}" type="pres">
      <dgm:prSet presAssocID="{4E625DF3-FAF9-417E-A72A-2D435287523D}" presName="rootConnector" presStyleLbl="node4" presStyleIdx="21" presStyleCnt="46"/>
      <dgm:spPr/>
    </dgm:pt>
    <dgm:pt modelId="{7196637F-E920-4462-B3A0-6576D27975E6}" type="pres">
      <dgm:prSet presAssocID="{4E625DF3-FAF9-417E-A72A-2D435287523D}" presName="hierChild4" presStyleCnt="0"/>
      <dgm:spPr/>
    </dgm:pt>
    <dgm:pt modelId="{E340831D-0296-4A8D-A8B6-542540CE891E}" type="pres">
      <dgm:prSet presAssocID="{4E625DF3-FAF9-417E-A72A-2D435287523D}" presName="hierChild5" presStyleCnt="0"/>
      <dgm:spPr/>
    </dgm:pt>
    <dgm:pt modelId="{B91134B0-E723-4F67-B2AC-AA6174E3C5C7}" type="pres">
      <dgm:prSet presAssocID="{33BF2783-0700-40ED-AC67-58308B6E1CEA}" presName="Name37" presStyleLbl="parChTrans1D4" presStyleIdx="22" presStyleCnt="46"/>
      <dgm:spPr/>
    </dgm:pt>
    <dgm:pt modelId="{BC191394-A848-4A97-93D4-0D9998F56F97}" type="pres">
      <dgm:prSet presAssocID="{4CB8B9E9-D1C6-4361-A442-9FB51D2D1F67}" presName="hierRoot2" presStyleCnt="0">
        <dgm:presLayoutVars>
          <dgm:hierBranch val="init"/>
        </dgm:presLayoutVars>
      </dgm:prSet>
      <dgm:spPr/>
    </dgm:pt>
    <dgm:pt modelId="{A9D18A5B-311F-4F81-A587-FC96761EA5F1}" type="pres">
      <dgm:prSet presAssocID="{4CB8B9E9-D1C6-4361-A442-9FB51D2D1F67}" presName="rootComposite" presStyleCnt="0"/>
      <dgm:spPr/>
    </dgm:pt>
    <dgm:pt modelId="{BF914800-6DFD-4E27-8C79-E58CC3493476}" type="pres">
      <dgm:prSet presAssocID="{4CB8B9E9-D1C6-4361-A442-9FB51D2D1F67}" presName="rootText" presStyleLbl="node4" presStyleIdx="22" presStyleCnt="46">
        <dgm:presLayoutVars>
          <dgm:chPref val="3"/>
        </dgm:presLayoutVars>
      </dgm:prSet>
      <dgm:spPr/>
    </dgm:pt>
    <dgm:pt modelId="{06F898B1-1ACD-4446-A88D-433E51C82492}" type="pres">
      <dgm:prSet presAssocID="{4CB8B9E9-D1C6-4361-A442-9FB51D2D1F67}" presName="rootConnector" presStyleLbl="node4" presStyleIdx="22" presStyleCnt="46"/>
      <dgm:spPr/>
    </dgm:pt>
    <dgm:pt modelId="{8B72CD58-1E84-4539-AC0C-E19860C4A586}" type="pres">
      <dgm:prSet presAssocID="{4CB8B9E9-D1C6-4361-A442-9FB51D2D1F67}" presName="hierChild4" presStyleCnt="0"/>
      <dgm:spPr/>
    </dgm:pt>
    <dgm:pt modelId="{C30A9E64-693D-4B00-B3BD-A617707DC107}" type="pres">
      <dgm:prSet presAssocID="{4CB8B9E9-D1C6-4361-A442-9FB51D2D1F67}" presName="hierChild5" presStyleCnt="0"/>
      <dgm:spPr/>
    </dgm:pt>
    <dgm:pt modelId="{E6070E34-C65F-4107-B551-14F3EB7DB484}" type="pres">
      <dgm:prSet presAssocID="{236B634B-B7A3-414A-A702-462B7F6609FA}" presName="hierChild5" presStyleCnt="0"/>
      <dgm:spPr/>
    </dgm:pt>
    <dgm:pt modelId="{EB5F30E2-3A34-477B-A915-A4BEE777A384}" type="pres">
      <dgm:prSet presAssocID="{29BCE832-D5B6-4B67-BE3D-4A14CD8EA6E3}" presName="hierChild5" presStyleCnt="0"/>
      <dgm:spPr/>
    </dgm:pt>
    <dgm:pt modelId="{C79314F2-E44D-44A8-95DB-E6567585B4C7}" type="pres">
      <dgm:prSet presAssocID="{4C726A11-D058-4D8E-A5DE-B511FEFFA18E}" presName="Name37" presStyleLbl="parChTrans1D2" presStyleIdx="1" presStyleCnt="2"/>
      <dgm:spPr/>
    </dgm:pt>
    <dgm:pt modelId="{3E71F587-40A4-4A73-B0B8-803935E7CB71}" type="pres">
      <dgm:prSet presAssocID="{068F73C6-6758-4423-B634-A65B5347FEC0}" presName="hierRoot2" presStyleCnt="0">
        <dgm:presLayoutVars>
          <dgm:hierBranch val="init"/>
        </dgm:presLayoutVars>
      </dgm:prSet>
      <dgm:spPr/>
    </dgm:pt>
    <dgm:pt modelId="{CE6EDCDE-7ADE-433F-AD27-B448DDBE01EB}" type="pres">
      <dgm:prSet presAssocID="{068F73C6-6758-4423-B634-A65B5347FEC0}" presName="rootComposite" presStyleCnt="0"/>
      <dgm:spPr/>
    </dgm:pt>
    <dgm:pt modelId="{AC7658E9-384E-4B5A-A1BF-107B47D5ECAF}" type="pres">
      <dgm:prSet presAssocID="{068F73C6-6758-4423-B634-A65B5347FEC0}" presName="rootText" presStyleLbl="node2" presStyleIdx="1" presStyleCnt="2">
        <dgm:presLayoutVars>
          <dgm:chPref val="3"/>
        </dgm:presLayoutVars>
      </dgm:prSet>
      <dgm:spPr/>
    </dgm:pt>
    <dgm:pt modelId="{515083F3-ED8D-4231-9D99-EFDC981F5FB1}" type="pres">
      <dgm:prSet presAssocID="{068F73C6-6758-4423-B634-A65B5347FEC0}" presName="rootConnector" presStyleLbl="node2" presStyleIdx="1" presStyleCnt="2"/>
      <dgm:spPr/>
    </dgm:pt>
    <dgm:pt modelId="{4ECA2DF1-36B3-4532-8E2C-846CCC0ED62A}" type="pres">
      <dgm:prSet presAssocID="{068F73C6-6758-4423-B634-A65B5347FEC0}" presName="hierChild4" presStyleCnt="0"/>
      <dgm:spPr/>
    </dgm:pt>
    <dgm:pt modelId="{A9B3C2C6-8C90-4895-ABC1-6836D56A474B}" type="pres">
      <dgm:prSet presAssocID="{CD1AB11A-03D8-47DE-8068-7602A9001896}" presName="Name37" presStyleLbl="parChTrans1D3" presStyleIdx="2" presStyleCnt="6"/>
      <dgm:spPr/>
    </dgm:pt>
    <dgm:pt modelId="{260F1604-B009-42DB-9027-0D38DE02ADF5}" type="pres">
      <dgm:prSet presAssocID="{76B26223-F091-4E60-B194-4B936C24AE31}" presName="hierRoot2" presStyleCnt="0">
        <dgm:presLayoutVars>
          <dgm:hierBranch val="init"/>
        </dgm:presLayoutVars>
      </dgm:prSet>
      <dgm:spPr/>
    </dgm:pt>
    <dgm:pt modelId="{C508F8DD-C958-429C-9DDF-20DE9C0E4590}" type="pres">
      <dgm:prSet presAssocID="{76B26223-F091-4E60-B194-4B936C24AE31}" presName="rootComposite" presStyleCnt="0"/>
      <dgm:spPr/>
    </dgm:pt>
    <dgm:pt modelId="{C3CB40F5-480E-44E8-9AB3-A60461D9EB8C}" type="pres">
      <dgm:prSet presAssocID="{76B26223-F091-4E60-B194-4B936C24AE31}" presName="rootText" presStyleLbl="node3" presStyleIdx="2" presStyleCnt="6">
        <dgm:presLayoutVars>
          <dgm:chPref val="3"/>
        </dgm:presLayoutVars>
      </dgm:prSet>
      <dgm:spPr/>
    </dgm:pt>
    <dgm:pt modelId="{D027D103-EE2C-427C-B90A-7F38419222D0}" type="pres">
      <dgm:prSet presAssocID="{76B26223-F091-4E60-B194-4B936C24AE31}" presName="rootConnector" presStyleLbl="node3" presStyleIdx="2" presStyleCnt="6"/>
      <dgm:spPr/>
    </dgm:pt>
    <dgm:pt modelId="{199EAC3B-5E2B-400D-80A2-D2CDC2F95A6E}" type="pres">
      <dgm:prSet presAssocID="{76B26223-F091-4E60-B194-4B936C24AE31}" presName="hierChild4" presStyleCnt="0"/>
      <dgm:spPr/>
    </dgm:pt>
    <dgm:pt modelId="{765542C6-2638-4AD1-A5A4-85885DE125B4}" type="pres">
      <dgm:prSet presAssocID="{C5BAD3FA-DE37-46F1-8D72-1526D57973BF}" presName="Name37" presStyleLbl="parChTrans1D4" presStyleIdx="23" presStyleCnt="46"/>
      <dgm:spPr/>
    </dgm:pt>
    <dgm:pt modelId="{97964A0C-24CD-453E-8B1F-75BFC23FCE5D}" type="pres">
      <dgm:prSet presAssocID="{DF95E9C1-9344-42B3-BCF0-FEC7E9122722}" presName="hierRoot2" presStyleCnt="0">
        <dgm:presLayoutVars>
          <dgm:hierBranch val="init"/>
        </dgm:presLayoutVars>
      </dgm:prSet>
      <dgm:spPr/>
    </dgm:pt>
    <dgm:pt modelId="{EE83E844-F911-4D6E-A89B-9FEEDF7ABC87}" type="pres">
      <dgm:prSet presAssocID="{DF95E9C1-9344-42B3-BCF0-FEC7E9122722}" presName="rootComposite" presStyleCnt="0"/>
      <dgm:spPr/>
    </dgm:pt>
    <dgm:pt modelId="{BADBBC74-4641-47D3-8FB7-8A6410679DBA}" type="pres">
      <dgm:prSet presAssocID="{DF95E9C1-9344-42B3-BCF0-FEC7E9122722}" presName="rootText" presStyleLbl="node4" presStyleIdx="23" presStyleCnt="46">
        <dgm:presLayoutVars>
          <dgm:chPref val="3"/>
        </dgm:presLayoutVars>
      </dgm:prSet>
      <dgm:spPr/>
    </dgm:pt>
    <dgm:pt modelId="{1F0C6C9A-9CF1-4C63-816E-182ACCB6CAB0}" type="pres">
      <dgm:prSet presAssocID="{DF95E9C1-9344-42B3-BCF0-FEC7E9122722}" presName="rootConnector" presStyleLbl="node4" presStyleIdx="23" presStyleCnt="46"/>
      <dgm:spPr/>
    </dgm:pt>
    <dgm:pt modelId="{4090B2B1-36B2-46C2-86C7-B5196C724EDD}" type="pres">
      <dgm:prSet presAssocID="{DF95E9C1-9344-42B3-BCF0-FEC7E9122722}" presName="hierChild4" presStyleCnt="0"/>
      <dgm:spPr/>
    </dgm:pt>
    <dgm:pt modelId="{E98680B9-C2FE-4BAE-BC6C-923B89F080D5}" type="pres">
      <dgm:prSet presAssocID="{DF95E9C1-9344-42B3-BCF0-FEC7E9122722}" presName="hierChild5" presStyleCnt="0"/>
      <dgm:spPr/>
    </dgm:pt>
    <dgm:pt modelId="{7A58597A-045B-4CB5-B7D0-7A1A4C2F39E1}" type="pres">
      <dgm:prSet presAssocID="{7A08F88F-8487-45AF-856C-5E42B65EDFA3}" presName="Name37" presStyleLbl="parChTrans1D4" presStyleIdx="24" presStyleCnt="46"/>
      <dgm:spPr/>
    </dgm:pt>
    <dgm:pt modelId="{B3E12729-6947-448A-9B23-4F5F449A654C}" type="pres">
      <dgm:prSet presAssocID="{600805F7-2787-4D2B-9B68-8EEA7FE1C550}" presName="hierRoot2" presStyleCnt="0">
        <dgm:presLayoutVars>
          <dgm:hierBranch val="init"/>
        </dgm:presLayoutVars>
      </dgm:prSet>
      <dgm:spPr/>
    </dgm:pt>
    <dgm:pt modelId="{DEC62D60-BA28-46E2-8B66-2BBA744761FD}" type="pres">
      <dgm:prSet presAssocID="{600805F7-2787-4D2B-9B68-8EEA7FE1C550}" presName="rootComposite" presStyleCnt="0"/>
      <dgm:spPr/>
    </dgm:pt>
    <dgm:pt modelId="{B1955B4A-D1EE-4420-ACE9-5BFCB5BAC25A}" type="pres">
      <dgm:prSet presAssocID="{600805F7-2787-4D2B-9B68-8EEA7FE1C550}" presName="rootText" presStyleLbl="node4" presStyleIdx="24" presStyleCnt="46">
        <dgm:presLayoutVars>
          <dgm:chPref val="3"/>
        </dgm:presLayoutVars>
      </dgm:prSet>
      <dgm:spPr/>
    </dgm:pt>
    <dgm:pt modelId="{C3CC25F4-6F3F-46A6-91BD-C53A9F98B7BE}" type="pres">
      <dgm:prSet presAssocID="{600805F7-2787-4D2B-9B68-8EEA7FE1C550}" presName="rootConnector" presStyleLbl="node4" presStyleIdx="24" presStyleCnt="46"/>
      <dgm:spPr/>
    </dgm:pt>
    <dgm:pt modelId="{455BF460-9694-4006-8A06-791DFF7B74D0}" type="pres">
      <dgm:prSet presAssocID="{600805F7-2787-4D2B-9B68-8EEA7FE1C550}" presName="hierChild4" presStyleCnt="0"/>
      <dgm:spPr/>
    </dgm:pt>
    <dgm:pt modelId="{AAB2199B-645D-4393-B38D-BDBBAB48E346}" type="pres">
      <dgm:prSet presAssocID="{600805F7-2787-4D2B-9B68-8EEA7FE1C550}" presName="hierChild5" presStyleCnt="0"/>
      <dgm:spPr/>
    </dgm:pt>
    <dgm:pt modelId="{1D4878D2-07F8-4478-BF09-92E3E3813F08}" type="pres">
      <dgm:prSet presAssocID="{76B26223-F091-4E60-B194-4B936C24AE31}" presName="hierChild5" presStyleCnt="0"/>
      <dgm:spPr/>
    </dgm:pt>
    <dgm:pt modelId="{6088714C-D986-48A7-924A-761FC9261145}" type="pres">
      <dgm:prSet presAssocID="{66EBDBC9-DB99-471C-81D4-D2FD41E01425}" presName="Name37" presStyleLbl="parChTrans1D3" presStyleIdx="3" presStyleCnt="6"/>
      <dgm:spPr/>
    </dgm:pt>
    <dgm:pt modelId="{9319A6C2-6CC7-406E-AE43-E671CD3393D1}" type="pres">
      <dgm:prSet presAssocID="{A2CC0353-13D4-4150-A7FE-5A4DF65D1F30}" presName="hierRoot2" presStyleCnt="0">
        <dgm:presLayoutVars>
          <dgm:hierBranch val="init"/>
        </dgm:presLayoutVars>
      </dgm:prSet>
      <dgm:spPr/>
    </dgm:pt>
    <dgm:pt modelId="{B7BDD140-DAFE-4266-8800-66EFD7D10A7A}" type="pres">
      <dgm:prSet presAssocID="{A2CC0353-13D4-4150-A7FE-5A4DF65D1F30}" presName="rootComposite" presStyleCnt="0"/>
      <dgm:spPr/>
    </dgm:pt>
    <dgm:pt modelId="{D36A0248-A690-409F-848B-741951B3F90F}" type="pres">
      <dgm:prSet presAssocID="{A2CC0353-13D4-4150-A7FE-5A4DF65D1F30}" presName="rootText" presStyleLbl="node3" presStyleIdx="3" presStyleCnt="6" custScaleX="175092">
        <dgm:presLayoutVars>
          <dgm:chPref val="3"/>
        </dgm:presLayoutVars>
      </dgm:prSet>
      <dgm:spPr/>
    </dgm:pt>
    <dgm:pt modelId="{E2E8317D-AF94-4743-83B6-3EE1CAF04E1B}" type="pres">
      <dgm:prSet presAssocID="{A2CC0353-13D4-4150-A7FE-5A4DF65D1F30}" presName="rootConnector" presStyleLbl="node3" presStyleIdx="3" presStyleCnt="6"/>
      <dgm:spPr/>
    </dgm:pt>
    <dgm:pt modelId="{AAEF6CE2-DFB7-41FE-A4FC-D0FB7B9E2C16}" type="pres">
      <dgm:prSet presAssocID="{A2CC0353-13D4-4150-A7FE-5A4DF65D1F30}" presName="hierChild4" presStyleCnt="0"/>
      <dgm:spPr/>
    </dgm:pt>
    <dgm:pt modelId="{15499AE8-DC32-4CD6-BC97-CD33C15CF61E}" type="pres">
      <dgm:prSet presAssocID="{B05A775E-76E2-4009-A086-1288D6C08E05}" presName="Name37" presStyleLbl="parChTrans1D4" presStyleIdx="25" presStyleCnt="46"/>
      <dgm:spPr/>
    </dgm:pt>
    <dgm:pt modelId="{B7AAB405-CE9B-4CD9-9E1F-9472A332A318}" type="pres">
      <dgm:prSet presAssocID="{A3A86343-15EE-44E5-9B4D-A69A95BB1635}" presName="hierRoot2" presStyleCnt="0">
        <dgm:presLayoutVars>
          <dgm:hierBranch val="init"/>
        </dgm:presLayoutVars>
      </dgm:prSet>
      <dgm:spPr/>
    </dgm:pt>
    <dgm:pt modelId="{9A896C42-0BE4-41E1-A833-4BB4C2714EAE}" type="pres">
      <dgm:prSet presAssocID="{A3A86343-15EE-44E5-9B4D-A69A95BB1635}" presName="rootComposite" presStyleCnt="0"/>
      <dgm:spPr/>
    </dgm:pt>
    <dgm:pt modelId="{5256FA5A-F6A1-44CD-9655-F668880B7E6F}" type="pres">
      <dgm:prSet presAssocID="{A3A86343-15EE-44E5-9B4D-A69A95BB1635}" presName="rootText" presStyleLbl="node4" presStyleIdx="25" presStyleCnt="46">
        <dgm:presLayoutVars>
          <dgm:chPref val="3"/>
        </dgm:presLayoutVars>
      </dgm:prSet>
      <dgm:spPr/>
    </dgm:pt>
    <dgm:pt modelId="{2853C347-285C-4A53-9481-49BE75FDE139}" type="pres">
      <dgm:prSet presAssocID="{A3A86343-15EE-44E5-9B4D-A69A95BB1635}" presName="rootConnector" presStyleLbl="node4" presStyleIdx="25" presStyleCnt="46"/>
      <dgm:spPr/>
    </dgm:pt>
    <dgm:pt modelId="{44866A95-A0C5-462D-AA98-24AF7D6C0D5F}" type="pres">
      <dgm:prSet presAssocID="{A3A86343-15EE-44E5-9B4D-A69A95BB1635}" presName="hierChild4" presStyleCnt="0"/>
      <dgm:spPr/>
    </dgm:pt>
    <dgm:pt modelId="{311BE950-FD1E-4580-B2B3-3A2C2E3A99E1}" type="pres">
      <dgm:prSet presAssocID="{A3A86343-15EE-44E5-9B4D-A69A95BB1635}" presName="hierChild5" presStyleCnt="0"/>
      <dgm:spPr/>
    </dgm:pt>
    <dgm:pt modelId="{92CDB37A-025E-4C9C-91A5-A9C6464C17DB}" type="pres">
      <dgm:prSet presAssocID="{2B40CAC5-88AB-4457-80D8-48007F4A40B7}" presName="Name37" presStyleLbl="parChTrans1D4" presStyleIdx="26" presStyleCnt="46"/>
      <dgm:spPr/>
    </dgm:pt>
    <dgm:pt modelId="{16C3AD4F-91A9-4F13-B9D4-9D3BFD5EF9F0}" type="pres">
      <dgm:prSet presAssocID="{C3045313-A08B-43B8-9DB3-31EA23E3FF30}" presName="hierRoot2" presStyleCnt="0">
        <dgm:presLayoutVars>
          <dgm:hierBranch val="init"/>
        </dgm:presLayoutVars>
      </dgm:prSet>
      <dgm:spPr/>
    </dgm:pt>
    <dgm:pt modelId="{26A962AD-EBE9-4414-A03D-0F8E82B999F0}" type="pres">
      <dgm:prSet presAssocID="{C3045313-A08B-43B8-9DB3-31EA23E3FF30}" presName="rootComposite" presStyleCnt="0"/>
      <dgm:spPr/>
    </dgm:pt>
    <dgm:pt modelId="{BB516F4C-5ACC-46E0-9D37-61E0DB9D2C1F}" type="pres">
      <dgm:prSet presAssocID="{C3045313-A08B-43B8-9DB3-31EA23E3FF30}" presName="rootText" presStyleLbl="node4" presStyleIdx="26" presStyleCnt="46" custScaleX="109238" custScaleY="191973">
        <dgm:presLayoutVars>
          <dgm:chPref val="3"/>
        </dgm:presLayoutVars>
      </dgm:prSet>
      <dgm:spPr/>
    </dgm:pt>
    <dgm:pt modelId="{B6E34A7A-43F8-48E0-8869-DCA02B51DE31}" type="pres">
      <dgm:prSet presAssocID="{C3045313-A08B-43B8-9DB3-31EA23E3FF30}" presName="rootConnector" presStyleLbl="node4" presStyleIdx="26" presStyleCnt="46"/>
      <dgm:spPr/>
    </dgm:pt>
    <dgm:pt modelId="{483C4693-4FB8-4D55-B8AF-D14506BCC806}" type="pres">
      <dgm:prSet presAssocID="{C3045313-A08B-43B8-9DB3-31EA23E3FF30}" presName="hierChild4" presStyleCnt="0"/>
      <dgm:spPr/>
    </dgm:pt>
    <dgm:pt modelId="{E1B04054-6C4C-467E-BB4C-EA461B5FB9A3}" type="pres">
      <dgm:prSet presAssocID="{C3045313-A08B-43B8-9DB3-31EA23E3FF30}" presName="hierChild5" presStyleCnt="0"/>
      <dgm:spPr/>
    </dgm:pt>
    <dgm:pt modelId="{CC27248A-9122-4A03-ACB3-729425EAE8F9}" type="pres">
      <dgm:prSet presAssocID="{A2CC0353-13D4-4150-A7FE-5A4DF65D1F30}" presName="hierChild5" presStyleCnt="0"/>
      <dgm:spPr/>
    </dgm:pt>
    <dgm:pt modelId="{C6A59EA2-300D-4299-97B5-9A896308ADAA}" type="pres">
      <dgm:prSet presAssocID="{9ACBB66E-E7E7-4233-B1C9-3F874FCF78E2}" presName="Name37" presStyleLbl="parChTrans1D3" presStyleIdx="4" presStyleCnt="6"/>
      <dgm:spPr/>
    </dgm:pt>
    <dgm:pt modelId="{CBB7E3BF-AD5B-4466-AC8C-9046870D17D1}" type="pres">
      <dgm:prSet presAssocID="{CDC778AB-1CCC-4E59-8E85-81B2DF89BB59}" presName="hierRoot2" presStyleCnt="0">
        <dgm:presLayoutVars>
          <dgm:hierBranch val="init"/>
        </dgm:presLayoutVars>
      </dgm:prSet>
      <dgm:spPr/>
    </dgm:pt>
    <dgm:pt modelId="{FA480523-37A2-4E56-A550-3019FFBD3673}" type="pres">
      <dgm:prSet presAssocID="{CDC778AB-1CCC-4E59-8E85-81B2DF89BB59}" presName="rootComposite" presStyleCnt="0"/>
      <dgm:spPr/>
    </dgm:pt>
    <dgm:pt modelId="{A4880343-36B6-4D67-A74F-84E4F748F6E8}" type="pres">
      <dgm:prSet presAssocID="{CDC778AB-1CCC-4E59-8E85-81B2DF89BB59}" presName="rootText" presStyleLbl="node3" presStyleIdx="4" presStyleCnt="6" custScaleX="140680">
        <dgm:presLayoutVars>
          <dgm:chPref val="3"/>
        </dgm:presLayoutVars>
      </dgm:prSet>
      <dgm:spPr/>
    </dgm:pt>
    <dgm:pt modelId="{6489EADB-AD71-490B-AB58-3799C25FD5C5}" type="pres">
      <dgm:prSet presAssocID="{CDC778AB-1CCC-4E59-8E85-81B2DF89BB59}" presName="rootConnector" presStyleLbl="node3" presStyleIdx="4" presStyleCnt="6"/>
      <dgm:spPr/>
    </dgm:pt>
    <dgm:pt modelId="{F5A4DC8C-93FF-4D5D-8DB8-F8AF2DA1380F}" type="pres">
      <dgm:prSet presAssocID="{CDC778AB-1CCC-4E59-8E85-81B2DF89BB59}" presName="hierChild4" presStyleCnt="0"/>
      <dgm:spPr/>
    </dgm:pt>
    <dgm:pt modelId="{A68E4598-0373-41F8-A41D-19F5E989EF44}" type="pres">
      <dgm:prSet presAssocID="{DB6C1994-F216-41F4-8B51-0C70F871C82A}" presName="Name37" presStyleLbl="parChTrans1D4" presStyleIdx="27" presStyleCnt="46"/>
      <dgm:spPr/>
    </dgm:pt>
    <dgm:pt modelId="{901FB333-8489-4B71-8226-848F085BC642}" type="pres">
      <dgm:prSet presAssocID="{1875565A-2CC7-4998-A4F4-1DFBF1097B74}" presName="hierRoot2" presStyleCnt="0">
        <dgm:presLayoutVars>
          <dgm:hierBranch val="init"/>
        </dgm:presLayoutVars>
      </dgm:prSet>
      <dgm:spPr/>
    </dgm:pt>
    <dgm:pt modelId="{70EFDC64-A2A9-4253-8CD8-874C997E242F}" type="pres">
      <dgm:prSet presAssocID="{1875565A-2CC7-4998-A4F4-1DFBF1097B74}" presName="rootComposite" presStyleCnt="0"/>
      <dgm:spPr/>
    </dgm:pt>
    <dgm:pt modelId="{716FF2C4-E56B-4A8F-9902-E07B49E99229}" type="pres">
      <dgm:prSet presAssocID="{1875565A-2CC7-4998-A4F4-1DFBF1097B74}" presName="rootText" presStyleLbl="node4" presStyleIdx="27" presStyleCnt="46" custScaleX="130315" custScaleY="148393">
        <dgm:presLayoutVars>
          <dgm:chPref val="3"/>
        </dgm:presLayoutVars>
      </dgm:prSet>
      <dgm:spPr/>
    </dgm:pt>
    <dgm:pt modelId="{18BFF2EC-3DEE-49CC-B6F1-4762524E28EE}" type="pres">
      <dgm:prSet presAssocID="{1875565A-2CC7-4998-A4F4-1DFBF1097B74}" presName="rootConnector" presStyleLbl="node4" presStyleIdx="27" presStyleCnt="46"/>
      <dgm:spPr/>
    </dgm:pt>
    <dgm:pt modelId="{8F4F76E0-A845-4968-98AD-DCC611B88FF0}" type="pres">
      <dgm:prSet presAssocID="{1875565A-2CC7-4998-A4F4-1DFBF1097B74}" presName="hierChild4" presStyleCnt="0"/>
      <dgm:spPr/>
    </dgm:pt>
    <dgm:pt modelId="{5D357F9A-F8C0-43A9-A4EA-B41D50602A80}" type="pres">
      <dgm:prSet presAssocID="{1875565A-2CC7-4998-A4F4-1DFBF1097B74}" presName="hierChild5" presStyleCnt="0"/>
      <dgm:spPr/>
    </dgm:pt>
    <dgm:pt modelId="{795022B4-7891-47E5-82B4-DD8597387CA2}" type="pres">
      <dgm:prSet presAssocID="{0EDECF1C-58B3-45DF-9983-21253521AD59}" presName="Name37" presStyleLbl="parChTrans1D4" presStyleIdx="28" presStyleCnt="46"/>
      <dgm:spPr/>
    </dgm:pt>
    <dgm:pt modelId="{349DA0AF-511D-4FE9-833C-BE0B96DBCD40}" type="pres">
      <dgm:prSet presAssocID="{6C247190-E214-451D-A007-144E28702316}" presName="hierRoot2" presStyleCnt="0">
        <dgm:presLayoutVars>
          <dgm:hierBranch val="init"/>
        </dgm:presLayoutVars>
      </dgm:prSet>
      <dgm:spPr/>
    </dgm:pt>
    <dgm:pt modelId="{C8A208ED-36FB-4238-ABA3-003BADF521BD}" type="pres">
      <dgm:prSet presAssocID="{6C247190-E214-451D-A007-144E28702316}" presName="rootComposite" presStyleCnt="0"/>
      <dgm:spPr/>
    </dgm:pt>
    <dgm:pt modelId="{8EDE0217-4A07-47B3-84F2-16DDFF56A208}" type="pres">
      <dgm:prSet presAssocID="{6C247190-E214-451D-A007-144E28702316}" presName="rootText" presStyleLbl="node4" presStyleIdx="28" presStyleCnt="46" custScaleX="147550" custScaleY="148008">
        <dgm:presLayoutVars>
          <dgm:chPref val="3"/>
        </dgm:presLayoutVars>
      </dgm:prSet>
      <dgm:spPr/>
    </dgm:pt>
    <dgm:pt modelId="{BF94F073-D1E0-4870-BF6E-C1C6E9BAF1C9}" type="pres">
      <dgm:prSet presAssocID="{6C247190-E214-451D-A007-144E28702316}" presName="rootConnector" presStyleLbl="node4" presStyleIdx="28" presStyleCnt="46"/>
      <dgm:spPr/>
    </dgm:pt>
    <dgm:pt modelId="{19B95218-5404-4359-AB18-FFB435BC788D}" type="pres">
      <dgm:prSet presAssocID="{6C247190-E214-451D-A007-144E28702316}" presName="hierChild4" presStyleCnt="0"/>
      <dgm:spPr/>
    </dgm:pt>
    <dgm:pt modelId="{5663C665-6611-4920-9AF5-6FE287EDE6B2}" type="pres">
      <dgm:prSet presAssocID="{6C247190-E214-451D-A007-144E28702316}" presName="hierChild5" presStyleCnt="0"/>
      <dgm:spPr/>
    </dgm:pt>
    <dgm:pt modelId="{5378AE09-8588-499C-A6D3-44345ADEB12C}" type="pres">
      <dgm:prSet presAssocID="{DB38414C-07C0-4D2F-9528-D7ECB8FEA5CB}" presName="Name37" presStyleLbl="parChTrans1D4" presStyleIdx="29" presStyleCnt="46"/>
      <dgm:spPr/>
    </dgm:pt>
    <dgm:pt modelId="{58C05331-AC7F-43F6-8D39-6B306FD57280}" type="pres">
      <dgm:prSet presAssocID="{8D720BDB-8C27-4A38-9763-5485B2A3C11B}" presName="hierRoot2" presStyleCnt="0">
        <dgm:presLayoutVars>
          <dgm:hierBranch val="init"/>
        </dgm:presLayoutVars>
      </dgm:prSet>
      <dgm:spPr/>
    </dgm:pt>
    <dgm:pt modelId="{CF897DD5-ED94-49F2-BC0D-FE7A5EE8A3CC}" type="pres">
      <dgm:prSet presAssocID="{8D720BDB-8C27-4A38-9763-5485B2A3C11B}" presName="rootComposite" presStyleCnt="0"/>
      <dgm:spPr/>
    </dgm:pt>
    <dgm:pt modelId="{776F1E82-8403-43BD-B5BD-A44C4C3C5F4F}" type="pres">
      <dgm:prSet presAssocID="{8D720BDB-8C27-4A38-9763-5485B2A3C11B}" presName="rootText" presStyleLbl="node4" presStyleIdx="29" presStyleCnt="46" custScaleX="132653" custScaleY="111988">
        <dgm:presLayoutVars>
          <dgm:chPref val="3"/>
        </dgm:presLayoutVars>
      </dgm:prSet>
      <dgm:spPr/>
    </dgm:pt>
    <dgm:pt modelId="{C91B180F-5C08-4B11-BFC4-5036913BE919}" type="pres">
      <dgm:prSet presAssocID="{8D720BDB-8C27-4A38-9763-5485B2A3C11B}" presName="rootConnector" presStyleLbl="node4" presStyleIdx="29" presStyleCnt="46"/>
      <dgm:spPr/>
    </dgm:pt>
    <dgm:pt modelId="{F38F01C8-A0C9-4057-A1CA-9E915452A744}" type="pres">
      <dgm:prSet presAssocID="{8D720BDB-8C27-4A38-9763-5485B2A3C11B}" presName="hierChild4" presStyleCnt="0"/>
      <dgm:spPr/>
    </dgm:pt>
    <dgm:pt modelId="{6E78EEF6-A0CC-4D6C-81CB-365030F80501}" type="pres">
      <dgm:prSet presAssocID="{58E21380-5F0A-4922-B15C-E75857AD31AA}" presName="Name37" presStyleLbl="parChTrans1D4" presStyleIdx="30" presStyleCnt="46"/>
      <dgm:spPr/>
    </dgm:pt>
    <dgm:pt modelId="{742F998B-FE34-48B3-9DBF-DD73C1DA01A7}" type="pres">
      <dgm:prSet presAssocID="{2E1292DF-AB2E-4E0C-961F-354BE592E3C2}" presName="hierRoot2" presStyleCnt="0">
        <dgm:presLayoutVars>
          <dgm:hierBranch val="init"/>
        </dgm:presLayoutVars>
      </dgm:prSet>
      <dgm:spPr/>
    </dgm:pt>
    <dgm:pt modelId="{1DA20353-7611-45CB-88B4-4A5AC35F9BFF}" type="pres">
      <dgm:prSet presAssocID="{2E1292DF-AB2E-4E0C-961F-354BE592E3C2}" presName="rootComposite" presStyleCnt="0"/>
      <dgm:spPr/>
    </dgm:pt>
    <dgm:pt modelId="{F1D33C9A-FB2F-42F9-AC41-355C8EC01C9E}" type="pres">
      <dgm:prSet presAssocID="{2E1292DF-AB2E-4E0C-961F-354BE592E3C2}" presName="rootText" presStyleLbl="node4" presStyleIdx="30" presStyleCnt="46">
        <dgm:presLayoutVars>
          <dgm:chPref val="3"/>
        </dgm:presLayoutVars>
      </dgm:prSet>
      <dgm:spPr/>
    </dgm:pt>
    <dgm:pt modelId="{30AC8C3F-52B6-488F-9109-FD5CBD86C63B}" type="pres">
      <dgm:prSet presAssocID="{2E1292DF-AB2E-4E0C-961F-354BE592E3C2}" presName="rootConnector" presStyleLbl="node4" presStyleIdx="30" presStyleCnt="46"/>
      <dgm:spPr/>
    </dgm:pt>
    <dgm:pt modelId="{261E513F-8700-4BD0-A7A0-3ED07D6B64CE}" type="pres">
      <dgm:prSet presAssocID="{2E1292DF-AB2E-4E0C-961F-354BE592E3C2}" presName="hierChild4" presStyleCnt="0"/>
      <dgm:spPr/>
    </dgm:pt>
    <dgm:pt modelId="{AA44F053-1F89-4CA1-913C-E3026CA9590E}" type="pres">
      <dgm:prSet presAssocID="{6AA6FE1C-6B84-4703-AB3C-37768B7843A7}" presName="Name37" presStyleLbl="parChTrans1D4" presStyleIdx="31" presStyleCnt="46"/>
      <dgm:spPr/>
    </dgm:pt>
    <dgm:pt modelId="{B59441C9-776C-4D6E-A894-B533780557E0}" type="pres">
      <dgm:prSet presAssocID="{194BBD51-AB3E-4C42-9A19-1D74A566AA98}" presName="hierRoot2" presStyleCnt="0">
        <dgm:presLayoutVars>
          <dgm:hierBranch val="init"/>
        </dgm:presLayoutVars>
      </dgm:prSet>
      <dgm:spPr/>
    </dgm:pt>
    <dgm:pt modelId="{20F12470-AF6D-4115-9D3E-242059FE9DB1}" type="pres">
      <dgm:prSet presAssocID="{194BBD51-AB3E-4C42-9A19-1D74A566AA98}" presName="rootComposite" presStyleCnt="0"/>
      <dgm:spPr/>
    </dgm:pt>
    <dgm:pt modelId="{086F3FCE-10BC-453D-91E6-CDCB6C40C2BE}" type="pres">
      <dgm:prSet presAssocID="{194BBD51-AB3E-4C42-9A19-1D74A566AA98}" presName="rootText" presStyleLbl="node4" presStyleIdx="31" presStyleCnt="46">
        <dgm:presLayoutVars>
          <dgm:chPref val="3"/>
        </dgm:presLayoutVars>
      </dgm:prSet>
      <dgm:spPr/>
    </dgm:pt>
    <dgm:pt modelId="{78C8F9C5-340A-42EA-94A1-58D4E59DD892}" type="pres">
      <dgm:prSet presAssocID="{194BBD51-AB3E-4C42-9A19-1D74A566AA98}" presName="rootConnector" presStyleLbl="node4" presStyleIdx="31" presStyleCnt="46"/>
      <dgm:spPr/>
    </dgm:pt>
    <dgm:pt modelId="{5D412955-947A-478A-87F4-D601D531CED0}" type="pres">
      <dgm:prSet presAssocID="{194BBD51-AB3E-4C42-9A19-1D74A566AA98}" presName="hierChild4" presStyleCnt="0"/>
      <dgm:spPr/>
    </dgm:pt>
    <dgm:pt modelId="{7863707B-B81A-4CBC-A404-B5AB270EDAD7}" type="pres">
      <dgm:prSet presAssocID="{194BBD51-AB3E-4C42-9A19-1D74A566AA98}" presName="hierChild5" presStyleCnt="0"/>
      <dgm:spPr/>
    </dgm:pt>
    <dgm:pt modelId="{691D9C54-9336-4B72-9E40-AE8BAF1677AC}" type="pres">
      <dgm:prSet presAssocID="{684F2EF8-ED4F-440C-BAC9-C24C4AFBC973}" presName="Name37" presStyleLbl="parChTrans1D4" presStyleIdx="32" presStyleCnt="46"/>
      <dgm:spPr/>
    </dgm:pt>
    <dgm:pt modelId="{02EE5A08-1EFE-48E5-BD0C-F9EFE1DA0C70}" type="pres">
      <dgm:prSet presAssocID="{B4FB8E1D-5690-4CBB-B6FC-13FDC10619B3}" presName="hierRoot2" presStyleCnt="0">
        <dgm:presLayoutVars>
          <dgm:hierBranch val="init"/>
        </dgm:presLayoutVars>
      </dgm:prSet>
      <dgm:spPr/>
    </dgm:pt>
    <dgm:pt modelId="{CB58733A-37F6-403F-A19C-EDBCA0FB333F}" type="pres">
      <dgm:prSet presAssocID="{B4FB8E1D-5690-4CBB-B6FC-13FDC10619B3}" presName="rootComposite" presStyleCnt="0"/>
      <dgm:spPr/>
    </dgm:pt>
    <dgm:pt modelId="{F6E12B38-8214-452A-BCB5-0FA4397B3B57}" type="pres">
      <dgm:prSet presAssocID="{B4FB8E1D-5690-4CBB-B6FC-13FDC10619B3}" presName="rootText" presStyleLbl="node4" presStyleIdx="32" presStyleCnt="46">
        <dgm:presLayoutVars>
          <dgm:chPref val="3"/>
        </dgm:presLayoutVars>
      </dgm:prSet>
      <dgm:spPr/>
    </dgm:pt>
    <dgm:pt modelId="{DE63837D-4CE9-4C66-88A3-DF843ACD484B}" type="pres">
      <dgm:prSet presAssocID="{B4FB8E1D-5690-4CBB-B6FC-13FDC10619B3}" presName="rootConnector" presStyleLbl="node4" presStyleIdx="32" presStyleCnt="46"/>
      <dgm:spPr/>
    </dgm:pt>
    <dgm:pt modelId="{3B42C822-5343-448C-A01A-2BB04F4D8EE9}" type="pres">
      <dgm:prSet presAssocID="{B4FB8E1D-5690-4CBB-B6FC-13FDC10619B3}" presName="hierChild4" presStyleCnt="0"/>
      <dgm:spPr/>
    </dgm:pt>
    <dgm:pt modelId="{10340E71-3A1F-4465-8DB6-3246662D5A93}" type="pres">
      <dgm:prSet presAssocID="{B4FB8E1D-5690-4CBB-B6FC-13FDC10619B3}" presName="hierChild5" presStyleCnt="0"/>
      <dgm:spPr/>
    </dgm:pt>
    <dgm:pt modelId="{1762D607-C0ED-4E4C-BA7F-5C0141CB92F7}" type="pres">
      <dgm:prSet presAssocID="{5E887718-11F5-4A07-A1F3-A1FF1FEC913C}" presName="Name37" presStyleLbl="parChTrans1D4" presStyleIdx="33" presStyleCnt="46"/>
      <dgm:spPr/>
    </dgm:pt>
    <dgm:pt modelId="{B48CB533-EA5E-457D-A7D7-BB52F7D98447}" type="pres">
      <dgm:prSet presAssocID="{4362E570-F044-4291-A231-B143794EA4EB}" presName="hierRoot2" presStyleCnt="0">
        <dgm:presLayoutVars>
          <dgm:hierBranch val="init"/>
        </dgm:presLayoutVars>
      </dgm:prSet>
      <dgm:spPr/>
    </dgm:pt>
    <dgm:pt modelId="{AE2278C1-75D0-4C88-8674-DB3FDEE37CE0}" type="pres">
      <dgm:prSet presAssocID="{4362E570-F044-4291-A231-B143794EA4EB}" presName="rootComposite" presStyleCnt="0"/>
      <dgm:spPr/>
    </dgm:pt>
    <dgm:pt modelId="{371C0B4C-E7D9-463A-AFB0-52DFB515A3EE}" type="pres">
      <dgm:prSet presAssocID="{4362E570-F044-4291-A231-B143794EA4EB}" presName="rootText" presStyleLbl="node4" presStyleIdx="33" presStyleCnt="46" custScaleY="140569">
        <dgm:presLayoutVars>
          <dgm:chPref val="3"/>
        </dgm:presLayoutVars>
      </dgm:prSet>
      <dgm:spPr/>
    </dgm:pt>
    <dgm:pt modelId="{9A660F9D-82DE-4500-8D06-F67B755F3266}" type="pres">
      <dgm:prSet presAssocID="{4362E570-F044-4291-A231-B143794EA4EB}" presName="rootConnector" presStyleLbl="node4" presStyleIdx="33" presStyleCnt="46"/>
      <dgm:spPr/>
    </dgm:pt>
    <dgm:pt modelId="{EB200548-6712-4DEB-9821-5DE0BC98B5F6}" type="pres">
      <dgm:prSet presAssocID="{4362E570-F044-4291-A231-B143794EA4EB}" presName="hierChild4" presStyleCnt="0"/>
      <dgm:spPr/>
    </dgm:pt>
    <dgm:pt modelId="{67634D54-D193-4E0B-B9FF-B4739C8E175A}" type="pres">
      <dgm:prSet presAssocID="{4362E570-F044-4291-A231-B143794EA4EB}" presName="hierChild5" presStyleCnt="0"/>
      <dgm:spPr/>
    </dgm:pt>
    <dgm:pt modelId="{25FCE33C-7317-4776-95A1-F71B8B481DAA}" type="pres">
      <dgm:prSet presAssocID="{8A1494B4-E167-40DC-B2C0-30A6A59B9942}" presName="Name37" presStyleLbl="parChTrans1D4" presStyleIdx="34" presStyleCnt="46"/>
      <dgm:spPr/>
    </dgm:pt>
    <dgm:pt modelId="{6765C55B-8873-4F5D-B88B-2BAC02ACFE54}" type="pres">
      <dgm:prSet presAssocID="{D3813716-BFE8-4523-B593-3E599928909A}" presName="hierRoot2" presStyleCnt="0">
        <dgm:presLayoutVars>
          <dgm:hierBranch val="init"/>
        </dgm:presLayoutVars>
      </dgm:prSet>
      <dgm:spPr/>
    </dgm:pt>
    <dgm:pt modelId="{03240116-77F5-4E60-9AA7-996D5D5ED1CC}" type="pres">
      <dgm:prSet presAssocID="{D3813716-BFE8-4523-B593-3E599928909A}" presName="rootComposite" presStyleCnt="0"/>
      <dgm:spPr/>
    </dgm:pt>
    <dgm:pt modelId="{406B085A-1E1E-4088-81D0-5BF32BA50289}" type="pres">
      <dgm:prSet presAssocID="{D3813716-BFE8-4523-B593-3E599928909A}" presName="rootText" presStyleLbl="node4" presStyleIdx="34" presStyleCnt="46">
        <dgm:presLayoutVars>
          <dgm:chPref val="3"/>
        </dgm:presLayoutVars>
      </dgm:prSet>
      <dgm:spPr/>
    </dgm:pt>
    <dgm:pt modelId="{117E87E7-205F-4844-84D6-4440B226EE15}" type="pres">
      <dgm:prSet presAssocID="{D3813716-BFE8-4523-B593-3E599928909A}" presName="rootConnector" presStyleLbl="node4" presStyleIdx="34" presStyleCnt="46"/>
      <dgm:spPr/>
    </dgm:pt>
    <dgm:pt modelId="{BC4497ED-C57B-4370-8114-C1342F914270}" type="pres">
      <dgm:prSet presAssocID="{D3813716-BFE8-4523-B593-3E599928909A}" presName="hierChild4" presStyleCnt="0"/>
      <dgm:spPr/>
    </dgm:pt>
    <dgm:pt modelId="{ADAA24C0-C49D-4E9B-A394-94E0BEF455AB}" type="pres">
      <dgm:prSet presAssocID="{D3813716-BFE8-4523-B593-3E599928909A}" presName="hierChild5" presStyleCnt="0"/>
      <dgm:spPr/>
    </dgm:pt>
    <dgm:pt modelId="{F2AD8D4D-09F3-4B8A-A6BD-A6892B8D7C75}" type="pres">
      <dgm:prSet presAssocID="{2E1292DF-AB2E-4E0C-961F-354BE592E3C2}" presName="hierChild5" presStyleCnt="0"/>
      <dgm:spPr/>
    </dgm:pt>
    <dgm:pt modelId="{D4A1E367-EA75-40F5-A70E-5E00B32DF416}" type="pres">
      <dgm:prSet presAssocID="{A264A6BC-218F-4FD6-BD65-B66C7F3BC47D}" presName="Name37" presStyleLbl="parChTrans1D4" presStyleIdx="35" presStyleCnt="46"/>
      <dgm:spPr/>
    </dgm:pt>
    <dgm:pt modelId="{09A30DCF-14DA-419B-8F25-B2EF185C17F8}" type="pres">
      <dgm:prSet presAssocID="{D8835644-58BC-4129-9DAC-B17905F6DD5B}" presName="hierRoot2" presStyleCnt="0">
        <dgm:presLayoutVars>
          <dgm:hierBranch val="init"/>
        </dgm:presLayoutVars>
      </dgm:prSet>
      <dgm:spPr/>
    </dgm:pt>
    <dgm:pt modelId="{F421FBBB-5864-43C2-8026-CF63AA5BB4B0}" type="pres">
      <dgm:prSet presAssocID="{D8835644-58BC-4129-9DAC-B17905F6DD5B}" presName="rootComposite" presStyleCnt="0"/>
      <dgm:spPr/>
    </dgm:pt>
    <dgm:pt modelId="{5989FFD6-A777-4BA8-BFD3-966577A96D5B}" type="pres">
      <dgm:prSet presAssocID="{D8835644-58BC-4129-9DAC-B17905F6DD5B}" presName="rootText" presStyleLbl="node4" presStyleIdx="35" presStyleCnt="46" custScaleX="131138">
        <dgm:presLayoutVars>
          <dgm:chPref val="3"/>
        </dgm:presLayoutVars>
      </dgm:prSet>
      <dgm:spPr/>
    </dgm:pt>
    <dgm:pt modelId="{653BCB11-ECF7-43EF-8692-4DBED47C85BE}" type="pres">
      <dgm:prSet presAssocID="{D8835644-58BC-4129-9DAC-B17905F6DD5B}" presName="rootConnector" presStyleLbl="node4" presStyleIdx="35" presStyleCnt="46"/>
      <dgm:spPr/>
    </dgm:pt>
    <dgm:pt modelId="{83A49D3D-B721-47A6-A03C-13FE2D4A0112}" type="pres">
      <dgm:prSet presAssocID="{D8835644-58BC-4129-9DAC-B17905F6DD5B}" presName="hierChild4" presStyleCnt="0"/>
      <dgm:spPr/>
    </dgm:pt>
    <dgm:pt modelId="{CD010035-5844-4628-9D09-C83882097432}" type="pres">
      <dgm:prSet presAssocID="{9787E262-9AA7-490F-9C49-0A076229C39C}" presName="Name37" presStyleLbl="parChTrans1D4" presStyleIdx="36" presStyleCnt="46"/>
      <dgm:spPr/>
    </dgm:pt>
    <dgm:pt modelId="{0A8EAE25-8ABB-4868-A974-219CB23C9172}" type="pres">
      <dgm:prSet presAssocID="{3A1104AB-5791-4CFB-9D7C-6C12346032A3}" presName="hierRoot2" presStyleCnt="0">
        <dgm:presLayoutVars>
          <dgm:hierBranch val="init"/>
        </dgm:presLayoutVars>
      </dgm:prSet>
      <dgm:spPr/>
    </dgm:pt>
    <dgm:pt modelId="{2896048B-F086-495D-B49A-7E4EFE7FB885}" type="pres">
      <dgm:prSet presAssocID="{3A1104AB-5791-4CFB-9D7C-6C12346032A3}" presName="rootComposite" presStyleCnt="0"/>
      <dgm:spPr/>
    </dgm:pt>
    <dgm:pt modelId="{2B7837E3-E5E0-425A-8798-C756EF3B8BE8}" type="pres">
      <dgm:prSet presAssocID="{3A1104AB-5791-4CFB-9D7C-6C12346032A3}" presName="rootText" presStyleLbl="node4" presStyleIdx="36" presStyleCnt="46" custScaleY="180735">
        <dgm:presLayoutVars>
          <dgm:chPref val="3"/>
        </dgm:presLayoutVars>
      </dgm:prSet>
      <dgm:spPr/>
    </dgm:pt>
    <dgm:pt modelId="{1FA2E5CE-EB38-4B2D-BBBF-5144986530C4}" type="pres">
      <dgm:prSet presAssocID="{3A1104AB-5791-4CFB-9D7C-6C12346032A3}" presName="rootConnector" presStyleLbl="node4" presStyleIdx="36" presStyleCnt="46"/>
      <dgm:spPr/>
    </dgm:pt>
    <dgm:pt modelId="{40357567-00D9-4044-B9E6-B4FB9F2E324E}" type="pres">
      <dgm:prSet presAssocID="{3A1104AB-5791-4CFB-9D7C-6C12346032A3}" presName="hierChild4" presStyleCnt="0"/>
      <dgm:spPr/>
    </dgm:pt>
    <dgm:pt modelId="{DB2B9D79-AC7B-46F6-BF79-F3C126BF10F8}" type="pres">
      <dgm:prSet presAssocID="{3A1104AB-5791-4CFB-9D7C-6C12346032A3}" presName="hierChild5" presStyleCnt="0"/>
      <dgm:spPr/>
    </dgm:pt>
    <dgm:pt modelId="{911CD727-9E70-46C8-8064-4577D41DCA17}" type="pres">
      <dgm:prSet presAssocID="{D8835644-58BC-4129-9DAC-B17905F6DD5B}" presName="hierChild5" presStyleCnt="0"/>
      <dgm:spPr/>
    </dgm:pt>
    <dgm:pt modelId="{0203C25D-C04F-4A6A-949B-B2B4C778112A}" type="pres">
      <dgm:prSet presAssocID="{8D720BDB-8C27-4A38-9763-5485B2A3C11B}" presName="hierChild5" presStyleCnt="0"/>
      <dgm:spPr/>
    </dgm:pt>
    <dgm:pt modelId="{424E0ADB-961A-4536-B1EE-02C02B607D95}" type="pres">
      <dgm:prSet presAssocID="{CDC778AB-1CCC-4E59-8E85-81B2DF89BB59}" presName="hierChild5" presStyleCnt="0"/>
      <dgm:spPr/>
    </dgm:pt>
    <dgm:pt modelId="{407741E8-BEC2-465C-9372-CB3263171E56}" type="pres">
      <dgm:prSet presAssocID="{BF055F19-CC3E-4B45-B3D2-698FA7C63A3E}" presName="Name37" presStyleLbl="parChTrans1D3" presStyleIdx="5" presStyleCnt="6"/>
      <dgm:spPr/>
    </dgm:pt>
    <dgm:pt modelId="{08173441-C91D-4C8D-A27D-F4C1E9453051}" type="pres">
      <dgm:prSet presAssocID="{8C37B854-9124-472C-AC6F-50DA5C79CB79}" presName="hierRoot2" presStyleCnt="0">
        <dgm:presLayoutVars>
          <dgm:hierBranch val="init"/>
        </dgm:presLayoutVars>
      </dgm:prSet>
      <dgm:spPr/>
    </dgm:pt>
    <dgm:pt modelId="{8762FB7D-C93F-47E8-B5E7-C47BB4F71652}" type="pres">
      <dgm:prSet presAssocID="{8C37B854-9124-472C-AC6F-50DA5C79CB79}" presName="rootComposite" presStyleCnt="0"/>
      <dgm:spPr/>
    </dgm:pt>
    <dgm:pt modelId="{BBE6AA5E-84C0-49B6-8F73-62F2B7508221}" type="pres">
      <dgm:prSet presAssocID="{8C37B854-9124-472C-AC6F-50DA5C79CB79}" presName="rootText" presStyleLbl="node3" presStyleIdx="5" presStyleCnt="6" custScaleX="181983">
        <dgm:presLayoutVars>
          <dgm:chPref val="3"/>
        </dgm:presLayoutVars>
      </dgm:prSet>
      <dgm:spPr/>
    </dgm:pt>
    <dgm:pt modelId="{C16D81BD-A605-45C5-9BFB-D013E5006947}" type="pres">
      <dgm:prSet presAssocID="{8C37B854-9124-472C-AC6F-50DA5C79CB79}" presName="rootConnector" presStyleLbl="node3" presStyleIdx="5" presStyleCnt="6"/>
      <dgm:spPr/>
    </dgm:pt>
    <dgm:pt modelId="{352CFBAA-3803-4904-8E02-44BFD3290619}" type="pres">
      <dgm:prSet presAssocID="{8C37B854-9124-472C-AC6F-50DA5C79CB79}" presName="hierChild4" presStyleCnt="0"/>
      <dgm:spPr/>
    </dgm:pt>
    <dgm:pt modelId="{5CCCEA4F-C617-4E93-9F22-04C7EBEE9DEC}" type="pres">
      <dgm:prSet presAssocID="{AAD35D38-8568-4CCB-BE2A-1D84D6621D8D}" presName="Name37" presStyleLbl="parChTrans1D4" presStyleIdx="37" presStyleCnt="46"/>
      <dgm:spPr/>
    </dgm:pt>
    <dgm:pt modelId="{A8A5CBDE-196B-41B8-ADF0-DA132322E66B}" type="pres">
      <dgm:prSet presAssocID="{EC92FED3-270B-445B-ACA9-BF4EED3AEB46}" presName="hierRoot2" presStyleCnt="0">
        <dgm:presLayoutVars>
          <dgm:hierBranch val="init"/>
        </dgm:presLayoutVars>
      </dgm:prSet>
      <dgm:spPr/>
    </dgm:pt>
    <dgm:pt modelId="{B4E929DB-38D3-4607-897C-89E519CECC53}" type="pres">
      <dgm:prSet presAssocID="{EC92FED3-270B-445B-ACA9-BF4EED3AEB46}" presName="rootComposite" presStyleCnt="0"/>
      <dgm:spPr/>
    </dgm:pt>
    <dgm:pt modelId="{2C6CA8C8-3FB7-4998-A399-4531C59E3E29}" type="pres">
      <dgm:prSet presAssocID="{EC92FED3-270B-445B-ACA9-BF4EED3AEB46}" presName="rootText" presStyleLbl="node4" presStyleIdx="37" presStyleCnt="46" custScaleX="132108" custScaleY="210986">
        <dgm:presLayoutVars>
          <dgm:chPref val="3"/>
        </dgm:presLayoutVars>
      </dgm:prSet>
      <dgm:spPr/>
    </dgm:pt>
    <dgm:pt modelId="{55D1195D-B320-4CB9-95FE-737FAACE5B49}" type="pres">
      <dgm:prSet presAssocID="{EC92FED3-270B-445B-ACA9-BF4EED3AEB46}" presName="rootConnector" presStyleLbl="node4" presStyleIdx="37" presStyleCnt="46"/>
      <dgm:spPr/>
    </dgm:pt>
    <dgm:pt modelId="{11D56214-2CEC-4575-AD36-9FBDB1E65640}" type="pres">
      <dgm:prSet presAssocID="{EC92FED3-270B-445B-ACA9-BF4EED3AEB46}" presName="hierChild4" presStyleCnt="0"/>
      <dgm:spPr/>
    </dgm:pt>
    <dgm:pt modelId="{F6337A78-0B85-43A9-BCF2-6137C529DB9A}" type="pres">
      <dgm:prSet presAssocID="{EC92FED3-270B-445B-ACA9-BF4EED3AEB46}" presName="hierChild5" presStyleCnt="0"/>
      <dgm:spPr/>
    </dgm:pt>
    <dgm:pt modelId="{2B9E0796-A942-4602-A0F8-5124F39F2122}" type="pres">
      <dgm:prSet presAssocID="{21DD65F3-A5A5-4308-BA9D-682917C364DD}" presName="Name37" presStyleLbl="parChTrans1D4" presStyleIdx="38" presStyleCnt="46"/>
      <dgm:spPr/>
    </dgm:pt>
    <dgm:pt modelId="{5E594A80-08BC-4EE0-AA8C-046A56F9F094}" type="pres">
      <dgm:prSet presAssocID="{2B447BDE-7AF6-4233-B80B-3F560B87F534}" presName="hierRoot2" presStyleCnt="0">
        <dgm:presLayoutVars>
          <dgm:hierBranch val="init"/>
        </dgm:presLayoutVars>
      </dgm:prSet>
      <dgm:spPr/>
    </dgm:pt>
    <dgm:pt modelId="{56FE7681-9E63-4D2E-BC0F-FA9525D4D6D2}" type="pres">
      <dgm:prSet presAssocID="{2B447BDE-7AF6-4233-B80B-3F560B87F534}" presName="rootComposite" presStyleCnt="0"/>
      <dgm:spPr/>
    </dgm:pt>
    <dgm:pt modelId="{4DAD5DE8-1D7F-4C73-BD25-2FA8E5D96313}" type="pres">
      <dgm:prSet presAssocID="{2B447BDE-7AF6-4233-B80B-3F560B87F534}" presName="rootText" presStyleLbl="node4" presStyleIdx="38" presStyleCnt="46">
        <dgm:presLayoutVars>
          <dgm:chPref val="3"/>
        </dgm:presLayoutVars>
      </dgm:prSet>
      <dgm:spPr/>
    </dgm:pt>
    <dgm:pt modelId="{3A8E46E0-CDE5-4B22-85E3-13C0CDA616E2}" type="pres">
      <dgm:prSet presAssocID="{2B447BDE-7AF6-4233-B80B-3F560B87F534}" presName="rootConnector" presStyleLbl="node4" presStyleIdx="38" presStyleCnt="46"/>
      <dgm:spPr/>
    </dgm:pt>
    <dgm:pt modelId="{5DF07E80-EAB1-411E-884C-4385A4F0AE23}" type="pres">
      <dgm:prSet presAssocID="{2B447BDE-7AF6-4233-B80B-3F560B87F534}" presName="hierChild4" presStyleCnt="0"/>
      <dgm:spPr/>
    </dgm:pt>
    <dgm:pt modelId="{68B19A8B-DCC0-4BA9-A705-D5447DB65739}" type="pres">
      <dgm:prSet presAssocID="{528A9E5A-194F-4B6D-96E7-976F48195DBF}" presName="Name37" presStyleLbl="parChTrans1D4" presStyleIdx="39" presStyleCnt="46"/>
      <dgm:spPr/>
    </dgm:pt>
    <dgm:pt modelId="{287FAB51-27C7-42A1-A382-BCBD9F1CC476}" type="pres">
      <dgm:prSet presAssocID="{B96BB6E0-BDFE-4356-85E0-A5B063D98422}" presName="hierRoot2" presStyleCnt="0">
        <dgm:presLayoutVars>
          <dgm:hierBranch val="init"/>
        </dgm:presLayoutVars>
      </dgm:prSet>
      <dgm:spPr/>
    </dgm:pt>
    <dgm:pt modelId="{4D30EFE2-2467-4AC3-BDC7-0DE0283CD24F}" type="pres">
      <dgm:prSet presAssocID="{B96BB6E0-BDFE-4356-85E0-A5B063D98422}" presName="rootComposite" presStyleCnt="0"/>
      <dgm:spPr/>
    </dgm:pt>
    <dgm:pt modelId="{D81751F9-D280-41B7-A839-C5EE65C4144B}" type="pres">
      <dgm:prSet presAssocID="{B96BB6E0-BDFE-4356-85E0-A5B063D98422}" presName="rootText" presStyleLbl="node4" presStyleIdx="39" presStyleCnt="46">
        <dgm:presLayoutVars>
          <dgm:chPref val="3"/>
        </dgm:presLayoutVars>
      </dgm:prSet>
      <dgm:spPr/>
    </dgm:pt>
    <dgm:pt modelId="{4F0F5584-5136-4A22-8B83-359502DC83B2}" type="pres">
      <dgm:prSet presAssocID="{B96BB6E0-BDFE-4356-85E0-A5B063D98422}" presName="rootConnector" presStyleLbl="node4" presStyleIdx="39" presStyleCnt="46"/>
      <dgm:spPr/>
    </dgm:pt>
    <dgm:pt modelId="{57C54AE0-113F-42FB-9139-DCF224099F08}" type="pres">
      <dgm:prSet presAssocID="{B96BB6E0-BDFE-4356-85E0-A5B063D98422}" presName="hierChild4" presStyleCnt="0"/>
      <dgm:spPr/>
    </dgm:pt>
    <dgm:pt modelId="{D93654E6-9B73-4A5F-9030-3D0BFFBE0C10}" type="pres">
      <dgm:prSet presAssocID="{E3179117-37A0-4E79-8BF3-97B8207FF84D}" presName="Name37" presStyleLbl="parChTrans1D4" presStyleIdx="40" presStyleCnt="46"/>
      <dgm:spPr/>
    </dgm:pt>
    <dgm:pt modelId="{EAFCE501-C47A-4532-A037-6FC3179FC3C6}" type="pres">
      <dgm:prSet presAssocID="{FE5F2BFF-2BB1-44A9-A7F5-015C6B15AF60}" presName="hierRoot2" presStyleCnt="0">
        <dgm:presLayoutVars>
          <dgm:hierBranch val="init"/>
        </dgm:presLayoutVars>
      </dgm:prSet>
      <dgm:spPr/>
    </dgm:pt>
    <dgm:pt modelId="{95A06FCC-EFF5-4B42-A41D-AF7E81FB4201}" type="pres">
      <dgm:prSet presAssocID="{FE5F2BFF-2BB1-44A9-A7F5-015C6B15AF60}" presName="rootComposite" presStyleCnt="0"/>
      <dgm:spPr/>
    </dgm:pt>
    <dgm:pt modelId="{27643FB7-3C1B-456B-8F05-DBAD7815D1B9}" type="pres">
      <dgm:prSet presAssocID="{FE5F2BFF-2BB1-44A9-A7F5-015C6B15AF60}" presName="rootText" presStyleLbl="node4" presStyleIdx="40" presStyleCnt="46">
        <dgm:presLayoutVars>
          <dgm:chPref val="3"/>
        </dgm:presLayoutVars>
      </dgm:prSet>
      <dgm:spPr/>
    </dgm:pt>
    <dgm:pt modelId="{96661EAE-0D38-442A-98CB-5D166F144802}" type="pres">
      <dgm:prSet presAssocID="{FE5F2BFF-2BB1-44A9-A7F5-015C6B15AF60}" presName="rootConnector" presStyleLbl="node4" presStyleIdx="40" presStyleCnt="46"/>
      <dgm:spPr/>
    </dgm:pt>
    <dgm:pt modelId="{A4617F49-333C-45A4-BEC9-3981F00E3D1E}" type="pres">
      <dgm:prSet presAssocID="{FE5F2BFF-2BB1-44A9-A7F5-015C6B15AF60}" presName="hierChild4" presStyleCnt="0"/>
      <dgm:spPr/>
    </dgm:pt>
    <dgm:pt modelId="{EE1D12C4-7CF5-4E3E-B5B6-765ECB4B400D}" type="pres">
      <dgm:prSet presAssocID="{FE5F2BFF-2BB1-44A9-A7F5-015C6B15AF60}" presName="hierChild5" presStyleCnt="0"/>
      <dgm:spPr/>
    </dgm:pt>
    <dgm:pt modelId="{D97943E9-8BE9-4087-81D2-CF3C8A2A96DB}" type="pres">
      <dgm:prSet presAssocID="{BC1DDAB2-3CF5-4393-88F8-8D7E886EAA45}" presName="Name37" presStyleLbl="parChTrans1D4" presStyleIdx="41" presStyleCnt="46"/>
      <dgm:spPr/>
    </dgm:pt>
    <dgm:pt modelId="{C4BE3B0A-13FA-4867-AB97-2E35EA665578}" type="pres">
      <dgm:prSet presAssocID="{B83C82AC-06F9-4A59-B29F-6D0C901D0B91}" presName="hierRoot2" presStyleCnt="0">
        <dgm:presLayoutVars>
          <dgm:hierBranch val="init"/>
        </dgm:presLayoutVars>
      </dgm:prSet>
      <dgm:spPr/>
    </dgm:pt>
    <dgm:pt modelId="{B722F3B2-3CEF-45D7-B951-8417E83824DA}" type="pres">
      <dgm:prSet presAssocID="{B83C82AC-06F9-4A59-B29F-6D0C901D0B91}" presName="rootComposite" presStyleCnt="0"/>
      <dgm:spPr/>
    </dgm:pt>
    <dgm:pt modelId="{11A00D9D-4542-4DAA-92BB-33AB8CCE5521}" type="pres">
      <dgm:prSet presAssocID="{B83C82AC-06F9-4A59-B29F-6D0C901D0B91}" presName="rootText" presStyleLbl="node4" presStyleIdx="41" presStyleCnt="46">
        <dgm:presLayoutVars>
          <dgm:chPref val="3"/>
        </dgm:presLayoutVars>
      </dgm:prSet>
      <dgm:spPr/>
    </dgm:pt>
    <dgm:pt modelId="{F4E763AB-E217-4145-A169-CF428F35302E}" type="pres">
      <dgm:prSet presAssocID="{B83C82AC-06F9-4A59-B29F-6D0C901D0B91}" presName="rootConnector" presStyleLbl="node4" presStyleIdx="41" presStyleCnt="46"/>
      <dgm:spPr/>
    </dgm:pt>
    <dgm:pt modelId="{3F36929B-93E9-446B-A19C-D12047864BBE}" type="pres">
      <dgm:prSet presAssocID="{B83C82AC-06F9-4A59-B29F-6D0C901D0B91}" presName="hierChild4" presStyleCnt="0"/>
      <dgm:spPr/>
    </dgm:pt>
    <dgm:pt modelId="{85ECCFA7-2CF6-48FC-8058-F39FA603F2C8}" type="pres">
      <dgm:prSet presAssocID="{B83C82AC-06F9-4A59-B29F-6D0C901D0B91}" presName="hierChild5" presStyleCnt="0"/>
      <dgm:spPr/>
    </dgm:pt>
    <dgm:pt modelId="{88D9801D-F1DD-4D08-9850-54CD4339D1D2}" type="pres">
      <dgm:prSet presAssocID="{7CCAD787-DC05-4D9B-B864-A0D1CF71E1A3}" presName="Name37" presStyleLbl="parChTrans1D4" presStyleIdx="42" presStyleCnt="46"/>
      <dgm:spPr/>
    </dgm:pt>
    <dgm:pt modelId="{CF940573-BF8F-43B9-9331-8AEE68C712D6}" type="pres">
      <dgm:prSet presAssocID="{6701E134-5C4B-4A55-88C0-5665C58B857E}" presName="hierRoot2" presStyleCnt="0">
        <dgm:presLayoutVars>
          <dgm:hierBranch val="init"/>
        </dgm:presLayoutVars>
      </dgm:prSet>
      <dgm:spPr/>
    </dgm:pt>
    <dgm:pt modelId="{EE312677-032B-44EE-B8FB-E819D5A1F73B}" type="pres">
      <dgm:prSet presAssocID="{6701E134-5C4B-4A55-88C0-5665C58B857E}" presName="rootComposite" presStyleCnt="0"/>
      <dgm:spPr/>
    </dgm:pt>
    <dgm:pt modelId="{351F86AB-DE2E-439A-AAA2-546BFDCF7BF2}" type="pres">
      <dgm:prSet presAssocID="{6701E134-5C4B-4A55-88C0-5665C58B857E}" presName="rootText" presStyleLbl="node4" presStyleIdx="42" presStyleCnt="46" custScaleY="136274">
        <dgm:presLayoutVars>
          <dgm:chPref val="3"/>
        </dgm:presLayoutVars>
      </dgm:prSet>
      <dgm:spPr/>
    </dgm:pt>
    <dgm:pt modelId="{71DF011A-D153-4B6D-973C-7085D83BF8D1}" type="pres">
      <dgm:prSet presAssocID="{6701E134-5C4B-4A55-88C0-5665C58B857E}" presName="rootConnector" presStyleLbl="node4" presStyleIdx="42" presStyleCnt="46"/>
      <dgm:spPr/>
    </dgm:pt>
    <dgm:pt modelId="{998CBACF-2E4E-47E1-9981-C91526535F6D}" type="pres">
      <dgm:prSet presAssocID="{6701E134-5C4B-4A55-88C0-5665C58B857E}" presName="hierChild4" presStyleCnt="0"/>
      <dgm:spPr/>
    </dgm:pt>
    <dgm:pt modelId="{4F082EAB-CA57-4BBD-8AB9-18B7FCCE5B34}" type="pres">
      <dgm:prSet presAssocID="{6701E134-5C4B-4A55-88C0-5665C58B857E}" presName="hierChild5" presStyleCnt="0"/>
      <dgm:spPr/>
    </dgm:pt>
    <dgm:pt modelId="{E3D33777-CE70-4AFF-BA32-FBC579042350}" type="pres">
      <dgm:prSet presAssocID="{795E01F2-B915-4342-A354-E0B8DE860C26}" presName="Name37" presStyleLbl="parChTrans1D4" presStyleIdx="43" presStyleCnt="46"/>
      <dgm:spPr/>
    </dgm:pt>
    <dgm:pt modelId="{181CC022-8F78-4E51-8097-CA06DF557C2B}" type="pres">
      <dgm:prSet presAssocID="{8252D432-A421-418A-AFC9-E137C89B7863}" presName="hierRoot2" presStyleCnt="0">
        <dgm:presLayoutVars>
          <dgm:hierBranch val="init"/>
        </dgm:presLayoutVars>
      </dgm:prSet>
      <dgm:spPr/>
    </dgm:pt>
    <dgm:pt modelId="{3C075D3A-5A03-44E5-AB0D-A6159B49D5D0}" type="pres">
      <dgm:prSet presAssocID="{8252D432-A421-418A-AFC9-E137C89B7863}" presName="rootComposite" presStyleCnt="0"/>
      <dgm:spPr/>
    </dgm:pt>
    <dgm:pt modelId="{52200117-E1CE-47CD-A893-8F1A7E94524C}" type="pres">
      <dgm:prSet presAssocID="{8252D432-A421-418A-AFC9-E137C89B7863}" presName="rootText" presStyleLbl="node4" presStyleIdx="43" presStyleCnt="46">
        <dgm:presLayoutVars>
          <dgm:chPref val="3"/>
        </dgm:presLayoutVars>
      </dgm:prSet>
      <dgm:spPr/>
    </dgm:pt>
    <dgm:pt modelId="{07EFADBC-CCDD-4DAA-B25D-F94BD1B5CDB7}" type="pres">
      <dgm:prSet presAssocID="{8252D432-A421-418A-AFC9-E137C89B7863}" presName="rootConnector" presStyleLbl="node4" presStyleIdx="43" presStyleCnt="46"/>
      <dgm:spPr/>
    </dgm:pt>
    <dgm:pt modelId="{5D27DCF3-47F8-4D22-8E04-EFED11A611BC}" type="pres">
      <dgm:prSet presAssocID="{8252D432-A421-418A-AFC9-E137C89B7863}" presName="hierChild4" presStyleCnt="0"/>
      <dgm:spPr/>
    </dgm:pt>
    <dgm:pt modelId="{92C9CC7A-2FEA-4D50-9D10-5281904B4384}" type="pres">
      <dgm:prSet presAssocID="{8252D432-A421-418A-AFC9-E137C89B7863}" presName="hierChild5" presStyleCnt="0"/>
      <dgm:spPr/>
    </dgm:pt>
    <dgm:pt modelId="{FA218D17-4C2A-472A-8AAB-D7C08EBD0B0C}" type="pres">
      <dgm:prSet presAssocID="{B96BB6E0-BDFE-4356-85E0-A5B063D98422}" presName="hierChild5" presStyleCnt="0"/>
      <dgm:spPr/>
    </dgm:pt>
    <dgm:pt modelId="{FB47C742-0F6B-43E1-82AD-623C87763A91}" type="pres">
      <dgm:prSet presAssocID="{B1F35C01-D7F5-454F-91B3-CB71F9EB1A23}" presName="Name37" presStyleLbl="parChTrans1D4" presStyleIdx="44" presStyleCnt="46"/>
      <dgm:spPr/>
    </dgm:pt>
    <dgm:pt modelId="{5CFBBB09-D022-42F5-9F37-2316DF701644}" type="pres">
      <dgm:prSet presAssocID="{25DF1B5B-FEAF-4270-A549-B90D37E67E31}" presName="hierRoot2" presStyleCnt="0">
        <dgm:presLayoutVars>
          <dgm:hierBranch val="init"/>
        </dgm:presLayoutVars>
      </dgm:prSet>
      <dgm:spPr/>
    </dgm:pt>
    <dgm:pt modelId="{24C0B886-69D4-4FFA-BAA6-D0DFFE25D3C4}" type="pres">
      <dgm:prSet presAssocID="{25DF1B5B-FEAF-4270-A549-B90D37E67E31}" presName="rootComposite" presStyleCnt="0"/>
      <dgm:spPr/>
    </dgm:pt>
    <dgm:pt modelId="{DB661A05-5C50-4803-85F6-C47C8B64A8A9}" type="pres">
      <dgm:prSet presAssocID="{25DF1B5B-FEAF-4270-A549-B90D37E67E31}" presName="rootText" presStyleLbl="node4" presStyleIdx="44" presStyleCnt="46" custScaleX="138296">
        <dgm:presLayoutVars>
          <dgm:chPref val="3"/>
        </dgm:presLayoutVars>
      </dgm:prSet>
      <dgm:spPr/>
    </dgm:pt>
    <dgm:pt modelId="{09724938-A1B8-4EC2-8B28-0E5B05EB47B7}" type="pres">
      <dgm:prSet presAssocID="{25DF1B5B-FEAF-4270-A549-B90D37E67E31}" presName="rootConnector" presStyleLbl="node4" presStyleIdx="44" presStyleCnt="46"/>
      <dgm:spPr/>
    </dgm:pt>
    <dgm:pt modelId="{C745269B-CE7B-464A-8BA0-3B71C1346AD6}" type="pres">
      <dgm:prSet presAssocID="{25DF1B5B-FEAF-4270-A549-B90D37E67E31}" presName="hierChild4" presStyleCnt="0"/>
      <dgm:spPr/>
    </dgm:pt>
    <dgm:pt modelId="{FEC41F6C-F5A1-4BA3-ACF5-852BC1F0E758}" type="pres">
      <dgm:prSet presAssocID="{A24CC948-B928-4E93-8CA7-4138FE0B2497}" presName="Name37" presStyleLbl="parChTrans1D4" presStyleIdx="45" presStyleCnt="46"/>
      <dgm:spPr/>
    </dgm:pt>
    <dgm:pt modelId="{BB3642DA-F53B-4BBC-A5F9-16D6E8839E8C}" type="pres">
      <dgm:prSet presAssocID="{0C2E11B6-8EE3-4075-B1EF-195D8543A1C7}" presName="hierRoot2" presStyleCnt="0">
        <dgm:presLayoutVars>
          <dgm:hierBranch val="init"/>
        </dgm:presLayoutVars>
      </dgm:prSet>
      <dgm:spPr/>
    </dgm:pt>
    <dgm:pt modelId="{403C8F1B-EE31-4B90-ACE0-832ACD60E13D}" type="pres">
      <dgm:prSet presAssocID="{0C2E11B6-8EE3-4075-B1EF-195D8543A1C7}" presName="rootComposite" presStyleCnt="0"/>
      <dgm:spPr/>
    </dgm:pt>
    <dgm:pt modelId="{AD1B3EAD-A2B4-4556-B0F2-FECCE003664D}" type="pres">
      <dgm:prSet presAssocID="{0C2E11B6-8EE3-4075-B1EF-195D8543A1C7}" presName="rootText" presStyleLbl="node4" presStyleIdx="45" presStyleCnt="46" custScaleY="204711">
        <dgm:presLayoutVars>
          <dgm:chPref val="3"/>
        </dgm:presLayoutVars>
      </dgm:prSet>
      <dgm:spPr/>
    </dgm:pt>
    <dgm:pt modelId="{E977CF72-B4A0-4BD6-AC88-43250FAD2FEB}" type="pres">
      <dgm:prSet presAssocID="{0C2E11B6-8EE3-4075-B1EF-195D8543A1C7}" presName="rootConnector" presStyleLbl="node4" presStyleIdx="45" presStyleCnt="46"/>
      <dgm:spPr/>
    </dgm:pt>
    <dgm:pt modelId="{6F83A0E3-CA0A-444B-9DE1-3CBB7A01368E}" type="pres">
      <dgm:prSet presAssocID="{0C2E11B6-8EE3-4075-B1EF-195D8543A1C7}" presName="hierChild4" presStyleCnt="0"/>
      <dgm:spPr/>
    </dgm:pt>
    <dgm:pt modelId="{5139C406-0BE8-43E5-B952-254D5710ADB5}" type="pres">
      <dgm:prSet presAssocID="{0C2E11B6-8EE3-4075-B1EF-195D8543A1C7}" presName="hierChild5" presStyleCnt="0"/>
      <dgm:spPr/>
    </dgm:pt>
    <dgm:pt modelId="{7CC682A1-E592-4E05-98DA-9B5DE4F02B37}" type="pres">
      <dgm:prSet presAssocID="{25DF1B5B-FEAF-4270-A549-B90D37E67E31}" presName="hierChild5" presStyleCnt="0"/>
      <dgm:spPr/>
    </dgm:pt>
    <dgm:pt modelId="{E1AA8A7C-6CB0-4155-B69A-BD9931D195B4}" type="pres">
      <dgm:prSet presAssocID="{2B447BDE-7AF6-4233-B80B-3F560B87F534}" presName="hierChild5" presStyleCnt="0"/>
      <dgm:spPr/>
    </dgm:pt>
    <dgm:pt modelId="{36B09032-5EB3-4EEE-9E24-0B37822C1200}" type="pres">
      <dgm:prSet presAssocID="{8C37B854-9124-472C-AC6F-50DA5C79CB79}" presName="hierChild5" presStyleCnt="0"/>
      <dgm:spPr/>
    </dgm:pt>
    <dgm:pt modelId="{DED0BE60-557A-4795-A9EE-F50D31FBF32A}" type="pres">
      <dgm:prSet presAssocID="{068F73C6-6758-4423-B634-A65B5347FEC0}" presName="hierChild5" presStyleCnt="0"/>
      <dgm:spPr/>
    </dgm:pt>
    <dgm:pt modelId="{588F1E48-C733-4604-B0CC-E32A1004A6E3}" type="pres">
      <dgm:prSet presAssocID="{4C8C0E8C-1781-48F3-8F98-93C6B05B76F0}" presName="hierChild3" presStyleCnt="0"/>
      <dgm:spPr/>
    </dgm:pt>
  </dgm:ptLst>
  <dgm:cxnLst>
    <dgm:cxn modelId="{7A7F6000-0BF6-42DB-9E9D-B4492B9D2036}" type="presOf" srcId="{37B1BD39-B335-460B-87CA-7A04CBDA94CE}" destId="{ED2FE78D-8E53-4E70-A230-E7BA9F535784}" srcOrd="1" destOrd="0" presId="urn:microsoft.com/office/officeart/2005/8/layout/orgChart1"/>
    <dgm:cxn modelId="{8C148100-88CE-4CF9-91CF-09B7A86BA19E}" srcId="{8C37B854-9124-472C-AC6F-50DA5C79CB79}" destId="{2B447BDE-7AF6-4233-B80B-3F560B87F534}" srcOrd="1" destOrd="0" parTransId="{21DD65F3-A5A5-4308-BA9D-682917C364DD}" sibTransId="{DF9407FE-521C-49E8-8CCA-7DE8B59D0979}"/>
    <dgm:cxn modelId="{92736501-55E2-48F0-9637-4B79819C392F}" type="presOf" srcId="{0F11A449-843F-4DA7-BB17-B5039EA3ABAF}" destId="{FDF055D0-0B64-4FC7-AEC7-27E5DC11ABCF}" srcOrd="0" destOrd="0" presId="urn:microsoft.com/office/officeart/2005/8/layout/orgChart1"/>
    <dgm:cxn modelId="{8C22DB01-76CC-4B37-9967-D84D82B9F1C7}" srcId="{F9F91E88-2192-46BE-B411-02EEACA8305B}" destId="{1F3C103F-4631-452E-81D6-CE2E400C8373}" srcOrd="9" destOrd="0" parTransId="{F4F273F5-81DB-4533-9489-2EE7E7D90C88}" sibTransId="{C0AB3118-2B84-4267-ACBA-C1A0FB829039}"/>
    <dgm:cxn modelId="{685A2904-83D7-4FF2-A2FC-B97DC62C0956}" type="presOf" srcId="{F5E342B8-51E6-45F0-8DD6-425D81E77460}" destId="{0EDB73B6-0FB4-4D6B-9018-D0584AE28353}" srcOrd="0" destOrd="0" presId="urn:microsoft.com/office/officeart/2005/8/layout/orgChart1"/>
    <dgm:cxn modelId="{B3374805-F065-4914-8BC0-7B27CA407C15}" type="presOf" srcId="{F4F273F5-81DB-4533-9489-2EE7E7D90C88}" destId="{019A31E7-7CEC-4BD1-8FC8-1ECB6473F6D3}" srcOrd="0" destOrd="0" presId="urn:microsoft.com/office/officeart/2005/8/layout/orgChart1"/>
    <dgm:cxn modelId="{5BC76E05-755A-495A-A065-C7F3E61C8ADC}" type="presOf" srcId="{B83C82AC-06F9-4A59-B29F-6D0C901D0B91}" destId="{11A00D9D-4542-4DAA-92BB-33AB8CCE5521}" srcOrd="0" destOrd="0" presId="urn:microsoft.com/office/officeart/2005/8/layout/orgChart1"/>
    <dgm:cxn modelId="{BAF2420B-C5AC-42D1-858D-35A71A5BDF55}" srcId="{068F73C6-6758-4423-B634-A65B5347FEC0}" destId="{76B26223-F091-4E60-B194-4B936C24AE31}" srcOrd="0" destOrd="0" parTransId="{CD1AB11A-03D8-47DE-8068-7602A9001896}" sibTransId="{C66A1189-6E3D-4C3D-80E8-D5E4C82BB33A}"/>
    <dgm:cxn modelId="{0187980B-3162-498C-B305-8C879C80FADB}" type="presOf" srcId="{119D0CE5-A7DA-4D58-A093-D2A4B7EC0508}" destId="{35AD02D0-0A4F-4952-ACC1-9008BC7D6443}" srcOrd="0" destOrd="0" presId="urn:microsoft.com/office/officeart/2005/8/layout/orgChart1"/>
    <dgm:cxn modelId="{CE1B160C-FCDD-40DB-B981-9F5D4DEE5146}" srcId="{F9F91E88-2192-46BE-B411-02EEACA8305B}" destId="{1310F599-0264-444E-89B0-08F8ACA3578A}" srcOrd="10" destOrd="0" parTransId="{F5E342B8-51E6-45F0-8DD6-425D81E77460}" sibTransId="{EF019035-8DCC-4B3F-B619-B4CF24236147}"/>
    <dgm:cxn modelId="{A9E6990C-A0AD-4F9D-9F5C-71541B52B5CD}" type="presOf" srcId="{BFD4F103-F338-44FC-B745-B689D6FC999C}" destId="{6D540780-A5EF-4ECC-AE33-9E565CB4E54D}" srcOrd="1" destOrd="0" presId="urn:microsoft.com/office/officeart/2005/8/layout/orgChart1"/>
    <dgm:cxn modelId="{A912960E-9C0E-4178-877F-9D664FD27421}" type="presOf" srcId="{E3179117-37A0-4E79-8BF3-97B8207FF84D}" destId="{D93654E6-9B73-4A5F-9030-3D0BFFBE0C10}" srcOrd="0" destOrd="0" presId="urn:microsoft.com/office/officeart/2005/8/layout/orgChart1"/>
    <dgm:cxn modelId="{68BB750F-D3D8-4C89-8FB2-4C7101AF5690}" type="presOf" srcId="{21DD65F3-A5A5-4308-BA9D-682917C364DD}" destId="{2B9E0796-A942-4602-A0F8-5124F39F2122}" srcOrd="0" destOrd="0" presId="urn:microsoft.com/office/officeart/2005/8/layout/orgChart1"/>
    <dgm:cxn modelId="{06F29A0F-F798-4757-8203-53F21F37627A}" type="presOf" srcId="{795E01F2-B915-4342-A354-E0B8DE860C26}" destId="{E3D33777-CE70-4AFF-BA32-FBC579042350}" srcOrd="0" destOrd="0" presId="urn:microsoft.com/office/officeart/2005/8/layout/orgChart1"/>
    <dgm:cxn modelId="{F1807D10-D46B-412E-9FEC-07459900621E}" type="presOf" srcId="{4CB8B9E9-D1C6-4361-A442-9FB51D2D1F67}" destId="{06F898B1-1ACD-4446-A88D-433E51C82492}" srcOrd="1" destOrd="0" presId="urn:microsoft.com/office/officeart/2005/8/layout/orgChart1"/>
    <dgm:cxn modelId="{A58BEB11-32A7-4446-BB04-BE0552927EEB}" type="presOf" srcId="{5E887718-11F5-4A07-A1F3-A1FF1FEC913C}" destId="{1762D607-C0ED-4E4C-BA7F-5C0141CB92F7}" srcOrd="0" destOrd="0" presId="urn:microsoft.com/office/officeart/2005/8/layout/orgChart1"/>
    <dgm:cxn modelId="{BE4AFE14-EFE4-4FD0-B366-2B99143C85B7}" type="presOf" srcId="{1875565A-2CC7-4998-A4F4-1DFBF1097B74}" destId="{716FF2C4-E56B-4A8F-9902-E07B49E99229}" srcOrd="0" destOrd="0" presId="urn:microsoft.com/office/officeart/2005/8/layout/orgChart1"/>
    <dgm:cxn modelId="{3FE48A15-7D38-431C-AEB5-184B4BC1A138}" type="presOf" srcId="{1F3C103F-4631-452E-81D6-CE2E400C8373}" destId="{E5722C61-9307-47F0-88F7-2D57C9127676}" srcOrd="0" destOrd="0" presId="urn:microsoft.com/office/officeart/2005/8/layout/orgChart1"/>
    <dgm:cxn modelId="{145F1B16-F18C-4CA9-B433-CAA6D942CAAD}" type="presOf" srcId="{8C37B854-9124-472C-AC6F-50DA5C79CB79}" destId="{C16D81BD-A605-45C5-9BFB-D013E5006947}" srcOrd="1" destOrd="0" presId="urn:microsoft.com/office/officeart/2005/8/layout/orgChart1"/>
    <dgm:cxn modelId="{7DC1A318-ABCD-4776-AE78-40169252A961}" srcId="{2E1292DF-AB2E-4E0C-961F-354BE592E3C2}" destId="{B4FB8E1D-5690-4CBB-B6FC-13FDC10619B3}" srcOrd="1" destOrd="0" parTransId="{684F2EF8-ED4F-440C-BAC9-C24C4AFBC973}" sibTransId="{8626962B-71A0-46E3-A99F-67FB55582ED9}"/>
    <dgm:cxn modelId="{1EF0F518-BA6C-4055-A437-F3208B76BB16}" type="presOf" srcId="{57B7DDF2-CD30-47FB-9DB0-01AA5D305547}" destId="{1C27E83F-DB54-4834-B6D7-4E66C50145C4}" srcOrd="0" destOrd="0" presId="urn:microsoft.com/office/officeart/2005/8/layout/orgChart1"/>
    <dgm:cxn modelId="{847AE719-7F2E-44F2-9930-3E34FC50DC0A}" type="presOf" srcId="{4E625DF3-FAF9-417E-A72A-2D435287523D}" destId="{AF209271-6987-4FEE-884F-7E3EFBC3844B}" srcOrd="1" destOrd="0" presId="urn:microsoft.com/office/officeart/2005/8/layout/orgChart1"/>
    <dgm:cxn modelId="{BACA321E-8AD3-417B-A2D6-233F90DBEB0E}" srcId="{068F73C6-6758-4423-B634-A65B5347FEC0}" destId="{A2CC0353-13D4-4150-A7FE-5A4DF65D1F30}" srcOrd="1" destOrd="0" parTransId="{66EBDBC9-DB99-471C-81D4-D2FD41E01425}" sibTransId="{105BAB3F-CC4C-4FC1-8248-77904631C39A}"/>
    <dgm:cxn modelId="{9B212A1F-1D86-4A32-A9A4-674F8C1E09D8}" type="presOf" srcId="{611FB5AD-2589-4E4F-B5A5-47E0A76DAFCE}" destId="{7BF39E94-5063-4812-95C9-8126E28CDFE6}" srcOrd="0" destOrd="0" presId="urn:microsoft.com/office/officeart/2005/8/layout/orgChart1"/>
    <dgm:cxn modelId="{043A9E20-8480-47D3-97A0-B4F82F13CC46}" type="presOf" srcId="{0C2E11B6-8EE3-4075-B1EF-195D8543A1C7}" destId="{AD1B3EAD-A2B4-4556-B0F2-FECCE003664D}" srcOrd="0" destOrd="0" presId="urn:microsoft.com/office/officeart/2005/8/layout/orgChart1"/>
    <dgm:cxn modelId="{960D0121-FEE8-414C-8BF2-E7F56485A9C4}" srcId="{F9F91E88-2192-46BE-B411-02EEACA8305B}" destId="{E212B6C7-1BE7-4390-8574-B48470AF05B3}" srcOrd="4" destOrd="0" parTransId="{6F2F6728-14B0-4946-8C42-F6CBE580F8DA}" sibTransId="{1BDF5C2C-4726-4907-9474-71B0E6561D15}"/>
    <dgm:cxn modelId="{B0B98D22-D228-4429-8F65-BD32C447EE0B}" type="presOf" srcId="{1875565A-2CC7-4998-A4F4-1DFBF1097B74}" destId="{18BFF2EC-3DEE-49CC-B6F1-4762524E28EE}" srcOrd="1" destOrd="0" presId="urn:microsoft.com/office/officeart/2005/8/layout/orgChart1"/>
    <dgm:cxn modelId="{42E4DB22-B6C1-4F53-9DEB-AE433ED06C83}" type="presOf" srcId="{54FDB56B-9EF9-4A0D-BD37-496D7AF8140D}" destId="{C5C8E601-4A04-42DC-886B-F8740362F445}" srcOrd="0" destOrd="0" presId="urn:microsoft.com/office/officeart/2005/8/layout/orgChart1"/>
    <dgm:cxn modelId="{9A68E622-0154-4D5A-91D3-D8978C9107D3}" type="presOf" srcId="{E68ACEF7-656D-4A65-8BE6-8425B4FE37BD}" destId="{6B8D9299-7AFF-494A-8327-6F3EFCB0DC48}" srcOrd="0" destOrd="0" presId="urn:microsoft.com/office/officeart/2005/8/layout/orgChart1"/>
    <dgm:cxn modelId="{712C5823-0E4C-4092-9DD6-C6B9A23F039D}" srcId="{CDC778AB-1CCC-4E59-8E85-81B2DF89BB59}" destId="{1875565A-2CC7-4998-A4F4-1DFBF1097B74}" srcOrd="0" destOrd="0" parTransId="{DB6C1994-F216-41F4-8B51-0C70F871C82A}" sibTransId="{8E0EB452-586B-4372-9B8D-DE962D003C38}"/>
    <dgm:cxn modelId="{367E0424-7A8F-4C28-96BC-2EDE0AEEF8F9}" type="presOf" srcId="{0EDECF1C-58B3-45DF-9983-21253521AD59}" destId="{795022B4-7891-47E5-82B4-DD8597387CA2}" srcOrd="0" destOrd="0" presId="urn:microsoft.com/office/officeart/2005/8/layout/orgChart1"/>
    <dgm:cxn modelId="{C2B08E25-4E67-42BB-89C0-B7FE93AE3161}" type="presOf" srcId="{F9F91E88-2192-46BE-B411-02EEACA8305B}" destId="{9A1A3E37-ED1E-42AE-AC9A-B4B71F0289D6}" srcOrd="0" destOrd="0" presId="urn:microsoft.com/office/officeart/2005/8/layout/orgChart1"/>
    <dgm:cxn modelId="{69AAB525-F4EC-41C7-887A-E5AE51A1228F}" type="presOf" srcId="{99EBECF0-F3F9-48AA-B2B2-9D70C9635F95}" destId="{9D02334A-EE74-4A22-A59C-FAFEEA0CA3A9}" srcOrd="0" destOrd="0" presId="urn:microsoft.com/office/officeart/2005/8/layout/orgChart1"/>
    <dgm:cxn modelId="{6515C826-50CF-44BD-A466-3CAD44F9141C}" type="presOf" srcId="{FE5F2BFF-2BB1-44A9-A7F5-015C6B15AF60}" destId="{96661EAE-0D38-442A-98CB-5D166F144802}" srcOrd="1" destOrd="0" presId="urn:microsoft.com/office/officeart/2005/8/layout/orgChart1"/>
    <dgm:cxn modelId="{8DB29E27-F655-43CA-9575-FAC47A92C181}" srcId="{8D720BDB-8C27-4A38-9763-5485B2A3C11B}" destId="{2E1292DF-AB2E-4E0C-961F-354BE592E3C2}" srcOrd="0" destOrd="0" parTransId="{58E21380-5F0A-4922-B15C-E75857AD31AA}" sibTransId="{1E6F76CC-E15D-47B8-BBF3-BBD35E9E0333}"/>
    <dgm:cxn modelId="{0060C12A-55FA-465A-A195-57D8EBF5AD2A}" type="presOf" srcId="{E212B6C7-1BE7-4390-8574-B48470AF05B3}" destId="{3B7A67DA-716A-4D94-BD1A-6B2B7C79844A}" srcOrd="1" destOrd="0" presId="urn:microsoft.com/office/officeart/2005/8/layout/orgChart1"/>
    <dgm:cxn modelId="{1B82C02B-6B87-423D-B562-3A639618A577}" type="presOf" srcId="{DB38414C-07C0-4D2F-9528-D7ECB8FEA5CB}" destId="{5378AE09-8588-499C-A6D3-44345ADEB12C}" srcOrd="0" destOrd="0" presId="urn:microsoft.com/office/officeart/2005/8/layout/orgChart1"/>
    <dgm:cxn modelId="{24FAB32C-47F9-4905-99AC-5CC76B180EF2}" srcId="{CDC778AB-1CCC-4E59-8E85-81B2DF89BB59}" destId="{8D720BDB-8C27-4A38-9763-5485B2A3C11B}" srcOrd="2" destOrd="0" parTransId="{DB38414C-07C0-4D2F-9528-D7ECB8FEA5CB}" sibTransId="{E2D67CF8-564E-4486-B818-FEAF604E98D1}"/>
    <dgm:cxn modelId="{3B237A2D-CF3D-44F9-B93D-DD33AE417FF4}" type="presOf" srcId="{1D425000-4034-42F5-8F6B-BA90F7D98BE3}" destId="{B6BD6D4C-A451-467C-BF72-AF298AF8F24B}" srcOrd="0" destOrd="0" presId="urn:microsoft.com/office/officeart/2005/8/layout/orgChart1"/>
    <dgm:cxn modelId="{7C51602E-2F3A-40FF-BF3E-FA844FE120F1}" srcId="{F9F91E88-2192-46BE-B411-02EEACA8305B}" destId="{945D5498-D28D-4585-ACCA-107D0D8DB181}" srcOrd="6" destOrd="0" parTransId="{D13C833B-ADDD-4E8A-B442-D7EA849264C9}" sibTransId="{83EDE45E-FDBF-475B-B2E5-686577B8153E}"/>
    <dgm:cxn modelId="{2EBAE82F-8CDE-4E06-BF13-BD70A0F0C1E3}" srcId="{F9F91E88-2192-46BE-B411-02EEACA8305B}" destId="{AF538970-25BB-445F-BFBF-2E06F2497597}" srcOrd="3" destOrd="0" parTransId="{1D425000-4034-42F5-8F6B-BA90F7D98BE3}" sibTransId="{450AFCDB-FDBD-49A2-BB01-5E317B8D62F7}"/>
    <dgm:cxn modelId="{9CE73030-D8AE-4087-9A94-36E10D9EB9EF}" type="presOf" srcId="{D13C833B-ADDD-4E8A-B442-D7EA849264C9}" destId="{33EFF547-E0BE-4A03-AA91-B8FB64D59E79}" srcOrd="0" destOrd="0" presId="urn:microsoft.com/office/officeart/2005/8/layout/orgChart1"/>
    <dgm:cxn modelId="{26C92632-1303-4474-B545-F39101DA8BB1}" type="presOf" srcId="{73398A0E-E533-41F4-951B-6A21C50EDEB3}" destId="{DE46D421-75B9-411C-B942-B494E2152A91}" srcOrd="0" destOrd="0" presId="urn:microsoft.com/office/officeart/2005/8/layout/orgChart1"/>
    <dgm:cxn modelId="{6656A035-8980-4804-ACF4-B7F1459EA43B}" type="presOf" srcId="{419C2DA7-A27D-41CB-941C-2E3E6C6D00BD}" destId="{9EF8EE5F-0B27-4197-BA74-C4B21D6F6C3F}" srcOrd="1" destOrd="0" presId="urn:microsoft.com/office/officeart/2005/8/layout/orgChart1"/>
    <dgm:cxn modelId="{1CD46036-E8AB-44F9-AF5B-1688AF4C176C}" type="presOf" srcId="{236B634B-B7A3-414A-A702-462B7F6609FA}" destId="{07EF999C-DEB6-4EFA-8E33-871425AD6463}" srcOrd="1" destOrd="0" presId="urn:microsoft.com/office/officeart/2005/8/layout/orgChart1"/>
    <dgm:cxn modelId="{B5405037-F686-4A8E-AE3A-AD4564AA807C}" type="presOf" srcId="{4C8C0E8C-1781-48F3-8F98-93C6B05B76F0}" destId="{D847716B-2855-4045-B15F-7030B39AF3E1}" srcOrd="1" destOrd="0" presId="urn:microsoft.com/office/officeart/2005/8/layout/orgChart1"/>
    <dgm:cxn modelId="{CD28E738-B3C8-4ACA-A025-D6EF6D38A912}" type="presOf" srcId="{6701E134-5C4B-4A55-88C0-5665C58B857E}" destId="{71DF011A-D153-4B6D-973C-7085D83BF8D1}" srcOrd="1" destOrd="0" presId="urn:microsoft.com/office/officeart/2005/8/layout/orgChart1"/>
    <dgm:cxn modelId="{DFE88739-6DD9-4AAD-B56C-BA426CD756D7}" type="presOf" srcId="{E41736B5-E787-4FDD-917C-ECE5790F6C2F}" destId="{D9520896-82FF-4CA5-8E85-3BC5ACE67BAA}" srcOrd="0" destOrd="0" presId="urn:microsoft.com/office/officeart/2005/8/layout/orgChart1"/>
    <dgm:cxn modelId="{8B3D9139-4A8D-4000-AFA7-34224943086C}" type="presOf" srcId="{13DC3E1A-0C74-445E-90BB-B2204195FAB0}" destId="{7907F4B1-3B75-4AF3-82DF-EAEB402B2ABC}" srcOrd="0" destOrd="0" presId="urn:microsoft.com/office/officeart/2005/8/layout/orgChart1"/>
    <dgm:cxn modelId="{0DD8783A-50BF-41B4-93BE-D687AF50FD61}" type="presOf" srcId="{EC92FED3-270B-445B-ACA9-BF4EED3AEB46}" destId="{2C6CA8C8-3FB7-4998-A399-4531C59E3E29}" srcOrd="0" destOrd="0" presId="urn:microsoft.com/office/officeart/2005/8/layout/orgChart1"/>
    <dgm:cxn modelId="{A157483B-DE96-496D-9A8C-78DCAA243F29}" type="presOf" srcId="{A2CC0353-13D4-4150-A7FE-5A4DF65D1F30}" destId="{E2E8317D-AF94-4743-83B6-3EE1CAF04E1B}" srcOrd="1" destOrd="0" presId="urn:microsoft.com/office/officeart/2005/8/layout/orgChart1"/>
    <dgm:cxn modelId="{C81D883B-2113-4E04-9E3C-6ADE68EB28A2}" type="presOf" srcId="{A3A86343-15EE-44E5-9B4D-A69A95BB1635}" destId="{2853C347-285C-4A53-9481-49BE75FDE139}" srcOrd="1" destOrd="0" presId="urn:microsoft.com/office/officeart/2005/8/layout/orgChart1"/>
    <dgm:cxn modelId="{E30E023D-9C5C-4647-A140-D7F576500A2C}" type="presOf" srcId="{600805F7-2787-4D2B-9B68-8EEA7FE1C550}" destId="{B1955B4A-D1EE-4420-ACE9-5BFCB5BAC25A}" srcOrd="0" destOrd="0" presId="urn:microsoft.com/office/officeart/2005/8/layout/orgChart1"/>
    <dgm:cxn modelId="{AEA3453E-0826-4358-B5B5-6C257EBA919E}" type="presOf" srcId="{A8B1F136-BC36-4FCC-912E-C3485BB8592B}" destId="{813F7FCD-FCF6-4197-BCFC-3CA2D9E8F46A}" srcOrd="0" destOrd="0" presId="urn:microsoft.com/office/officeart/2005/8/layout/orgChart1"/>
    <dgm:cxn modelId="{B77CB63E-1946-4C45-8851-514675CE6E30}" srcId="{236B634B-B7A3-414A-A702-462B7F6609FA}" destId="{0F11A449-843F-4DA7-BB17-B5039EA3ABAF}" srcOrd="5" destOrd="0" parTransId="{65D81A98-4888-4E13-A782-C2FCCBDFB34E}" sibTransId="{A63665B8-4D13-415E-9AB6-C9786D501865}"/>
    <dgm:cxn modelId="{C02DA03F-3A55-44AB-AA6A-6A4C5FAFCC79}" srcId="{F9F91E88-2192-46BE-B411-02EEACA8305B}" destId="{91D95E43-ACAC-47B5-B347-2D4A8144CD80}" srcOrd="5" destOrd="0" parTransId="{E68ACEF7-656D-4A65-8BE6-8425B4FE37BD}" sibTransId="{5F6EED2C-BD3D-45DA-88D8-6E186C0D504E}"/>
    <dgm:cxn modelId="{E7F1D23F-225D-4DB8-B9DC-E894E27F4AA1}" type="presOf" srcId="{DB6C1994-F216-41F4-8B51-0C70F871C82A}" destId="{A68E4598-0373-41F8-A41D-19F5E989EF44}" srcOrd="0" destOrd="0" presId="urn:microsoft.com/office/officeart/2005/8/layout/orgChart1"/>
    <dgm:cxn modelId="{2392645B-28B2-41E7-A14A-9EF5C23D0E3E}" type="presOf" srcId="{D781D5F5-DE5B-4E40-B0B4-389687FC896A}" destId="{F1C43D5C-94EA-48A5-8328-F888ABF8FD01}" srcOrd="0" destOrd="0" presId="urn:microsoft.com/office/officeart/2005/8/layout/orgChart1"/>
    <dgm:cxn modelId="{5F6A695C-C1E2-45F8-A206-8FD26DEB5767}" type="presOf" srcId="{2B40CAC5-88AB-4457-80D8-48007F4A40B7}" destId="{92CDB37A-025E-4C9C-91A5-A9C6464C17DB}" srcOrd="0" destOrd="0" presId="urn:microsoft.com/office/officeart/2005/8/layout/orgChart1"/>
    <dgm:cxn modelId="{66107D5C-2FF4-4176-9328-0CE6E40FB47E}" srcId="{F9F91E88-2192-46BE-B411-02EEACA8305B}" destId="{37B1BD39-B335-460B-87CA-7A04CBDA94CE}" srcOrd="0" destOrd="0" parTransId="{4613C61D-16BC-4F24-8833-53A5C8A58617}" sibTransId="{CB805723-EDFF-40EF-B709-6229E24E5F3D}"/>
    <dgm:cxn modelId="{5BC9A45C-E41D-4723-9250-1C82EA31217A}" type="presOf" srcId="{A3A86343-15EE-44E5-9B4D-A69A95BB1635}" destId="{5256FA5A-F6A1-44CD-9655-F668880B7E6F}" srcOrd="0" destOrd="0" presId="urn:microsoft.com/office/officeart/2005/8/layout/orgChart1"/>
    <dgm:cxn modelId="{6F09485E-C6A9-48EB-AFDD-AB26D4A34B87}" type="presOf" srcId="{A24CC948-B928-4E93-8CA7-4138FE0B2497}" destId="{FEC41F6C-F5A1-4BA3-ACF5-852BC1F0E758}" srcOrd="0" destOrd="0" presId="urn:microsoft.com/office/officeart/2005/8/layout/orgChart1"/>
    <dgm:cxn modelId="{F6B31660-9859-4542-AED6-434CE10F2F34}" type="presOf" srcId="{9B4287CC-0DCC-4902-BDA4-3C61E110DC07}" destId="{267AC8EB-5AE8-4F7A-9930-DD1406CDF7A7}" srcOrd="0" destOrd="0" presId="urn:microsoft.com/office/officeart/2005/8/layout/orgChart1"/>
    <dgm:cxn modelId="{4F3AAF61-8553-49E1-9BCB-0505A5A96B9A}" srcId="{236B634B-B7A3-414A-A702-462B7F6609FA}" destId="{BFD4F103-F338-44FC-B745-B689D6FC999C}" srcOrd="9" destOrd="0" parTransId="{D50E8E90-1666-4F61-9DD2-02233F6E774B}" sibTransId="{6D4107EA-A24B-4DDA-A071-6D05EEB27A52}"/>
    <dgm:cxn modelId="{1A285562-BA9E-4B05-BEF5-9818A10E9ADF}" type="presOf" srcId="{6C247190-E214-451D-A007-144E28702316}" destId="{8EDE0217-4A07-47B3-84F2-16DDFF56A208}" srcOrd="0" destOrd="0" presId="urn:microsoft.com/office/officeart/2005/8/layout/orgChart1"/>
    <dgm:cxn modelId="{69177742-5DA9-43D9-8A87-9EA847A79739}" type="presOf" srcId="{A2CC0353-13D4-4150-A7FE-5A4DF65D1F30}" destId="{D36A0248-A690-409F-848B-741951B3F90F}" srcOrd="0" destOrd="0" presId="urn:microsoft.com/office/officeart/2005/8/layout/orgChart1"/>
    <dgm:cxn modelId="{53089C42-48F9-4F1C-94D1-CC34ABF003EB}" type="presOf" srcId="{8A1494B4-E167-40DC-B2C0-30A6A59B9942}" destId="{25FCE33C-7317-4776-95A1-F71B8B481DAA}" srcOrd="0" destOrd="0" presId="urn:microsoft.com/office/officeart/2005/8/layout/orgChart1"/>
    <dgm:cxn modelId="{FAB48C63-5884-4E73-9FC7-0428DB24BE41}" type="presOf" srcId="{AF538970-25BB-445F-BFBF-2E06F2497597}" destId="{E962EF3F-7442-485B-9780-3C3CCF38C7EF}" srcOrd="0" destOrd="0" presId="urn:microsoft.com/office/officeart/2005/8/layout/orgChart1"/>
    <dgm:cxn modelId="{5D1D9F63-A32C-4E72-8655-687086682C2A}" srcId="{4C8C0E8C-1781-48F3-8F98-93C6B05B76F0}" destId="{29BCE832-D5B6-4B67-BE3D-4A14CD8EA6E3}" srcOrd="0" destOrd="0" parTransId="{19B9E970-F4EF-40B6-A27E-3C66F6AFEDDF}" sibTransId="{406FE274-E998-4038-8209-D14624901F85}"/>
    <dgm:cxn modelId="{65387744-79B3-45AF-908E-B1D1B250A8C0}" type="presOf" srcId="{528A9E5A-194F-4B6D-96E7-976F48195DBF}" destId="{68B19A8B-DCC0-4BA9-A705-D5447DB65739}" srcOrd="0" destOrd="0" presId="urn:microsoft.com/office/officeart/2005/8/layout/orgChart1"/>
    <dgm:cxn modelId="{5C888164-A62C-45AA-8E61-077E3C03D5E5}" type="presOf" srcId="{4613C61D-16BC-4F24-8833-53A5C8A58617}" destId="{34A91979-6044-4415-AA57-6B5C96CDF93A}" srcOrd="0" destOrd="0" presId="urn:microsoft.com/office/officeart/2005/8/layout/orgChart1"/>
    <dgm:cxn modelId="{82DFBD45-53C5-4EBF-977D-F9861F150304}" type="presOf" srcId="{684F2EF8-ED4F-440C-BAC9-C24C4AFBC973}" destId="{691D9C54-9336-4B72-9E40-AE8BAF1677AC}" srcOrd="0" destOrd="0" presId="urn:microsoft.com/office/officeart/2005/8/layout/orgChart1"/>
    <dgm:cxn modelId="{9505A546-6AA0-46EB-8E8E-AA31BCD0673A}" type="presOf" srcId="{B96BB6E0-BDFE-4356-85E0-A5B063D98422}" destId="{4F0F5584-5136-4A22-8B83-359502DC83B2}" srcOrd="1" destOrd="0" presId="urn:microsoft.com/office/officeart/2005/8/layout/orgChart1"/>
    <dgm:cxn modelId="{CA480C47-60AD-44FC-AC9B-47FFA93BC7AF}" srcId="{76B26223-F091-4E60-B194-4B936C24AE31}" destId="{600805F7-2787-4D2B-9B68-8EEA7FE1C550}" srcOrd="1" destOrd="0" parTransId="{7A08F88F-8487-45AF-856C-5E42B65EDFA3}" sibTransId="{EE4CB701-C68B-45CF-92AA-1D15A83BB0C6}"/>
    <dgm:cxn modelId="{5A063767-7F93-4BDE-B639-618CEC08D7A4}" type="presOf" srcId="{19B9E970-F4EF-40B6-A27E-3C66F6AFEDDF}" destId="{ADA2FA45-D380-4BB8-95C8-2779F1B2CF65}" srcOrd="0" destOrd="0" presId="urn:microsoft.com/office/officeart/2005/8/layout/orgChart1"/>
    <dgm:cxn modelId="{D4196167-AF47-4168-8C13-76A25C70BF1A}" type="presOf" srcId="{55548026-8B30-4A44-9493-7006EA241133}" destId="{94870FE7-82E4-45D6-A004-1FAF05DF4ECB}" srcOrd="0" destOrd="0" presId="urn:microsoft.com/office/officeart/2005/8/layout/orgChart1"/>
    <dgm:cxn modelId="{F6A28547-632C-4A22-A42B-569B47A80F16}" type="presOf" srcId="{73558CAE-24D4-42F4-9C8E-C4F0698041C4}" destId="{70D6C59E-CD26-45AE-B8E0-5339C2FB0201}" srcOrd="1" destOrd="0" presId="urn:microsoft.com/office/officeart/2005/8/layout/orgChart1"/>
    <dgm:cxn modelId="{84782168-38DC-4BA2-B0BF-C7D5EB3EE492}" srcId="{29BCE832-D5B6-4B67-BE3D-4A14CD8EA6E3}" destId="{F9F91E88-2192-46BE-B411-02EEACA8305B}" srcOrd="0" destOrd="0" parTransId="{D706C25A-5DD8-417A-B708-1888BDB15729}" sibTransId="{1B5E77E6-92F3-4CA7-B01C-F690DE2FEDAC}"/>
    <dgm:cxn modelId="{CE1C2E69-6CB6-4C36-BCE7-463C8B238328}" srcId="{D8835644-58BC-4129-9DAC-B17905F6DD5B}" destId="{3A1104AB-5791-4CFB-9D7C-6C12346032A3}" srcOrd="0" destOrd="0" parTransId="{9787E262-9AA7-490F-9C49-0A076229C39C}" sibTransId="{0AF4B962-7F9E-4327-89A5-61C19536651F}"/>
    <dgm:cxn modelId="{6E125669-0EC2-4252-9A40-81183E930878}" type="presOf" srcId="{91D95E43-ACAC-47B5-B347-2D4A8144CD80}" destId="{915339EA-554C-41EB-A14F-864B91A075E2}" srcOrd="0" destOrd="0" presId="urn:microsoft.com/office/officeart/2005/8/layout/orgChart1"/>
    <dgm:cxn modelId="{65BE1C6A-2B11-4F6D-86E8-C4618EDCE196}" type="presOf" srcId="{B83C82AC-06F9-4A59-B29F-6D0C901D0B91}" destId="{F4E763AB-E217-4145-A169-CF428F35302E}" srcOrd="1" destOrd="0" presId="urn:microsoft.com/office/officeart/2005/8/layout/orgChart1"/>
    <dgm:cxn modelId="{B74AA66A-D811-47A2-96AA-857293E356C8}" srcId="{B96BB6E0-BDFE-4356-85E0-A5B063D98422}" destId="{FE5F2BFF-2BB1-44A9-A7F5-015C6B15AF60}" srcOrd="0" destOrd="0" parTransId="{E3179117-37A0-4E79-8BF3-97B8207FF84D}" sibTransId="{03286A98-54C5-4E6D-86F3-F9F44949957E}"/>
    <dgm:cxn modelId="{2101E94C-16C2-4557-80E9-CDF0D26EE9CE}" type="presOf" srcId="{6AA6FE1C-6B84-4703-AB3C-37768B7843A7}" destId="{AA44F053-1F89-4CA1-913C-E3026CA9590E}" srcOrd="0" destOrd="0" presId="urn:microsoft.com/office/officeart/2005/8/layout/orgChart1"/>
    <dgm:cxn modelId="{9DF7AB6D-D5B2-4897-9A90-C55412240CD7}" type="presOf" srcId="{167A9085-C785-4F26-ABC0-5D266D566327}" destId="{480EDD66-B5AB-469C-9193-48389D1CF61E}" srcOrd="0" destOrd="0" presId="urn:microsoft.com/office/officeart/2005/8/layout/orgChart1"/>
    <dgm:cxn modelId="{C61BB36D-CA7D-4ACD-8C78-F82D97A6B456}" type="presOf" srcId="{8252D432-A421-418A-AFC9-E137C89B7863}" destId="{52200117-E1CE-47CD-A893-8F1A7E94524C}" srcOrd="0" destOrd="0" presId="urn:microsoft.com/office/officeart/2005/8/layout/orgChart1"/>
    <dgm:cxn modelId="{14B2E04D-161F-40D6-A0FB-8A1214EDF9AC}" type="presOf" srcId="{A264A6BC-218F-4FD6-BD65-B66C7F3BC47D}" destId="{D4A1E367-EA75-40F5-A70E-5E00B32DF416}" srcOrd="0" destOrd="0" presId="urn:microsoft.com/office/officeart/2005/8/layout/orgChart1"/>
    <dgm:cxn modelId="{B3A6F36D-868C-4BBD-B79B-A5A04F783621}" type="presOf" srcId="{4362E570-F044-4291-A231-B143794EA4EB}" destId="{371C0B4C-E7D9-463A-AFB0-52DFB515A3EE}" srcOrd="0" destOrd="0" presId="urn:microsoft.com/office/officeart/2005/8/layout/orgChart1"/>
    <dgm:cxn modelId="{D297896F-1BF0-413F-80D1-CE58A0079E93}" type="presOf" srcId="{945D5498-D28D-4585-ACCA-107D0D8DB181}" destId="{9A8B8D5D-ACB6-4FDF-A05B-6D5F03D4A98D}" srcOrd="1" destOrd="0" presId="urn:microsoft.com/office/officeart/2005/8/layout/orgChart1"/>
    <dgm:cxn modelId="{8B97F96F-E58A-4A75-8AB5-DD8E6AE7A6E8}" type="presOf" srcId="{945D5498-D28D-4585-ACCA-107D0D8DB181}" destId="{D35BBCDA-C3B2-4A4E-920B-B7B64790C320}" srcOrd="0" destOrd="0" presId="urn:microsoft.com/office/officeart/2005/8/layout/orgChart1"/>
    <dgm:cxn modelId="{0A317E70-41FD-4884-AB93-F77613B2D365}" type="presOf" srcId="{8DB4A8FD-570B-4003-9714-964DE386D331}" destId="{9F075AA5-749A-4A24-9003-B2EA4DED84FB}" srcOrd="0" destOrd="0" presId="urn:microsoft.com/office/officeart/2005/8/layout/orgChart1"/>
    <dgm:cxn modelId="{080A8751-9AF2-421E-9EB1-1E82E0D13D9C}" srcId="{A2CC0353-13D4-4150-A7FE-5A4DF65D1F30}" destId="{C3045313-A08B-43B8-9DB3-31EA23E3FF30}" srcOrd="1" destOrd="0" parTransId="{2B40CAC5-88AB-4457-80D8-48007F4A40B7}" sibTransId="{4208C06D-DEFD-412A-8828-D02B5DBCBC08}"/>
    <dgm:cxn modelId="{7BEDC751-87C2-4AF7-B0AF-016E008DEBED}" srcId="{B96BB6E0-BDFE-4356-85E0-A5B063D98422}" destId="{B83C82AC-06F9-4A59-B29F-6D0C901D0B91}" srcOrd="1" destOrd="0" parTransId="{BC1DDAB2-3CF5-4393-88F8-8D7E886EAA45}" sibTransId="{7CE351CC-206D-4645-B925-4E2C543F904A}"/>
    <dgm:cxn modelId="{09FF0672-3D7A-4E1E-BA94-A1B15C091726}" type="presOf" srcId="{B05A775E-76E2-4009-A086-1288D6C08E05}" destId="{15499AE8-DC32-4CD6-BC97-CD33C15CF61E}" srcOrd="0" destOrd="0" presId="urn:microsoft.com/office/officeart/2005/8/layout/orgChart1"/>
    <dgm:cxn modelId="{C19B1952-A17C-4126-BE13-1010B183785E}" type="presOf" srcId="{236B634B-B7A3-414A-A702-462B7F6609FA}" destId="{99DFD8D5-0780-4495-BA86-B6F5F8C35DBA}" srcOrd="0" destOrd="0" presId="urn:microsoft.com/office/officeart/2005/8/layout/orgChart1"/>
    <dgm:cxn modelId="{FBA5CA52-E539-4EDB-964C-E37DE07BF97A}" srcId="{97BFFAB2-6EA9-4858-99E0-A576FEFB8F1A}" destId="{4C8C0E8C-1781-48F3-8F98-93C6B05B76F0}" srcOrd="0" destOrd="0" parTransId="{268A224B-CEB4-4EA1-A6CC-28F6AC53AAF8}" sibTransId="{BA23DEE9-DFA5-47A1-819B-343F933B50D8}"/>
    <dgm:cxn modelId="{159EFD72-A34A-4042-9391-9EB2998D9FCC}" srcId="{236B634B-B7A3-414A-A702-462B7F6609FA}" destId="{4CB8B9E9-D1C6-4361-A442-9FB51D2D1F67}" srcOrd="11" destOrd="0" parTransId="{33BF2783-0700-40ED-AC67-58308B6E1CEA}" sibTransId="{C7E8BCEB-2B9C-403B-B820-9E1175AB2FF8}"/>
    <dgm:cxn modelId="{CF26E073-5193-4A47-A3C2-2EC788AEA319}" type="presOf" srcId="{EC92FED3-270B-445B-ACA9-BF4EED3AEB46}" destId="{55D1195D-B320-4CB9-95FE-737FAACE5B49}" srcOrd="1" destOrd="0" presId="urn:microsoft.com/office/officeart/2005/8/layout/orgChart1"/>
    <dgm:cxn modelId="{337CE053-4E73-4B71-9309-1BBE814C5084}" type="presOf" srcId="{1F3C103F-4631-452E-81D6-CE2E400C8373}" destId="{6F1B7E74-338E-42D9-A252-8BA041EDD812}" srcOrd="1" destOrd="0" presId="urn:microsoft.com/office/officeart/2005/8/layout/orgChart1"/>
    <dgm:cxn modelId="{036B6974-C1FA-4FD1-8780-CFDA34E0B325}" type="presOf" srcId="{1310F599-0264-444E-89B0-08F8ACA3578A}" destId="{BBAEB3DC-1590-4834-806F-747FC308B818}" srcOrd="1" destOrd="0" presId="urn:microsoft.com/office/officeart/2005/8/layout/orgChart1"/>
    <dgm:cxn modelId="{42D46E75-F3B2-4344-B401-BBCD578CFCC4}" type="presOf" srcId="{F54A1220-A035-430C-8AA8-D57BFA422AD5}" destId="{BA10B09A-FBB6-4BD4-84D3-317ABF897F42}" srcOrd="0" destOrd="0" presId="urn:microsoft.com/office/officeart/2005/8/layout/orgChart1"/>
    <dgm:cxn modelId="{FE158375-AA3C-4437-8E9C-A074E93E775B}" type="presOf" srcId="{9787E262-9AA7-490F-9C49-0A076229C39C}" destId="{CD010035-5844-4628-9D09-C83882097432}" srcOrd="0" destOrd="0" presId="urn:microsoft.com/office/officeart/2005/8/layout/orgChart1"/>
    <dgm:cxn modelId="{A5CB1F76-7FAD-45D5-BFDE-D72D695C497F}" srcId="{CDC778AB-1CCC-4E59-8E85-81B2DF89BB59}" destId="{6C247190-E214-451D-A007-144E28702316}" srcOrd="1" destOrd="0" parTransId="{0EDECF1C-58B3-45DF-9983-21253521AD59}" sibTransId="{25142620-2537-4981-8E7F-934BA1984A93}"/>
    <dgm:cxn modelId="{36BB2D77-C1FC-4668-B59E-4269FBBE797A}" type="presOf" srcId="{068F73C6-6758-4423-B634-A65B5347FEC0}" destId="{AC7658E9-384E-4B5A-A1BF-107B47D5ECAF}" srcOrd="0" destOrd="0" presId="urn:microsoft.com/office/officeart/2005/8/layout/orgChart1"/>
    <dgm:cxn modelId="{67406B77-2C09-46C6-9511-9697337D0C00}" type="presOf" srcId="{C3045313-A08B-43B8-9DB3-31EA23E3FF30}" destId="{B6E34A7A-43F8-48E0-8869-DCA02B51DE31}" srcOrd="1" destOrd="0" presId="urn:microsoft.com/office/officeart/2005/8/layout/orgChart1"/>
    <dgm:cxn modelId="{E8436458-6DE5-4EB3-98ED-C818FA78F352}" type="presOf" srcId="{119D0CE5-A7DA-4D58-A093-D2A4B7EC0508}" destId="{8E5A5D79-962E-4893-B712-D241EE25D3CC}" srcOrd="1" destOrd="0" presId="urn:microsoft.com/office/officeart/2005/8/layout/orgChart1"/>
    <dgm:cxn modelId="{7F1B5C79-F17C-4C8F-816F-0DF01536C42E}" type="presOf" srcId="{8DAEF7DB-F814-440C-B10C-06B49B0289E6}" destId="{42653036-919C-46BE-8D16-75A6078FC994}" srcOrd="0" destOrd="0" presId="urn:microsoft.com/office/officeart/2005/8/layout/orgChart1"/>
    <dgm:cxn modelId="{8BDFAC59-B8B9-47AD-A411-25D9BFA455FD}" type="presOf" srcId="{6C247190-E214-451D-A007-144E28702316}" destId="{BF94F073-D1E0-4870-BF6E-C1C6E9BAF1C9}" srcOrd="1" destOrd="0" presId="urn:microsoft.com/office/officeart/2005/8/layout/orgChart1"/>
    <dgm:cxn modelId="{9CAFB679-3056-43BA-AF65-FB1CDFDE4CDC}" type="presOf" srcId="{BF055F19-CC3E-4B45-B3D2-698FA7C63A3E}" destId="{407741E8-BEC2-465C-9372-CB3263171E56}" srcOrd="0" destOrd="0" presId="urn:microsoft.com/office/officeart/2005/8/layout/orgChart1"/>
    <dgm:cxn modelId="{E079FE59-EC09-43B8-B560-26B9D6073AAA}" type="presOf" srcId="{A8B1F136-BC36-4FCC-912E-C3485BB8592B}" destId="{1691B448-1E11-4717-B455-829C886FE6C7}" srcOrd="1" destOrd="0" presId="urn:microsoft.com/office/officeart/2005/8/layout/orgChart1"/>
    <dgm:cxn modelId="{B900535A-EA76-4B2B-9E2D-5B0B1A86EE86}" type="presOf" srcId="{D3813716-BFE8-4523-B593-3E599928909A}" destId="{117E87E7-205F-4844-84D6-4440B226EE15}" srcOrd="1" destOrd="0" presId="urn:microsoft.com/office/officeart/2005/8/layout/orgChart1"/>
    <dgm:cxn modelId="{A064C95A-2FB9-42EC-872F-C475ECB94926}" srcId="{236B634B-B7A3-414A-A702-462B7F6609FA}" destId="{8DAEF7DB-F814-440C-B10C-06B49B0289E6}" srcOrd="2" destOrd="0" parTransId="{07C8397F-874B-431F-80F2-688B766BACF4}" sibTransId="{40787DA2-CAD5-4954-8809-9D75D0BD3248}"/>
    <dgm:cxn modelId="{029B017C-824C-4DD8-AAB5-11D0220F0A03}" type="presOf" srcId="{FE5F2BFF-2BB1-44A9-A7F5-015C6B15AF60}" destId="{27643FB7-3C1B-456B-8F05-DBAD7815D1B9}" srcOrd="0" destOrd="0" presId="urn:microsoft.com/office/officeart/2005/8/layout/orgChart1"/>
    <dgm:cxn modelId="{878F847C-0F4F-4F0D-B555-1419DE99AD27}" type="presOf" srcId="{8D720BDB-8C27-4A38-9763-5485B2A3C11B}" destId="{776F1E82-8403-43BD-B5BD-A44C4C3C5F4F}" srcOrd="0" destOrd="0" presId="urn:microsoft.com/office/officeart/2005/8/layout/orgChart1"/>
    <dgm:cxn modelId="{96742F7E-142F-4DCE-B550-F5D84CBDE9F0}" type="presOf" srcId="{D8835644-58BC-4129-9DAC-B17905F6DD5B}" destId="{5989FFD6-A777-4BA8-BFD3-966577A96D5B}" srcOrd="0" destOrd="0" presId="urn:microsoft.com/office/officeart/2005/8/layout/orgChart1"/>
    <dgm:cxn modelId="{35773D7F-DF76-437E-A95F-7058E8E1F404}" srcId="{F9F91E88-2192-46BE-B411-02EEACA8305B}" destId="{611FB5AD-2589-4E4F-B5A5-47E0A76DAFCE}" srcOrd="1" destOrd="0" parTransId="{73398A0E-E533-41F4-951B-6A21C50EDEB3}" sibTransId="{4AFC206C-6DA9-41B9-B668-67B3A495E4BC}"/>
    <dgm:cxn modelId="{02E3897F-056E-4E35-91EB-188AE29C933F}" type="presOf" srcId="{4A5F4422-98CD-4921-B208-AF6588FCEAC8}" destId="{B1B7A10A-8F76-4B67-8A55-2B7DEBA2B17F}" srcOrd="0" destOrd="0" presId="urn:microsoft.com/office/officeart/2005/8/layout/orgChart1"/>
    <dgm:cxn modelId="{B5326280-BB76-44C1-BADB-113CE788A96F}" srcId="{2B447BDE-7AF6-4233-B80B-3F560B87F534}" destId="{25DF1B5B-FEAF-4270-A549-B90D37E67E31}" srcOrd="1" destOrd="0" parTransId="{B1F35C01-D7F5-454F-91B3-CB71F9EB1A23}" sibTransId="{91BE901B-F7F5-470A-BFDB-8F67962DBDBC}"/>
    <dgm:cxn modelId="{D28EAF80-9D59-4729-B945-087B9862C20D}" srcId="{236B634B-B7A3-414A-A702-462B7F6609FA}" destId="{4E625DF3-FAF9-417E-A72A-2D435287523D}" srcOrd="10" destOrd="0" parTransId="{167A9085-C785-4F26-ABC0-5D266D566327}" sibTransId="{3D052209-4A2E-4E54-BA3D-AA81F3FE90E9}"/>
    <dgm:cxn modelId="{C749FF81-9922-44B3-81B2-A79ECE737A4E}" type="presOf" srcId="{D7924C3C-D562-4A50-8472-B853CE3BBC20}" destId="{E2BC5AFB-C275-4104-A667-2A9A72632FAE}" srcOrd="0" destOrd="0" presId="urn:microsoft.com/office/officeart/2005/8/layout/orgChart1"/>
    <dgm:cxn modelId="{00059F82-86A7-4C94-B09A-ED4A84F474D5}" type="presOf" srcId="{37B1BD39-B335-460B-87CA-7A04CBDA94CE}" destId="{9DF6F863-93A4-494E-888D-95089B5527BF}" srcOrd="0" destOrd="0" presId="urn:microsoft.com/office/officeart/2005/8/layout/orgChart1"/>
    <dgm:cxn modelId="{3819BF82-07E7-4030-9968-8BAE4387AF38}" type="presOf" srcId="{73558CAE-24D4-42F4-9C8E-C4F0698041C4}" destId="{0E28D024-A76F-4979-81B6-FF614F95C2D1}" srcOrd="0" destOrd="0" presId="urn:microsoft.com/office/officeart/2005/8/layout/orgChart1"/>
    <dgm:cxn modelId="{0D621383-ADD8-424F-9B82-818D69184F49}" srcId="{236B634B-B7A3-414A-A702-462B7F6609FA}" destId="{E41736B5-E787-4FDD-917C-ECE5790F6C2F}" srcOrd="8" destOrd="0" parTransId="{13DC3E1A-0C74-445E-90BB-B2204195FAB0}" sibTransId="{38599CDB-7BD0-403D-BEFE-1D720A39A8B7}"/>
    <dgm:cxn modelId="{01A03B83-6A16-4F1C-B659-A239F3DE3234}" type="presOf" srcId="{611FB5AD-2589-4E4F-B5A5-47E0A76DAFCE}" destId="{81CA7648-F4D6-4500-82D1-04A904737E92}" srcOrd="1" destOrd="0" presId="urn:microsoft.com/office/officeart/2005/8/layout/orgChart1"/>
    <dgm:cxn modelId="{1D486A83-4120-42B9-8508-AE98CC299DBC}" type="presOf" srcId="{7A08F88F-8487-45AF-856C-5E42B65EDFA3}" destId="{7A58597A-045B-4CB5-B7D0-7A1A4C2F39E1}" srcOrd="0" destOrd="0" presId="urn:microsoft.com/office/officeart/2005/8/layout/orgChart1"/>
    <dgm:cxn modelId="{0E3FC384-66CE-4E74-819A-ACFE96D44B71}" type="presOf" srcId="{8252D432-A421-418A-AFC9-E137C89B7863}" destId="{07EFADBC-CCDD-4DAA-B25D-F94BD1B5CDB7}" srcOrd="1" destOrd="0" presId="urn:microsoft.com/office/officeart/2005/8/layout/orgChart1"/>
    <dgm:cxn modelId="{7B04DF85-188B-494C-820E-BDAB5F5EE716}" type="presOf" srcId="{9B4287CC-0DCC-4902-BDA4-3C61E110DC07}" destId="{94CE1085-5A4F-458B-8B8A-FE4271A81D8F}" srcOrd="1" destOrd="0" presId="urn:microsoft.com/office/officeart/2005/8/layout/orgChart1"/>
    <dgm:cxn modelId="{C0F54F8B-F015-4BF1-8167-D6F16AD7D6BB}" srcId="{25DF1B5B-FEAF-4270-A549-B90D37E67E31}" destId="{0C2E11B6-8EE3-4075-B1EF-195D8543A1C7}" srcOrd="0" destOrd="0" parTransId="{A24CC948-B928-4E93-8CA7-4138FE0B2497}" sibTransId="{E00A887F-C870-4637-A464-BB28788A9DD3}"/>
    <dgm:cxn modelId="{405AB88B-0933-47A3-9AC8-C15968059C2A}" type="presOf" srcId="{76B26223-F091-4E60-B194-4B936C24AE31}" destId="{C3CB40F5-480E-44E8-9AB3-A60461D9EB8C}" srcOrd="0" destOrd="0" presId="urn:microsoft.com/office/officeart/2005/8/layout/orgChart1"/>
    <dgm:cxn modelId="{ABF2CA8B-F093-4524-A07E-65A43D0BB95F}" type="presOf" srcId="{76B26223-F091-4E60-B194-4B936C24AE31}" destId="{D027D103-EE2C-427C-B90A-7F38419222D0}" srcOrd="1" destOrd="0" presId="urn:microsoft.com/office/officeart/2005/8/layout/orgChart1"/>
    <dgm:cxn modelId="{8FA6618D-F66B-4F68-840B-19BCEFA48A64}" type="presOf" srcId="{33BF2783-0700-40ED-AC67-58308B6E1CEA}" destId="{B91134B0-E723-4F67-B2AC-AA6174E3C5C7}" srcOrd="0" destOrd="0" presId="urn:microsoft.com/office/officeart/2005/8/layout/orgChart1"/>
    <dgm:cxn modelId="{EA54418E-1A3D-48B1-841E-3F04AC5107C2}" srcId="{A2CC0353-13D4-4150-A7FE-5A4DF65D1F30}" destId="{A3A86343-15EE-44E5-9B4D-A69A95BB1635}" srcOrd="0" destOrd="0" parTransId="{B05A775E-76E2-4009-A086-1288D6C08E05}" sibTransId="{A398B39A-91FD-4BD6-8414-0D643B92458B}"/>
    <dgm:cxn modelId="{B7BF928E-8A31-41B4-A3A1-77A9921CE79F}" type="presOf" srcId="{8C37B854-9124-472C-AC6F-50DA5C79CB79}" destId="{BBE6AA5E-84C0-49B6-8F73-62F2B7508221}" srcOrd="0" destOrd="0" presId="urn:microsoft.com/office/officeart/2005/8/layout/orgChart1"/>
    <dgm:cxn modelId="{3772C08F-C666-4675-88EC-B438CE1B80B2}" type="presOf" srcId="{B1F35C01-D7F5-454F-91B3-CB71F9EB1A23}" destId="{FB47C742-0F6B-43E1-82AD-623C87763A91}" srcOrd="0" destOrd="0" presId="urn:microsoft.com/office/officeart/2005/8/layout/orgChart1"/>
    <dgm:cxn modelId="{23A1C28F-B603-4CC4-8DE8-FF591F1AFFD9}" srcId="{8D720BDB-8C27-4A38-9763-5485B2A3C11B}" destId="{D8835644-58BC-4129-9DAC-B17905F6DD5B}" srcOrd="1" destOrd="0" parTransId="{A264A6BC-218F-4FD6-BD65-B66C7F3BC47D}" sibTransId="{FD94DC25-B88D-4D81-834A-4D61A6CF3F4F}"/>
    <dgm:cxn modelId="{0D3AFD90-541B-41BE-9F49-DAB3FF97C213}" type="presOf" srcId="{6F2F6728-14B0-4946-8C42-F6CBE580F8DA}" destId="{78C2ED79-8080-4F43-8427-AA050AEDC99A}" srcOrd="0" destOrd="0" presId="urn:microsoft.com/office/officeart/2005/8/layout/orgChart1"/>
    <dgm:cxn modelId="{F49C0391-9402-4872-8543-0076D176C0D1}" type="presOf" srcId="{CD1AB11A-03D8-47DE-8068-7602A9001896}" destId="{A9B3C2C6-8C90-4895-ABC1-6836D56A474B}" srcOrd="0" destOrd="0" presId="urn:microsoft.com/office/officeart/2005/8/layout/orgChart1"/>
    <dgm:cxn modelId="{4F79F492-7199-4664-B002-FD55FF943D75}" type="presOf" srcId="{E41736B5-E787-4FDD-917C-ECE5790F6C2F}" destId="{56D85D39-1899-4273-B718-AF2AACADB881}" srcOrd="1" destOrd="0" presId="urn:microsoft.com/office/officeart/2005/8/layout/orgChart1"/>
    <dgm:cxn modelId="{D52B9395-CA7B-4BCB-A8F2-D13052C753D7}" type="presOf" srcId="{BFD4F103-F338-44FC-B745-B689D6FC999C}" destId="{64C6950F-86CF-445A-AD6A-D3875F0A4E20}" srcOrd="0" destOrd="0" presId="urn:microsoft.com/office/officeart/2005/8/layout/orgChart1"/>
    <dgm:cxn modelId="{433DD995-F34E-43F4-9E95-BC3EC465046F}" srcId="{B96BB6E0-BDFE-4356-85E0-A5B063D98422}" destId="{8252D432-A421-418A-AFC9-E137C89B7863}" srcOrd="3" destOrd="0" parTransId="{795E01F2-B915-4342-A354-E0B8DE860C26}" sibTransId="{9FD15178-CF63-4BA1-A15E-CC74CB1D9105}"/>
    <dgm:cxn modelId="{76CCA896-D87D-42FE-B742-D77FCCD665AC}" type="presOf" srcId="{E212B6C7-1BE7-4390-8574-B48470AF05B3}" destId="{6AAB1395-8C7C-4A5F-BAAB-F37089B8F7F3}" srcOrd="0" destOrd="0" presId="urn:microsoft.com/office/officeart/2005/8/layout/orgChart1"/>
    <dgm:cxn modelId="{2AFBCB96-6830-4822-8C1F-4661B342D68A}" type="presOf" srcId="{29BCE832-D5B6-4B67-BE3D-4A14CD8EA6E3}" destId="{08716374-B9EF-476D-8B9A-68C59D8CF827}" srcOrd="0" destOrd="0" presId="urn:microsoft.com/office/officeart/2005/8/layout/orgChart1"/>
    <dgm:cxn modelId="{A2D08098-A481-4F50-9038-F5B92E96F881}" srcId="{236B634B-B7A3-414A-A702-462B7F6609FA}" destId="{D7924C3C-D562-4A50-8472-B853CE3BBC20}" srcOrd="4" destOrd="0" parTransId="{54FDB56B-9EF9-4A0D-BD37-496D7AF8140D}" sibTransId="{A2C31A45-B2D2-4374-B418-4A6B8EA64F83}"/>
    <dgm:cxn modelId="{347F0799-11EE-41CC-91CB-32AF34BD516F}" type="presOf" srcId="{3A1104AB-5791-4CFB-9D7C-6C12346032A3}" destId="{1FA2E5CE-EB38-4B2D-BBBF-5144986530C4}" srcOrd="1" destOrd="0" presId="urn:microsoft.com/office/officeart/2005/8/layout/orgChart1"/>
    <dgm:cxn modelId="{24D26499-1936-422C-88AB-022640EE10BC}" type="presOf" srcId="{4CB8B9E9-D1C6-4361-A442-9FB51D2D1F67}" destId="{BF914800-6DFD-4E27-8C79-E58CC3493476}" srcOrd="0" destOrd="0" presId="urn:microsoft.com/office/officeart/2005/8/layout/orgChart1"/>
    <dgm:cxn modelId="{0DB98299-A876-498C-ACA7-E925150E3E40}" type="presOf" srcId="{25DF1B5B-FEAF-4270-A549-B90D37E67E31}" destId="{09724938-A1B8-4EC2-8B28-0E5B05EB47B7}" srcOrd="1" destOrd="0" presId="urn:microsoft.com/office/officeart/2005/8/layout/orgChart1"/>
    <dgm:cxn modelId="{BA626F9A-B40E-4A07-A44E-B329088EA8D0}" type="presOf" srcId="{DF95E9C1-9344-42B3-BCF0-FEC7E9122722}" destId="{1F0C6C9A-9CF1-4C63-816E-182ACCB6CAB0}" srcOrd="1" destOrd="0" presId="urn:microsoft.com/office/officeart/2005/8/layout/orgChart1"/>
    <dgm:cxn modelId="{96988F9A-DAE4-4973-9A70-2736F34BAA85}" type="presOf" srcId="{419C2DA7-A27D-41CB-941C-2E3E6C6D00BD}" destId="{842083B4-C718-4056-B55A-34DABE1343C6}" srcOrd="0" destOrd="0" presId="urn:microsoft.com/office/officeart/2005/8/layout/orgChart1"/>
    <dgm:cxn modelId="{B1BEC09A-CC4D-4101-9C93-BD14752FF6EF}" type="presOf" srcId="{068F73C6-6758-4423-B634-A65B5347FEC0}" destId="{515083F3-ED8D-4231-9D99-EFDC981F5FB1}" srcOrd="1" destOrd="0" presId="urn:microsoft.com/office/officeart/2005/8/layout/orgChart1"/>
    <dgm:cxn modelId="{781ED29D-113C-41BA-A10B-C310E697B428}" type="presOf" srcId="{99EBECF0-F3F9-48AA-B2B2-9D70C9635F95}" destId="{FDE3F0C4-DEE8-459E-9AD5-7BB9E2C01C59}" srcOrd="1" destOrd="0" presId="urn:microsoft.com/office/officeart/2005/8/layout/orgChart1"/>
    <dgm:cxn modelId="{DBE8019F-1D4C-4F19-B839-7D3EF538D3E5}" type="presOf" srcId="{0C2E11B6-8EE3-4075-B1EF-195D8543A1C7}" destId="{E977CF72-B4A0-4BD6-AC88-43250FAD2FEB}" srcOrd="1" destOrd="0" presId="urn:microsoft.com/office/officeart/2005/8/layout/orgChart1"/>
    <dgm:cxn modelId="{7B3DC2A3-4F29-48B8-82EF-3C22C0746770}" srcId="{29BCE832-D5B6-4B67-BE3D-4A14CD8EA6E3}" destId="{236B634B-B7A3-414A-A702-462B7F6609FA}" srcOrd="1" destOrd="0" parTransId="{9FBAD21C-AE9C-4BE0-AA15-7AC006E0A012}" sibTransId="{B2366AAD-8035-4061-9F4B-068EBB8CA374}"/>
    <dgm:cxn modelId="{6945F2A4-0B8D-42D2-B56E-B6F6E33C899A}" type="presOf" srcId="{91D95E43-ACAC-47B5-B347-2D4A8144CD80}" destId="{BD311059-A6BC-4D75-BDE7-074160F364A4}" srcOrd="1" destOrd="0" presId="urn:microsoft.com/office/officeart/2005/8/layout/orgChart1"/>
    <dgm:cxn modelId="{E68AF6A4-313A-4316-B870-CCF6421C0083}" type="presOf" srcId="{3A1104AB-5791-4CFB-9D7C-6C12346032A3}" destId="{2B7837E3-E5E0-425A-8798-C756EF3B8BE8}" srcOrd="0" destOrd="0" presId="urn:microsoft.com/office/officeart/2005/8/layout/orgChart1"/>
    <dgm:cxn modelId="{5A718EA8-5088-40BA-BAAF-8A74D143D444}" type="presOf" srcId="{65D81A98-4888-4E13-A782-C2FCCBDFB34E}" destId="{B9228110-2FAE-4190-A025-815AAD3A5BA5}" srcOrd="0" destOrd="0" presId="urn:microsoft.com/office/officeart/2005/8/layout/orgChart1"/>
    <dgm:cxn modelId="{38860CA9-55C8-4117-BA1B-B7D5C6F95915}" type="presOf" srcId="{CDC778AB-1CCC-4E59-8E85-81B2DF89BB59}" destId="{6489EADB-AD71-490B-AB58-3799C25FD5C5}" srcOrd="1" destOrd="0" presId="urn:microsoft.com/office/officeart/2005/8/layout/orgChart1"/>
    <dgm:cxn modelId="{E0FC61A9-A2AA-4680-8BA2-9FBE2892655E}" type="presOf" srcId="{7CCAD787-DC05-4D9B-B864-A0D1CF71E1A3}" destId="{88D9801D-F1DD-4D08-9850-54CD4339D1D2}" srcOrd="0" destOrd="0" presId="urn:microsoft.com/office/officeart/2005/8/layout/orgChart1"/>
    <dgm:cxn modelId="{022E55AB-882D-42D8-8EA7-01ADF341F8F3}" type="presOf" srcId="{CB29B75D-4FEF-4F62-9FFB-D9C1FBA795EA}" destId="{24E47E52-A3F8-4EA8-BF71-9554FFA60829}" srcOrd="0" destOrd="0" presId="urn:microsoft.com/office/officeart/2005/8/layout/orgChart1"/>
    <dgm:cxn modelId="{171C7AAD-508E-47A8-9526-AC6AB930CBAE}" type="presOf" srcId="{A9A20DFE-EF46-40D1-9D1D-1136081E43E0}" destId="{7D1ED79C-8A4A-4C77-89CF-55D30138A4B2}" srcOrd="0" destOrd="0" presId="urn:microsoft.com/office/officeart/2005/8/layout/orgChart1"/>
    <dgm:cxn modelId="{D0EBB7AF-8C87-4917-A625-F08DEFC95544}" type="presOf" srcId="{B4FB8E1D-5690-4CBB-B6FC-13FDC10619B3}" destId="{DE63837D-4CE9-4C66-88A3-DF843ACD484B}" srcOrd="1" destOrd="0" presId="urn:microsoft.com/office/officeart/2005/8/layout/orgChart1"/>
    <dgm:cxn modelId="{0B9CBAAF-012E-425D-A2C7-3F8FBDA94CCB}" type="presOf" srcId="{9FBAD21C-AE9C-4BE0-AA15-7AC006E0A012}" destId="{25CF2123-3210-4595-87DD-913807292B8D}" srcOrd="0" destOrd="0" presId="urn:microsoft.com/office/officeart/2005/8/layout/orgChart1"/>
    <dgm:cxn modelId="{54A6CDB0-A5FD-4159-A8DE-E5B30B777281}" srcId="{B96BB6E0-BDFE-4356-85E0-A5B063D98422}" destId="{6701E134-5C4B-4A55-88C0-5665C58B857E}" srcOrd="2" destOrd="0" parTransId="{7CCAD787-DC05-4D9B-B864-A0D1CF71E1A3}" sibTransId="{4741286B-0FF6-43E3-A2A3-8F3767F64BBF}"/>
    <dgm:cxn modelId="{F8B031B1-FE25-4A64-8B6A-9ABE1B4C47AA}" srcId="{236B634B-B7A3-414A-A702-462B7F6609FA}" destId="{419C2DA7-A27D-41CB-941C-2E3E6C6D00BD}" srcOrd="6" destOrd="0" parTransId="{8DB4A8FD-570B-4003-9714-964DE386D331}" sibTransId="{5F00E101-4AC3-4905-9BDB-FABA2991F33C}"/>
    <dgm:cxn modelId="{BA88EAB2-256D-4073-B98A-7A5BD30B68CE}" type="presOf" srcId="{6701E134-5C4B-4A55-88C0-5665C58B857E}" destId="{351F86AB-DE2E-439A-AAA2-546BFDCF7BF2}" srcOrd="0" destOrd="0" presId="urn:microsoft.com/office/officeart/2005/8/layout/orgChart1"/>
    <dgm:cxn modelId="{875877B3-4BC3-4722-BCFF-9249401C23B7}" srcId="{236B634B-B7A3-414A-A702-462B7F6609FA}" destId="{119D0CE5-A7DA-4D58-A093-D2A4B7EC0508}" srcOrd="3" destOrd="0" parTransId="{4A5F4422-98CD-4921-B208-AF6588FCEAC8}" sibTransId="{B857ACF9-79F8-4170-A3F6-C20165684B5E}"/>
    <dgm:cxn modelId="{39B379B3-16FC-4C25-A8E0-168097BC0A73}" type="presOf" srcId="{CDC778AB-1CCC-4E59-8E85-81B2DF89BB59}" destId="{A4880343-36B6-4D67-A74F-84E4F748F6E8}" srcOrd="0" destOrd="0" presId="urn:microsoft.com/office/officeart/2005/8/layout/orgChart1"/>
    <dgm:cxn modelId="{C88161BE-8AF7-4192-B75B-4205B2916118}" type="presOf" srcId="{97BFFAB2-6EA9-4858-99E0-A576FEFB8F1A}" destId="{ADE6B12C-663D-4209-A4CF-9182EDB832DA}" srcOrd="0" destOrd="0" presId="urn:microsoft.com/office/officeart/2005/8/layout/orgChart1"/>
    <dgm:cxn modelId="{83A3ABBE-A878-4AB6-91F7-ACC3C1F0C6FF}" srcId="{236B634B-B7A3-414A-A702-462B7F6609FA}" destId="{CB29B75D-4FEF-4F62-9FFB-D9C1FBA795EA}" srcOrd="7" destOrd="0" parTransId="{A9A20DFE-EF46-40D1-9D1D-1136081E43E0}" sibTransId="{A8A41A2F-2BD7-4549-8316-70C6F995DF55}"/>
    <dgm:cxn modelId="{DC7CACBE-9F42-43D2-85F2-0A588AC07B36}" type="presOf" srcId="{4E625DF3-FAF9-417E-A72A-2D435287523D}" destId="{03724E0D-6334-4926-A14D-A8214AD01E91}" srcOrd="0" destOrd="0" presId="urn:microsoft.com/office/officeart/2005/8/layout/orgChart1"/>
    <dgm:cxn modelId="{6F76C8BE-34D4-4E19-87B5-0DE2B7F69B94}" type="presOf" srcId="{58E21380-5F0A-4922-B15C-E75857AD31AA}" destId="{6E78EEF6-A0CC-4D6C-81CB-365030F80501}" srcOrd="0" destOrd="0" presId="urn:microsoft.com/office/officeart/2005/8/layout/orgChart1"/>
    <dgm:cxn modelId="{492B71C2-61A7-4642-A79C-1B9F2D14E9F6}" type="presOf" srcId="{4C726A11-D058-4D8E-A5DE-B511FEFFA18E}" destId="{C79314F2-E44D-44A8-95DB-E6567585B4C7}" srcOrd="0" destOrd="0" presId="urn:microsoft.com/office/officeart/2005/8/layout/orgChart1"/>
    <dgm:cxn modelId="{27FF2AC3-85D8-4CDE-8614-055301B1ACA4}" type="presOf" srcId="{600805F7-2787-4D2B-9B68-8EEA7FE1C550}" destId="{C3CC25F4-6F3F-46A6-91BD-C53A9F98B7BE}" srcOrd="1" destOrd="0" presId="urn:microsoft.com/office/officeart/2005/8/layout/orgChart1"/>
    <dgm:cxn modelId="{0C8745C3-2483-4924-91CF-AACE1DE11938}" type="presOf" srcId="{CB29B75D-4FEF-4F62-9FFB-D9C1FBA795EA}" destId="{E58DD2C3-8934-4221-9DC9-C237AE60D559}" srcOrd="1" destOrd="0" presId="urn:microsoft.com/office/officeart/2005/8/layout/orgChart1"/>
    <dgm:cxn modelId="{F2C945C4-F7B8-459A-80EB-898E7EC5F4A0}" type="presOf" srcId="{AF538970-25BB-445F-BFBF-2E06F2497597}" destId="{EE0330EF-C054-4BED-9EFD-AB85B47F0D1A}" srcOrd="1" destOrd="0" presId="urn:microsoft.com/office/officeart/2005/8/layout/orgChart1"/>
    <dgm:cxn modelId="{DB09A6C4-6722-43B9-A9D7-1ED80506E858}" type="presOf" srcId="{DF95E9C1-9344-42B3-BCF0-FEC7E9122722}" destId="{BADBBC74-4641-47D3-8FB7-8A6410679DBA}" srcOrd="0" destOrd="0" presId="urn:microsoft.com/office/officeart/2005/8/layout/orgChart1"/>
    <dgm:cxn modelId="{F894BAC7-852C-4BD9-9A05-6C16D2D0EF28}" type="presOf" srcId="{BC1DDAB2-3CF5-4393-88F8-8D7E886EAA45}" destId="{D97943E9-8BE9-4087-81D2-CF3C8A2A96DB}" srcOrd="0" destOrd="0" presId="urn:microsoft.com/office/officeart/2005/8/layout/orgChart1"/>
    <dgm:cxn modelId="{64BE3CCA-34D7-4B10-AFB7-18FF53FAA619}" type="presOf" srcId="{4C8C0E8C-1781-48F3-8F98-93C6B05B76F0}" destId="{06DA0E57-CACB-47D6-9AC3-90FD141DDD28}" srcOrd="0" destOrd="0" presId="urn:microsoft.com/office/officeart/2005/8/layout/orgChart1"/>
    <dgm:cxn modelId="{C3DE12CC-0CE6-4953-82DB-2F1BBDB7E1D8}" srcId="{2B447BDE-7AF6-4233-B80B-3F560B87F534}" destId="{B96BB6E0-BDFE-4356-85E0-A5B063D98422}" srcOrd="0" destOrd="0" parTransId="{528A9E5A-194F-4B6D-96E7-976F48195DBF}" sibTransId="{E3190085-A302-4251-8DA7-523164F0D7C1}"/>
    <dgm:cxn modelId="{A7F754CC-EB3A-4B83-9ECC-0845315D59FA}" srcId="{F9F91E88-2192-46BE-B411-02EEACA8305B}" destId="{99EBECF0-F3F9-48AA-B2B2-9D70C9635F95}" srcOrd="2" destOrd="0" parTransId="{D781D5F5-DE5B-4E40-B0B4-389687FC896A}" sibTransId="{624B0199-5CD5-47EE-8FAC-8C6555E976F9}"/>
    <dgm:cxn modelId="{0920ABCC-F7A4-446F-8F3E-CE28EF38021F}" type="presOf" srcId="{D7924C3C-D562-4A50-8472-B853CE3BBC20}" destId="{94B13A42-12D9-49EE-B307-9CFB6C1E4AAF}" srcOrd="1" destOrd="0" presId="urn:microsoft.com/office/officeart/2005/8/layout/orgChart1"/>
    <dgm:cxn modelId="{8FB3B2CC-05E9-40C1-AD78-46576E15F73E}" srcId="{76B26223-F091-4E60-B194-4B936C24AE31}" destId="{DF95E9C1-9344-42B3-BCF0-FEC7E9122722}" srcOrd="0" destOrd="0" parTransId="{C5BAD3FA-DE37-46F1-8D72-1526D57973BF}" sibTransId="{274F3F94-7207-4F7A-A072-98607AC3A5A1}"/>
    <dgm:cxn modelId="{C48397CE-5E29-4587-8D3C-435EC7512094}" type="presOf" srcId="{25DF1B5B-FEAF-4270-A549-B90D37E67E31}" destId="{DB661A05-5C50-4803-85F6-C47C8B64A8A9}" srcOrd="0" destOrd="0" presId="urn:microsoft.com/office/officeart/2005/8/layout/orgChart1"/>
    <dgm:cxn modelId="{D9AB70D2-8796-4669-90BC-D6C321371454}" srcId="{4C8C0E8C-1781-48F3-8F98-93C6B05B76F0}" destId="{068F73C6-6758-4423-B634-A65B5347FEC0}" srcOrd="1" destOrd="0" parTransId="{4C726A11-D058-4D8E-A5DE-B511FEFFA18E}" sibTransId="{A27CDF07-7758-4F63-B7DA-937BF771860B}"/>
    <dgm:cxn modelId="{BC59A7D2-BA1A-475C-9576-66EB48A2C1B1}" type="presOf" srcId="{194BBD51-AB3E-4C42-9A19-1D74A566AA98}" destId="{086F3FCE-10BC-453D-91E6-CDCB6C40C2BE}" srcOrd="0" destOrd="0" presId="urn:microsoft.com/office/officeart/2005/8/layout/orgChart1"/>
    <dgm:cxn modelId="{E3C2D0D4-5FE2-441F-9A61-2FEB081B1106}" type="presOf" srcId="{4362E570-F044-4291-A231-B143794EA4EB}" destId="{9A660F9D-82DE-4500-8D06-F67B755F3266}" srcOrd="1" destOrd="0" presId="urn:microsoft.com/office/officeart/2005/8/layout/orgChart1"/>
    <dgm:cxn modelId="{0C523ED9-D291-4835-B6B6-CEEB79BB4104}" srcId="{068F73C6-6758-4423-B634-A65B5347FEC0}" destId="{CDC778AB-1CCC-4E59-8E85-81B2DF89BB59}" srcOrd="2" destOrd="0" parTransId="{9ACBB66E-E7E7-4233-B1C9-3F874FCF78E2}" sibTransId="{17AB92E5-B06A-4CD3-9862-9ACE347BE50C}"/>
    <dgm:cxn modelId="{42864FD9-B278-4235-8797-1C7C9892A4D6}" type="presOf" srcId="{2A9C3022-1B3E-4345-A4D2-E358D0857695}" destId="{6F933AB9-AAAD-4E1F-8A67-5A570C5E5728}" srcOrd="0" destOrd="0" presId="urn:microsoft.com/office/officeart/2005/8/layout/orgChart1"/>
    <dgm:cxn modelId="{5F2098D9-4A41-46A4-8342-8DBA4885B677}" srcId="{2E1292DF-AB2E-4E0C-961F-354BE592E3C2}" destId="{194BBD51-AB3E-4C42-9A19-1D74A566AA98}" srcOrd="0" destOrd="0" parTransId="{6AA6FE1C-6B84-4703-AB3C-37768B7843A7}" sibTransId="{03FDF680-BC75-4FAA-8E9E-8840EC9BDF89}"/>
    <dgm:cxn modelId="{B8A12DDA-E243-4289-9FD1-C87BB8F5AED5}" type="presOf" srcId="{66EBDBC9-DB99-471C-81D4-D2FD41E01425}" destId="{6088714C-D986-48A7-924A-761FC9261145}" srcOrd="0" destOrd="0" presId="urn:microsoft.com/office/officeart/2005/8/layout/orgChart1"/>
    <dgm:cxn modelId="{331B11DD-1F0B-4AAC-A68B-B0EDF406AA06}" type="presOf" srcId="{3AF18138-B833-4A5E-9D37-BE4472C908C5}" destId="{6199F3C3-C40F-4F2A-8D92-60FA502621E3}" srcOrd="0" destOrd="0" presId="urn:microsoft.com/office/officeart/2005/8/layout/orgChart1"/>
    <dgm:cxn modelId="{552E04E0-5261-45C7-AB1E-EA287C5B6973}" type="presOf" srcId="{0F11A449-843F-4DA7-BB17-B5039EA3ABAF}" destId="{D5D3EFFB-AB94-4E9E-8C37-1AFCB27EC839}" srcOrd="1" destOrd="0" presId="urn:microsoft.com/office/officeart/2005/8/layout/orgChart1"/>
    <dgm:cxn modelId="{117B0EE0-20B0-4B19-B1FD-7C0C2E1A207F}" type="presOf" srcId="{2E1292DF-AB2E-4E0C-961F-354BE592E3C2}" destId="{30AC8C3F-52B6-488F-9109-FD5CBD86C63B}" srcOrd="1" destOrd="0" presId="urn:microsoft.com/office/officeart/2005/8/layout/orgChart1"/>
    <dgm:cxn modelId="{477BDFE0-C308-42FD-9077-8936A4B9CA5B}" srcId="{2E1292DF-AB2E-4E0C-961F-354BE592E3C2}" destId="{4362E570-F044-4291-A231-B143794EA4EB}" srcOrd="2" destOrd="0" parTransId="{5E887718-11F5-4A07-A1F3-A1FF1FEC913C}" sibTransId="{09FFD31A-96F7-4ED3-89CF-E65B205CC171}"/>
    <dgm:cxn modelId="{3B5F49E1-6875-4E52-8707-B6A21382B0DC}" type="presOf" srcId="{D8835644-58BC-4129-9DAC-B17905F6DD5B}" destId="{653BCB11-ECF7-43EF-8692-4DBED47C85BE}" srcOrd="1" destOrd="0" presId="urn:microsoft.com/office/officeart/2005/8/layout/orgChart1"/>
    <dgm:cxn modelId="{23BE71E2-7598-48DA-9F9C-74401A1A6183}" type="presOf" srcId="{B96BB6E0-BDFE-4356-85E0-A5B063D98422}" destId="{D81751F9-D280-41B7-A839-C5EE65C4144B}" srcOrd="0" destOrd="0" presId="urn:microsoft.com/office/officeart/2005/8/layout/orgChart1"/>
    <dgm:cxn modelId="{9D4CD5E3-5BD5-430B-9B58-239FDAFD0393}" type="presOf" srcId="{2E1292DF-AB2E-4E0C-961F-354BE592E3C2}" destId="{F1D33C9A-FB2F-42F9-AC41-355C8EC01C9E}" srcOrd="0" destOrd="0" presId="urn:microsoft.com/office/officeart/2005/8/layout/orgChart1"/>
    <dgm:cxn modelId="{B9519BE4-0283-4FBC-A835-6BF27540382C}" srcId="{8C37B854-9124-472C-AC6F-50DA5C79CB79}" destId="{EC92FED3-270B-445B-ACA9-BF4EED3AEB46}" srcOrd="0" destOrd="0" parTransId="{AAD35D38-8568-4CCB-BE2A-1D84D6621D8D}" sibTransId="{BAE81B1F-C158-407F-BF77-077519764B1D}"/>
    <dgm:cxn modelId="{CCB4AEE4-FE78-44FA-9A65-94E5262FECB4}" type="presOf" srcId="{2A9C3022-1B3E-4345-A4D2-E358D0857695}" destId="{20010ACE-D2F6-4744-897D-F9155952CC5C}" srcOrd="1" destOrd="0" presId="urn:microsoft.com/office/officeart/2005/8/layout/orgChart1"/>
    <dgm:cxn modelId="{3F0537E5-BA34-4E56-A36A-C14213C10C20}" srcId="{2E1292DF-AB2E-4E0C-961F-354BE592E3C2}" destId="{D3813716-BFE8-4523-B593-3E599928909A}" srcOrd="3" destOrd="0" parTransId="{8A1494B4-E167-40DC-B2C0-30A6A59B9942}" sibTransId="{FF701219-426D-4C75-AE58-CA88C4F579E2}"/>
    <dgm:cxn modelId="{169E6EE5-D0CD-4984-B830-CA3A48F04326}" type="presOf" srcId="{B4FB8E1D-5690-4CBB-B6FC-13FDC10619B3}" destId="{F6E12B38-8214-452A-BCB5-0FA4397B3B57}" srcOrd="0" destOrd="0" presId="urn:microsoft.com/office/officeart/2005/8/layout/orgChart1"/>
    <dgm:cxn modelId="{D1DC91E8-3DBA-42A2-9FBC-27E527E498F7}" type="presOf" srcId="{8D720BDB-8C27-4A38-9763-5485B2A3C11B}" destId="{C91B180F-5C08-4B11-BFC4-5036913BE919}" srcOrd="1" destOrd="0" presId="urn:microsoft.com/office/officeart/2005/8/layout/orgChart1"/>
    <dgm:cxn modelId="{9CCBEBE9-1BDD-495D-954C-21E2A879AFBA}" type="presOf" srcId="{2B447BDE-7AF6-4233-B80B-3F560B87F534}" destId="{4DAD5DE8-1D7F-4C73-BD25-2FA8E5D96313}" srcOrd="0" destOrd="0" presId="urn:microsoft.com/office/officeart/2005/8/layout/orgChart1"/>
    <dgm:cxn modelId="{514CF3EB-ECF9-4D16-9228-4B8331EE1677}" srcId="{236B634B-B7A3-414A-A702-462B7F6609FA}" destId="{73558CAE-24D4-42F4-9C8E-C4F0698041C4}" srcOrd="1" destOrd="0" parTransId="{F54A1220-A035-430C-8AA8-D57BFA422AD5}" sibTransId="{34D6B55D-9243-4390-810E-FE6DFCC3D397}"/>
    <dgm:cxn modelId="{C18166EF-E2B5-4DF9-B88F-5DB2AFBD0525}" type="presOf" srcId="{9ACBB66E-E7E7-4233-B1C9-3F874FCF78E2}" destId="{C6A59EA2-300D-4299-97B5-9A896308ADAA}" srcOrd="0" destOrd="0" presId="urn:microsoft.com/office/officeart/2005/8/layout/orgChart1"/>
    <dgm:cxn modelId="{3FAE66EF-3F2C-4AC4-8B64-2A570A330FAA}" srcId="{F9F91E88-2192-46BE-B411-02EEACA8305B}" destId="{2A9C3022-1B3E-4345-A4D2-E358D0857695}" srcOrd="7" destOrd="0" parTransId="{3AF18138-B833-4A5E-9D37-BE4472C908C5}" sibTransId="{6BFBF242-6D6D-43AA-B0CF-2C79C6B73900}"/>
    <dgm:cxn modelId="{48038AF0-E00C-4DD6-B154-5A1EBDD2DD07}" type="presOf" srcId="{F9F91E88-2192-46BE-B411-02EEACA8305B}" destId="{502554D6-7308-426B-8FDD-1F775E24582E}" srcOrd="1" destOrd="0" presId="urn:microsoft.com/office/officeart/2005/8/layout/orgChart1"/>
    <dgm:cxn modelId="{3E4A8AF1-A8D7-432F-A9CB-280BE4DE79A0}" type="presOf" srcId="{D3813716-BFE8-4523-B593-3E599928909A}" destId="{406B085A-1E1E-4088-81D0-5BF32BA50289}" srcOrd="0" destOrd="0" presId="urn:microsoft.com/office/officeart/2005/8/layout/orgChart1"/>
    <dgm:cxn modelId="{5FA790F4-E9B1-4BF3-B9DB-6587EA336105}" type="presOf" srcId="{D706C25A-5DD8-417A-B708-1888BDB15729}" destId="{B9BE3AED-63F2-4C4A-AAF1-B35228F0E7A2}" srcOrd="0" destOrd="0" presId="urn:microsoft.com/office/officeart/2005/8/layout/orgChart1"/>
    <dgm:cxn modelId="{8E8C47F6-1EFC-4F89-804F-DE545CA9C944}" srcId="{F9F91E88-2192-46BE-B411-02EEACA8305B}" destId="{9B4287CC-0DCC-4902-BDA4-3C61E110DC07}" srcOrd="8" destOrd="0" parTransId="{57B7DDF2-CD30-47FB-9DB0-01AA5D305547}" sibTransId="{33152A94-BF96-4C3F-9786-97C4180A50F6}"/>
    <dgm:cxn modelId="{26652CF7-B69F-426D-8F6C-2AF3C28F167B}" type="presOf" srcId="{194BBD51-AB3E-4C42-9A19-1D74A566AA98}" destId="{78C8F9C5-340A-42EA-94A1-58D4E59DD892}" srcOrd="1" destOrd="0" presId="urn:microsoft.com/office/officeart/2005/8/layout/orgChart1"/>
    <dgm:cxn modelId="{C0DABFF7-F40A-49FC-BC45-C4F48E121805}" srcId="{068F73C6-6758-4423-B634-A65B5347FEC0}" destId="{8C37B854-9124-472C-AC6F-50DA5C79CB79}" srcOrd="3" destOrd="0" parTransId="{BF055F19-CC3E-4B45-B3D2-698FA7C63A3E}" sibTransId="{6700D5A7-5ED9-4040-BF2E-A38D54F935D5}"/>
    <dgm:cxn modelId="{EF75E6F7-A1B5-4281-B01C-282475B880EC}" type="presOf" srcId="{D50E8E90-1666-4F61-9DD2-02233F6E774B}" destId="{D560D703-FD9A-48F6-BD27-DBE8993D38A7}" srcOrd="0" destOrd="0" presId="urn:microsoft.com/office/officeart/2005/8/layout/orgChart1"/>
    <dgm:cxn modelId="{4414B2F8-8E97-418D-AB76-69C45C82EAE0}" type="presOf" srcId="{1310F599-0264-444E-89B0-08F8ACA3578A}" destId="{B4C45663-B908-41E5-AC3D-6C06C0570A1C}" srcOrd="0" destOrd="0" presId="urn:microsoft.com/office/officeart/2005/8/layout/orgChart1"/>
    <dgm:cxn modelId="{B4BE54F9-F035-423B-B9E2-D093CF6A9FC9}" type="presOf" srcId="{2B447BDE-7AF6-4233-B80B-3F560B87F534}" destId="{3A8E46E0-CDE5-4B22-85E3-13C0CDA616E2}" srcOrd="1" destOrd="0" presId="urn:microsoft.com/office/officeart/2005/8/layout/orgChart1"/>
    <dgm:cxn modelId="{7F2B96F9-4F3E-4CD0-9B70-DBBB1A7B3BE1}" type="presOf" srcId="{8DAEF7DB-F814-440C-B10C-06B49B0289E6}" destId="{033B2EE0-761C-41B2-87AB-DCEE9C8F598F}" srcOrd="1" destOrd="0" presId="urn:microsoft.com/office/officeart/2005/8/layout/orgChart1"/>
    <dgm:cxn modelId="{769F08FA-5BCA-48EF-AA81-6191659304D5}" type="presOf" srcId="{29BCE832-D5B6-4B67-BE3D-4A14CD8EA6E3}" destId="{BA0F8678-2D1C-4F14-81AE-9FB66FCE856B}" srcOrd="1" destOrd="0" presId="urn:microsoft.com/office/officeart/2005/8/layout/orgChart1"/>
    <dgm:cxn modelId="{9B29D6FA-E2AA-4701-BCDE-1A6EFB668D9A}" type="presOf" srcId="{AAD35D38-8568-4CCB-BE2A-1D84D6621D8D}" destId="{5CCCEA4F-C617-4E93-9F22-04C7EBEE9DEC}" srcOrd="0" destOrd="0" presId="urn:microsoft.com/office/officeart/2005/8/layout/orgChart1"/>
    <dgm:cxn modelId="{2130EAFB-5F1D-4D2B-A833-C829BEDDD1FC}" srcId="{236B634B-B7A3-414A-A702-462B7F6609FA}" destId="{A8B1F136-BC36-4FCC-912E-C3485BB8592B}" srcOrd="0" destOrd="0" parTransId="{55548026-8B30-4A44-9493-7006EA241133}" sibTransId="{A5DE6C07-0E6B-47F5-A485-AEDE4BDCC3FF}"/>
    <dgm:cxn modelId="{C7809EFC-D113-4071-ABD4-B8EEBDDAA2C7}" type="presOf" srcId="{C5BAD3FA-DE37-46F1-8D72-1526D57973BF}" destId="{765542C6-2638-4AD1-A5A4-85885DE125B4}" srcOrd="0" destOrd="0" presId="urn:microsoft.com/office/officeart/2005/8/layout/orgChart1"/>
    <dgm:cxn modelId="{6B52D0FE-0B72-4CEF-BB5E-A769D829A043}" type="presOf" srcId="{C3045313-A08B-43B8-9DB3-31EA23E3FF30}" destId="{BB516F4C-5ACC-46E0-9D37-61E0DB9D2C1F}" srcOrd="0" destOrd="0" presId="urn:microsoft.com/office/officeart/2005/8/layout/orgChart1"/>
    <dgm:cxn modelId="{090540FF-2205-40B9-9890-D2F366B48281}" type="presOf" srcId="{07C8397F-874B-431F-80F2-688B766BACF4}" destId="{A3DDCFCE-3087-41E1-A26D-52D8284B2199}" srcOrd="0" destOrd="0" presId="urn:microsoft.com/office/officeart/2005/8/layout/orgChart1"/>
    <dgm:cxn modelId="{32F5C95F-64EF-46D4-BB31-CD839FFB216F}" type="presParOf" srcId="{ADE6B12C-663D-4209-A4CF-9182EDB832DA}" destId="{39A8397E-9FD1-4F3D-A070-476E764150A6}" srcOrd="0" destOrd="0" presId="urn:microsoft.com/office/officeart/2005/8/layout/orgChart1"/>
    <dgm:cxn modelId="{303B88BB-18F4-4166-9BB2-48C96DA7AA6C}" type="presParOf" srcId="{39A8397E-9FD1-4F3D-A070-476E764150A6}" destId="{D9057227-41E6-489D-BE6C-0515DABB8E16}" srcOrd="0" destOrd="0" presId="urn:microsoft.com/office/officeart/2005/8/layout/orgChart1"/>
    <dgm:cxn modelId="{BA7D38B2-4664-439A-8DBE-D455FD715B11}" type="presParOf" srcId="{D9057227-41E6-489D-BE6C-0515DABB8E16}" destId="{06DA0E57-CACB-47D6-9AC3-90FD141DDD28}" srcOrd="0" destOrd="0" presId="urn:microsoft.com/office/officeart/2005/8/layout/orgChart1"/>
    <dgm:cxn modelId="{CC489421-9C85-4189-8482-A1AE51437BCF}" type="presParOf" srcId="{D9057227-41E6-489D-BE6C-0515DABB8E16}" destId="{D847716B-2855-4045-B15F-7030B39AF3E1}" srcOrd="1" destOrd="0" presId="urn:microsoft.com/office/officeart/2005/8/layout/orgChart1"/>
    <dgm:cxn modelId="{55184195-9991-41D9-A2DA-03F511868C83}" type="presParOf" srcId="{39A8397E-9FD1-4F3D-A070-476E764150A6}" destId="{B399B6E2-141A-443A-B18E-3FC08836AA83}" srcOrd="1" destOrd="0" presId="urn:microsoft.com/office/officeart/2005/8/layout/orgChart1"/>
    <dgm:cxn modelId="{F488439B-A114-43FD-8738-31D24BFEA014}" type="presParOf" srcId="{B399B6E2-141A-443A-B18E-3FC08836AA83}" destId="{ADA2FA45-D380-4BB8-95C8-2779F1B2CF65}" srcOrd="0" destOrd="0" presId="urn:microsoft.com/office/officeart/2005/8/layout/orgChart1"/>
    <dgm:cxn modelId="{C1B85D6C-1D9E-48A0-AC5A-00598840DBD6}" type="presParOf" srcId="{B399B6E2-141A-443A-B18E-3FC08836AA83}" destId="{BA9F5396-2A00-4676-B01F-E00DA8B522C2}" srcOrd="1" destOrd="0" presId="urn:microsoft.com/office/officeart/2005/8/layout/orgChart1"/>
    <dgm:cxn modelId="{79DA4211-300F-4513-A0BD-2ED05AB3FB9F}" type="presParOf" srcId="{BA9F5396-2A00-4676-B01F-E00DA8B522C2}" destId="{20C03043-38AD-4D63-BA11-BBD4C04FD8DA}" srcOrd="0" destOrd="0" presId="urn:microsoft.com/office/officeart/2005/8/layout/orgChart1"/>
    <dgm:cxn modelId="{2A8A580D-CB46-45BE-83FE-6DAFBC798BF4}" type="presParOf" srcId="{20C03043-38AD-4D63-BA11-BBD4C04FD8DA}" destId="{08716374-B9EF-476D-8B9A-68C59D8CF827}" srcOrd="0" destOrd="0" presId="urn:microsoft.com/office/officeart/2005/8/layout/orgChart1"/>
    <dgm:cxn modelId="{0407CBD4-7F84-4A2A-BC5D-9F7D6A07A5A2}" type="presParOf" srcId="{20C03043-38AD-4D63-BA11-BBD4C04FD8DA}" destId="{BA0F8678-2D1C-4F14-81AE-9FB66FCE856B}" srcOrd="1" destOrd="0" presId="urn:microsoft.com/office/officeart/2005/8/layout/orgChart1"/>
    <dgm:cxn modelId="{72D7B350-2F76-410A-9619-BF2A2BE0B0B3}" type="presParOf" srcId="{BA9F5396-2A00-4676-B01F-E00DA8B522C2}" destId="{C294024A-ED38-4D87-9E68-322F66661D81}" srcOrd="1" destOrd="0" presId="urn:microsoft.com/office/officeart/2005/8/layout/orgChart1"/>
    <dgm:cxn modelId="{F48103A5-84A1-45D7-B537-9DD23B7488E5}" type="presParOf" srcId="{C294024A-ED38-4D87-9E68-322F66661D81}" destId="{B9BE3AED-63F2-4C4A-AAF1-B35228F0E7A2}" srcOrd="0" destOrd="0" presId="urn:microsoft.com/office/officeart/2005/8/layout/orgChart1"/>
    <dgm:cxn modelId="{C5B220FE-A8B4-4F13-B2FC-B7F94780E959}" type="presParOf" srcId="{C294024A-ED38-4D87-9E68-322F66661D81}" destId="{E1059BD6-5B08-4288-8EE9-99CEE6ED9FD8}" srcOrd="1" destOrd="0" presId="urn:microsoft.com/office/officeart/2005/8/layout/orgChart1"/>
    <dgm:cxn modelId="{CE8BBF06-9A7D-469D-9AB2-174C1AF9AD92}" type="presParOf" srcId="{E1059BD6-5B08-4288-8EE9-99CEE6ED9FD8}" destId="{7283613E-2C56-43D8-A2E6-2621986C07CC}" srcOrd="0" destOrd="0" presId="urn:microsoft.com/office/officeart/2005/8/layout/orgChart1"/>
    <dgm:cxn modelId="{AF4DC95C-9EA2-4549-A62A-105095818342}" type="presParOf" srcId="{7283613E-2C56-43D8-A2E6-2621986C07CC}" destId="{9A1A3E37-ED1E-42AE-AC9A-B4B71F0289D6}" srcOrd="0" destOrd="0" presId="urn:microsoft.com/office/officeart/2005/8/layout/orgChart1"/>
    <dgm:cxn modelId="{FB9F890A-CA2F-4C6C-A03D-7BD91AA676F4}" type="presParOf" srcId="{7283613E-2C56-43D8-A2E6-2621986C07CC}" destId="{502554D6-7308-426B-8FDD-1F775E24582E}" srcOrd="1" destOrd="0" presId="urn:microsoft.com/office/officeart/2005/8/layout/orgChart1"/>
    <dgm:cxn modelId="{63FFDDE0-F3D8-4CC9-8DB0-4B8B56EB26A5}" type="presParOf" srcId="{E1059BD6-5B08-4288-8EE9-99CEE6ED9FD8}" destId="{F4AF731A-1606-419C-8F10-9D35E27265D7}" srcOrd="1" destOrd="0" presId="urn:microsoft.com/office/officeart/2005/8/layout/orgChart1"/>
    <dgm:cxn modelId="{A43AA42D-E737-419D-B53E-57F996854C76}" type="presParOf" srcId="{F4AF731A-1606-419C-8F10-9D35E27265D7}" destId="{34A91979-6044-4415-AA57-6B5C96CDF93A}" srcOrd="0" destOrd="0" presId="urn:microsoft.com/office/officeart/2005/8/layout/orgChart1"/>
    <dgm:cxn modelId="{0BE7C8E0-4E1D-477F-964C-98A200ECD442}" type="presParOf" srcId="{F4AF731A-1606-419C-8F10-9D35E27265D7}" destId="{092D2B27-B857-45E6-92E0-A5FECCCC854B}" srcOrd="1" destOrd="0" presId="urn:microsoft.com/office/officeart/2005/8/layout/orgChart1"/>
    <dgm:cxn modelId="{62961820-2764-4C0F-B4BF-6C758D4D8EDA}" type="presParOf" srcId="{092D2B27-B857-45E6-92E0-A5FECCCC854B}" destId="{0A007B98-A9D7-4B52-9F14-4E2CA4A291FF}" srcOrd="0" destOrd="0" presId="urn:microsoft.com/office/officeart/2005/8/layout/orgChart1"/>
    <dgm:cxn modelId="{AA33429D-8F2A-44C2-8257-A11770AB35C2}" type="presParOf" srcId="{0A007B98-A9D7-4B52-9F14-4E2CA4A291FF}" destId="{9DF6F863-93A4-494E-888D-95089B5527BF}" srcOrd="0" destOrd="0" presId="urn:microsoft.com/office/officeart/2005/8/layout/orgChart1"/>
    <dgm:cxn modelId="{8F3FE513-822F-4585-8A4F-DB53ADCFB648}" type="presParOf" srcId="{0A007B98-A9D7-4B52-9F14-4E2CA4A291FF}" destId="{ED2FE78D-8E53-4E70-A230-E7BA9F535784}" srcOrd="1" destOrd="0" presId="urn:microsoft.com/office/officeart/2005/8/layout/orgChart1"/>
    <dgm:cxn modelId="{E0373452-AD1A-4B1B-9CC1-313BEB53356C}" type="presParOf" srcId="{092D2B27-B857-45E6-92E0-A5FECCCC854B}" destId="{8FE4E3E3-CB4B-4DDC-BD28-BC859999D4A6}" srcOrd="1" destOrd="0" presId="urn:microsoft.com/office/officeart/2005/8/layout/orgChart1"/>
    <dgm:cxn modelId="{62B31928-356F-44F7-8379-B3B79BE38447}" type="presParOf" srcId="{092D2B27-B857-45E6-92E0-A5FECCCC854B}" destId="{F25EDD1C-1895-4D8F-8737-C0E8B89D78CA}" srcOrd="2" destOrd="0" presId="urn:microsoft.com/office/officeart/2005/8/layout/orgChart1"/>
    <dgm:cxn modelId="{5B1EBCF4-2D8A-46D5-9941-A53D536920AA}" type="presParOf" srcId="{F4AF731A-1606-419C-8F10-9D35E27265D7}" destId="{DE46D421-75B9-411C-B942-B494E2152A91}" srcOrd="2" destOrd="0" presId="urn:microsoft.com/office/officeart/2005/8/layout/orgChart1"/>
    <dgm:cxn modelId="{89B5F94E-03B2-447A-85BD-3C873CE3D0B0}" type="presParOf" srcId="{F4AF731A-1606-419C-8F10-9D35E27265D7}" destId="{49F52041-DC21-4CB8-BB7A-5286893E013C}" srcOrd="3" destOrd="0" presId="urn:microsoft.com/office/officeart/2005/8/layout/orgChart1"/>
    <dgm:cxn modelId="{46743533-8FF2-4FCA-B816-980EACB56AD1}" type="presParOf" srcId="{49F52041-DC21-4CB8-BB7A-5286893E013C}" destId="{20E52BDD-B7FF-4851-9578-7DE289699B49}" srcOrd="0" destOrd="0" presId="urn:microsoft.com/office/officeart/2005/8/layout/orgChart1"/>
    <dgm:cxn modelId="{EFC2315B-A868-4C51-8350-EFE44F48AF57}" type="presParOf" srcId="{20E52BDD-B7FF-4851-9578-7DE289699B49}" destId="{7BF39E94-5063-4812-95C9-8126E28CDFE6}" srcOrd="0" destOrd="0" presId="urn:microsoft.com/office/officeart/2005/8/layout/orgChart1"/>
    <dgm:cxn modelId="{9E517F46-A905-4F2E-BE4D-AF996BF09BE7}" type="presParOf" srcId="{20E52BDD-B7FF-4851-9578-7DE289699B49}" destId="{81CA7648-F4D6-4500-82D1-04A904737E92}" srcOrd="1" destOrd="0" presId="urn:microsoft.com/office/officeart/2005/8/layout/orgChart1"/>
    <dgm:cxn modelId="{889DE9FA-EF51-4671-8B28-9EE5F173F82A}" type="presParOf" srcId="{49F52041-DC21-4CB8-BB7A-5286893E013C}" destId="{3D64A1DB-EE8C-47B5-9109-8B9ECBC9FC02}" srcOrd="1" destOrd="0" presId="urn:microsoft.com/office/officeart/2005/8/layout/orgChart1"/>
    <dgm:cxn modelId="{C2D1E5AC-D5FA-4794-BCB5-440D3010655F}" type="presParOf" srcId="{49F52041-DC21-4CB8-BB7A-5286893E013C}" destId="{E24C9837-1E3D-4579-A6CD-D56093538208}" srcOrd="2" destOrd="0" presId="urn:microsoft.com/office/officeart/2005/8/layout/orgChart1"/>
    <dgm:cxn modelId="{107C28A5-2A0F-40A2-B6D9-67664F92C4C3}" type="presParOf" srcId="{F4AF731A-1606-419C-8F10-9D35E27265D7}" destId="{F1C43D5C-94EA-48A5-8328-F888ABF8FD01}" srcOrd="4" destOrd="0" presId="urn:microsoft.com/office/officeart/2005/8/layout/orgChart1"/>
    <dgm:cxn modelId="{5EB802B2-460F-4A68-B190-E79D7D3F9794}" type="presParOf" srcId="{F4AF731A-1606-419C-8F10-9D35E27265D7}" destId="{4F799F53-362F-468D-8589-C17B93861B71}" srcOrd="5" destOrd="0" presId="urn:microsoft.com/office/officeart/2005/8/layout/orgChart1"/>
    <dgm:cxn modelId="{6E80A8DB-6121-41F1-ACCC-F57B052BCFB2}" type="presParOf" srcId="{4F799F53-362F-468D-8589-C17B93861B71}" destId="{61F69FF3-5235-4676-A180-03DB3431C886}" srcOrd="0" destOrd="0" presId="urn:microsoft.com/office/officeart/2005/8/layout/orgChart1"/>
    <dgm:cxn modelId="{F9DFB9C4-D67D-484A-BCCB-7BE61805E063}" type="presParOf" srcId="{61F69FF3-5235-4676-A180-03DB3431C886}" destId="{9D02334A-EE74-4A22-A59C-FAFEEA0CA3A9}" srcOrd="0" destOrd="0" presId="urn:microsoft.com/office/officeart/2005/8/layout/orgChart1"/>
    <dgm:cxn modelId="{A61C6E96-C6E4-4F2C-BEE4-F3C3AEDD1C8C}" type="presParOf" srcId="{61F69FF3-5235-4676-A180-03DB3431C886}" destId="{FDE3F0C4-DEE8-459E-9AD5-7BB9E2C01C59}" srcOrd="1" destOrd="0" presId="urn:microsoft.com/office/officeart/2005/8/layout/orgChart1"/>
    <dgm:cxn modelId="{678D42D1-8614-44D8-BE6F-FD434FF3D404}" type="presParOf" srcId="{4F799F53-362F-468D-8589-C17B93861B71}" destId="{44AEBD51-D6A9-4E95-A3CF-1017B53F4719}" srcOrd="1" destOrd="0" presId="urn:microsoft.com/office/officeart/2005/8/layout/orgChart1"/>
    <dgm:cxn modelId="{1420FCFE-039A-4BF4-94A0-4231AFED850A}" type="presParOf" srcId="{4F799F53-362F-468D-8589-C17B93861B71}" destId="{374232E3-8E6A-4FA4-91A2-B73728E5FAE1}" srcOrd="2" destOrd="0" presId="urn:microsoft.com/office/officeart/2005/8/layout/orgChart1"/>
    <dgm:cxn modelId="{4B33026A-3D3F-4D8F-AD4C-80D16FD4CB3C}" type="presParOf" srcId="{F4AF731A-1606-419C-8F10-9D35E27265D7}" destId="{B6BD6D4C-A451-467C-BF72-AF298AF8F24B}" srcOrd="6" destOrd="0" presId="urn:microsoft.com/office/officeart/2005/8/layout/orgChart1"/>
    <dgm:cxn modelId="{79460413-0159-4C33-A93A-F378A528F911}" type="presParOf" srcId="{F4AF731A-1606-419C-8F10-9D35E27265D7}" destId="{CDAE32A5-1404-4758-8CAD-FC7BBDFEF789}" srcOrd="7" destOrd="0" presId="urn:microsoft.com/office/officeart/2005/8/layout/orgChart1"/>
    <dgm:cxn modelId="{5536D21F-1D99-401C-9357-211407A33ED4}" type="presParOf" srcId="{CDAE32A5-1404-4758-8CAD-FC7BBDFEF789}" destId="{FD940DBB-F55B-4B2B-9B9D-EE3AF5480E40}" srcOrd="0" destOrd="0" presId="urn:microsoft.com/office/officeart/2005/8/layout/orgChart1"/>
    <dgm:cxn modelId="{FB2F4D0B-1B3F-4DF8-982D-32A452A15279}" type="presParOf" srcId="{FD940DBB-F55B-4B2B-9B9D-EE3AF5480E40}" destId="{E962EF3F-7442-485B-9780-3C3CCF38C7EF}" srcOrd="0" destOrd="0" presId="urn:microsoft.com/office/officeart/2005/8/layout/orgChart1"/>
    <dgm:cxn modelId="{1CD19E40-414D-4046-808E-68DF62DDAC05}" type="presParOf" srcId="{FD940DBB-F55B-4B2B-9B9D-EE3AF5480E40}" destId="{EE0330EF-C054-4BED-9EFD-AB85B47F0D1A}" srcOrd="1" destOrd="0" presId="urn:microsoft.com/office/officeart/2005/8/layout/orgChart1"/>
    <dgm:cxn modelId="{E08640DE-E2C7-4792-87F1-007C8C5FBBFA}" type="presParOf" srcId="{CDAE32A5-1404-4758-8CAD-FC7BBDFEF789}" destId="{F4E9676C-0DCC-4EEC-8784-C859F722DC6D}" srcOrd="1" destOrd="0" presId="urn:microsoft.com/office/officeart/2005/8/layout/orgChart1"/>
    <dgm:cxn modelId="{B0119F70-42CC-4B53-8651-9EA8E55C1E0C}" type="presParOf" srcId="{CDAE32A5-1404-4758-8CAD-FC7BBDFEF789}" destId="{100B9AAE-47E0-4649-83C3-042579705BAC}" srcOrd="2" destOrd="0" presId="urn:microsoft.com/office/officeart/2005/8/layout/orgChart1"/>
    <dgm:cxn modelId="{E9C0D577-67FB-45EE-8690-BFF2C418312B}" type="presParOf" srcId="{F4AF731A-1606-419C-8F10-9D35E27265D7}" destId="{78C2ED79-8080-4F43-8427-AA050AEDC99A}" srcOrd="8" destOrd="0" presId="urn:microsoft.com/office/officeart/2005/8/layout/orgChart1"/>
    <dgm:cxn modelId="{D33C43B3-36D0-4AA0-80CB-D5098DC08661}" type="presParOf" srcId="{F4AF731A-1606-419C-8F10-9D35E27265D7}" destId="{7B73EE6E-A6FD-4F6B-8908-5CAC5E6DA908}" srcOrd="9" destOrd="0" presId="urn:microsoft.com/office/officeart/2005/8/layout/orgChart1"/>
    <dgm:cxn modelId="{7E37720C-369D-4774-ABAC-ACE18B23C83B}" type="presParOf" srcId="{7B73EE6E-A6FD-4F6B-8908-5CAC5E6DA908}" destId="{F5D477F8-CDD1-4A43-AE0E-8EB44814FFA8}" srcOrd="0" destOrd="0" presId="urn:microsoft.com/office/officeart/2005/8/layout/orgChart1"/>
    <dgm:cxn modelId="{C15E7402-0CD3-4921-8B71-4C5FDC80937E}" type="presParOf" srcId="{F5D477F8-CDD1-4A43-AE0E-8EB44814FFA8}" destId="{6AAB1395-8C7C-4A5F-BAAB-F37089B8F7F3}" srcOrd="0" destOrd="0" presId="urn:microsoft.com/office/officeart/2005/8/layout/orgChart1"/>
    <dgm:cxn modelId="{1B84E883-2DE8-43C6-AFDD-1C1A26F3AC59}" type="presParOf" srcId="{F5D477F8-CDD1-4A43-AE0E-8EB44814FFA8}" destId="{3B7A67DA-716A-4D94-BD1A-6B2B7C79844A}" srcOrd="1" destOrd="0" presId="urn:microsoft.com/office/officeart/2005/8/layout/orgChart1"/>
    <dgm:cxn modelId="{194D4A80-85A0-445F-A897-4F735950A85B}" type="presParOf" srcId="{7B73EE6E-A6FD-4F6B-8908-5CAC5E6DA908}" destId="{D4C74179-BB50-4F1A-87B8-69709DD5F596}" srcOrd="1" destOrd="0" presId="urn:microsoft.com/office/officeart/2005/8/layout/orgChart1"/>
    <dgm:cxn modelId="{C7945D72-83B8-475F-9C4E-254432F53226}" type="presParOf" srcId="{7B73EE6E-A6FD-4F6B-8908-5CAC5E6DA908}" destId="{E84C0D40-FA7E-47E2-8B7E-C2171FC6DF77}" srcOrd="2" destOrd="0" presId="urn:microsoft.com/office/officeart/2005/8/layout/orgChart1"/>
    <dgm:cxn modelId="{45609118-AED7-4893-9BE1-CF942813E3D3}" type="presParOf" srcId="{F4AF731A-1606-419C-8F10-9D35E27265D7}" destId="{6B8D9299-7AFF-494A-8327-6F3EFCB0DC48}" srcOrd="10" destOrd="0" presId="urn:microsoft.com/office/officeart/2005/8/layout/orgChart1"/>
    <dgm:cxn modelId="{F0D0A2E3-CFE5-45F0-BCE4-7AFD72DECC19}" type="presParOf" srcId="{F4AF731A-1606-419C-8F10-9D35E27265D7}" destId="{FE31BF70-7BDE-4BC0-9742-A1F2E27FB809}" srcOrd="11" destOrd="0" presId="urn:microsoft.com/office/officeart/2005/8/layout/orgChart1"/>
    <dgm:cxn modelId="{9ACD4974-B6C6-456C-8785-D506A1336626}" type="presParOf" srcId="{FE31BF70-7BDE-4BC0-9742-A1F2E27FB809}" destId="{854981FA-6462-420E-ADB6-F03B950058E5}" srcOrd="0" destOrd="0" presId="urn:microsoft.com/office/officeart/2005/8/layout/orgChart1"/>
    <dgm:cxn modelId="{AB4602D6-4F15-4D44-8EFE-DA0597D7BF53}" type="presParOf" srcId="{854981FA-6462-420E-ADB6-F03B950058E5}" destId="{915339EA-554C-41EB-A14F-864B91A075E2}" srcOrd="0" destOrd="0" presId="urn:microsoft.com/office/officeart/2005/8/layout/orgChart1"/>
    <dgm:cxn modelId="{FA7FE9E7-860D-4A3C-B64C-E74CD749E156}" type="presParOf" srcId="{854981FA-6462-420E-ADB6-F03B950058E5}" destId="{BD311059-A6BC-4D75-BDE7-074160F364A4}" srcOrd="1" destOrd="0" presId="urn:microsoft.com/office/officeart/2005/8/layout/orgChart1"/>
    <dgm:cxn modelId="{51638F6F-1974-41FE-BA3A-1078190118A0}" type="presParOf" srcId="{FE31BF70-7BDE-4BC0-9742-A1F2E27FB809}" destId="{FAA94D7B-E7E8-47F8-88EC-505BB719BE2C}" srcOrd="1" destOrd="0" presId="urn:microsoft.com/office/officeart/2005/8/layout/orgChart1"/>
    <dgm:cxn modelId="{53F46470-A65F-4BA5-B912-FCEA5157017F}" type="presParOf" srcId="{FE31BF70-7BDE-4BC0-9742-A1F2E27FB809}" destId="{44886A48-20DD-4CA1-B245-7BA9F9B8BD01}" srcOrd="2" destOrd="0" presId="urn:microsoft.com/office/officeart/2005/8/layout/orgChart1"/>
    <dgm:cxn modelId="{2051294C-381B-4FE9-814B-91E6BCB750E5}" type="presParOf" srcId="{F4AF731A-1606-419C-8F10-9D35E27265D7}" destId="{33EFF547-E0BE-4A03-AA91-B8FB64D59E79}" srcOrd="12" destOrd="0" presId="urn:microsoft.com/office/officeart/2005/8/layout/orgChart1"/>
    <dgm:cxn modelId="{3054CEEA-7182-47B3-B844-4EDBC791617A}" type="presParOf" srcId="{F4AF731A-1606-419C-8F10-9D35E27265D7}" destId="{C0443881-783F-4D14-8F46-531954CD959E}" srcOrd="13" destOrd="0" presId="urn:microsoft.com/office/officeart/2005/8/layout/orgChart1"/>
    <dgm:cxn modelId="{E7998BFD-8CB9-4182-9C9D-17C30762272A}" type="presParOf" srcId="{C0443881-783F-4D14-8F46-531954CD959E}" destId="{35EA161D-D0F7-4FF5-875C-A4D70FC0CCF1}" srcOrd="0" destOrd="0" presId="urn:microsoft.com/office/officeart/2005/8/layout/orgChart1"/>
    <dgm:cxn modelId="{B5B53432-EDD9-446B-A8B8-F1D42024CC82}" type="presParOf" srcId="{35EA161D-D0F7-4FF5-875C-A4D70FC0CCF1}" destId="{D35BBCDA-C3B2-4A4E-920B-B7B64790C320}" srcOrd="0" destOrd="0" presId="urn:microsoft.com/office/officeart/2005/8/layout/orgChart1"/>
    <dgm:cxn modelId="{C672C33A-699A-4125-BEB8-374932CF82D2}" type="presParOf" srcId="{35EA161D-D0F7-4FF5-875C-A4D70FC0CCF1}" destId="{9A8B8D5D-ACB6-4FDF-A05B-6D5F03D4A98D}" srcOrd="1" destOrd="0" presId="urn:microsoft.com/office/officeart/2005/8/layout/orgChart1"/>
    <dgm:cxn modelId="{7B6A0732-9628-459B-8A9D-E4FCB217AF22}" type="presParOf" srcId="{C0443881-783F-4D14-8F46-531954CD959E}" destId="{0E7D7A5D-3E4C-4C99-BB1F-0C96636ACF23}" srcOrd="1" destOrd="0" presId="urn:microsoft.com/office/officeart/2005/8/layout/orgChart1"/>
    <dgm:cxn modelId="{953ECB85-B995-42D2-9899-53552C7B7866}" type="presParOf" srcId="{C0443881-783F-4D14-8F46-531954CD959E}" destId="{6260FD6B-7B82-413E-9766-B57C076FC826}" srcOrd="2" destOrd="0" presId="urn:microsoft.com/office/officeart/2005/8/layout/orgChart1"/>
    <dgm:cxn modelId="{8E1702C8-B64B-4B24-932E-D75CF6FE9AB8}" type="presParOf" srcId="{F4AF731A-1606-419C-8F10-9D35E27265D7}" destId="{6199F3C3-C40F-4F2A-8D92-60FA502621E3}" srcOrd="14" destOrd="0" presId="urn:microsoft.com/office/officeart/2005/8/layout/orgChart1"/>
    <dgm:cxn modelId="{CD9E322F-2A3B-49C2-A999-46D4B09A6179}" type="presParOf" srcId="{F4AF731A-1606-419C-8F10-9D35E27265D7}" destId="{70DC1B96-B0B6-48EA-AA35-28753004A39F}" srcOrd="15" destOrd="0" presId="urn:microsoft.com/office/officeart/2005/8/layout/orgChart1"/>
    <dgm:cxn modelId="{8B789D24-2856-4897-955C-225712870D7B}" type="presParOf" srcId="{70DC1B96-B0B6-48EA-AA35-28753004A39F}" destId="{24EFD332-1B63-4DA4-B84E-1F0D3572BEA2}" srcOrd="0" destOrd="0" presId="urn:microsoft.com/office/officeart/2005/8/layout/orgChart1"/>
    <dgm:cxn modelId="{57A7FADC-2283-4A79-A6CF-8158EEFA1470}" type="presParOf" srcId="{24EFD332-1B63-4DA4-B84E-1F0D3572BEA2}" destId="{6F933AB9-AAAD-4E1F-8A67-5A570C5E5728}" srcOrd="0" destOrd="0" presId="urn:microsoft.com/office/officeart/2005/8/layout/orgChart1"/>
    <dgm:cxn modelId="{BF9C9BCB-CE8F-4773-8498-A8462792CEF0}" type="presParOf" srcId="{24EFD332-1B63-4DA4-B84E-1F0D3572BEA2}" destId="{20010ACE-D2F6-4744-897D-F9155952CC5C}" srcOrd="1" destOrd="0" presId="urn:microsoft.com/office/officeart/2005/8/layout/orgChart1"/>
    <dgm:cxn modelId="{CEEDAFD5-288B-418C-9FF2-EBCB1F00CD7D}" type="presParOf" srcId="{70DC1B96-B0B6-48EA-AA35-28753004A39F}" destId="{731875C1-7A7A-498F-BC21-403394D40476}" srcOrd="1" destOrd="0" presId="urn:microsoft.com/office/officeart/2005/8/layout/orgChart1"/>
    <dgm:cxn modelId="{7AD4B1BC-6C5A-4800-A007-F97B064B6465}" type="presParOf" srcId="{70DC1B96-B0B6-48EA-AA35-28753004A39F}" destId="{BC9F6683-FE0C-46C0-A0DF-63E99DBD438F}" srcOrd="2" destOrd="0" presId="urn:microsoft.com/office/officeart/2005/8/layout/orgChart1"/>
    <dgm:cxn modelId="{DBF730D7-C5A2-467D-9EDE-8373DB286D48}" type="presParOf" srcId="{F4AF731A-1606-419C-8F10-9D35E27265D7}" destId="{1C27E83F-DB54-4834-B6D7-4E66C50145C4}" srcOrd="16" destOrd="0" presId="urn:microsoft.com/office/officeart/2005/8/layout/orgChart1"/>
    <dgm:cxn modelId="{F88A48EE-BA29-4039-9694-49C1AB74F479}" type="presParOf" srcId="{F4AF731A-1606-419C-8F10-9D35E27265D7}" destId="{64BD0191-9310-4C0E-8491-B97C883EFB57}" srcOrd="17" destOrd="0" presId="urn:microsoft.com/office/officeart/2005/8/layout/orgChart1"/>
    <dgm:cxn modelId="{AF0F4021-ED96-446B-83AA-8D9A8A8AAD11}" type="presParOf" srcId="{64BD0191-9310-4C0E-8491-B97C883EFB57}" destId="{722AAF1A-1579-49C6-BE36-507434321D61}" srcOrd="0" destOrd="0" presId="urn:microsoft.com/office/officeart/2005/8/layout/orgChart1"/>
    <dgm:cxn modelId="{446FAA9D-636E-42EA-9150-FA6A0AFCD4CE}" type="presParOf" srcId="{722AAF1A-1579-49C6-BE36-507434321D61}" destId="{267AC8EB-5AE8-4F7A-9930-DD1406CDF7A7}" srcOrd="0" destOrd="0" presId="urn:microsoft.com/office/officeart/2005/8/layout/orgChart1"/>
    <dgm:cxn modelId="{30D50650-9AF0-4BB4-A655-E14B7C999162}" type="presParOf" srcId="{722AAF1A-1579-49C6-BE36-507434321D61}" destId="{94CE1085-5A4F-458B-8B8A-FE4271A81D8F}" srcOrd="1" destOrd="0" presId="urn:microsoft.com/office/officeart/2005/8/layout/orgChart1"/>
    <dgm:cxn modelId="{CF239D51-FA90-422B-9C9A-59C54E6B6526}" type="presParOf" srcId="{64BD0191-9310-4C0E-8491-B97C883EFB57}" destId="{9041542F-778F-4CA4-881D-AF21E570D99C}" srcOrd="1" destOrd="0" presId="urn:microsoft.com/office/officeart/2005/8/layout/orgChart1"/>
    <dgm:cxn modelId="{38BB517E-EBBA-474D-B876-B35F19482CC0}" type="presParOf" srcId="{64BD0191-9310-4C0E-8491-B97C883EFB57}" destId="{EEA62F26-9173-4C87-BE47-187F30BF5F2E}" srcOrd="2" destOrd="0" presId="urn:microsoft.com/office/officeart/2005/8/layout/orgChart1"/>
    <dgm:cxn modelId="{CD263FA0-4B26-4781-BF0C-BD2A8C39478E}" type="presParOf" srcId="{F4AF731A-1606-419C-8F10-9D35E27265D7}" destId="{019A31E7-7CEC-4BD1-8FC8-1ECB6473F6D3}" srcOrd="18" destOrd="0" presId="urn:microsoft.com/office/officeart/2005/8/layout/orgChart1"/>
    <dgm:cxn modelId="{88417C82-99F0-42BE-910F-0A92A6594073}" type="presParOf" srcId="{F4AF731A-1606-419C-8F10-9D35E27265D7}" destId="{2D99455F-E2AF-4A1E-9ED0-527280A112FF}" srcOrd="19" destOrd="0" presId="urn:microsoft.com/office/officeart/2005/8/layout/orgChart1"/>
    <dgm:cxn modelId="{895D8000-FD81-4B3B-B52F-B05ABF9A91BF}" type="presParOf" srcId="{2D99455F-E2AF-4A1E-9ED0-527280A112FF}" destId="{28DCEB8E-6D55-4B9A-BD57-F8A87522446F}" srcOrd="0" destOrd="0" presId="urn:microsoft.com/office/officeart/2005/8/layout/orgChart1"/>
    <dgm:cxn modelId="{389D3DA1-19EB-46FA-BAE4-EA356918C475}" type="presParOf" srcId="{28DCEB8E-6D55-4B9A-BD57-F8A87522446F}" destId="{E5722C61-9307-47F0-88F7-2D57C9127676}" srcOrd="0" destOrd="0" presId="urn:microsoft.com/office/officeart/2005/8/layout/orgChart1"/>
    <dgm:cxn modelId="{32EE28A5-824C-4F90-8AE2-652EE6D651C8}" type="presParOf" srcId="{28DCEB8E-6D55-4B9A-BD57-F8A87522446F}" destId="{6F1B7E74-338E-42D9-A252-8BA041EDD812}" srcOrd="1" destOrd="0" presId="urn:microsoft.com/office/officeart/2005/8/layout/orgChart1"/>
    <dgm:cxn modelId="{D9F6D690-D468-401B-B4A2-A6EB25926193}" type="presParOf" srcId="{2D99455F-E2AF-4A1E-9ED0-527280A112FF}" destId="{5EAAA46B-E1EA-4F22-BA2A-64C35AED2053}" srcOrd="1" destOrd="0" presId="urn:microsoft.com/office/officeart/2005/8/layout/orgChart1"/>
    <dgm:cxn modelId="{E55E5E02-B79C-48A1-9E0A-FCB832B46D09}" type="presParOf" srcId="{2D99455F-E2AF-4A1E-9ED0-527280A112FF}" destId="{6EAF67A8-4494-437B-ACBF-A196FD0F6B96}" srcOrd="2" destOrd="0" presId="urn:microsoft.com/office/officeart/2005/8/layout/orgChart1"/>
    <dgm:cxn modelId="{0EF6AD92-1315-43DD-B015-9489489EFAC4}" type="presParOf" srcId="{F4AF731A-1606-419C-8F10-9D35E27265D7}" destId="{0EDB73B6-0FB4-4D6B-9018-D0584AE28353}" srcOrd="20" destOrd="0" presId="urn:microsoft.com/office/officeart/2005/8/layout/orgChart1"/>
    <dgm:cxn modelId="{95DA743F-AF82-468D-96D1-06C331D0B204}" type="presParOf" srcId="{F4AF731A-1606-419C-8F10-9D35E27265D7}" destId="{1152304C-B875-423A-8590-5FEDDB2D46FD}" srcOrd="21" destOrd="0" presId="urn:microsoft.com/office/officeart/2005/8/layout/orgChart1"/>
    <dgm:cxn modelId="{E4950AA3-7824-403D-A74A-D4226DADB1CA}" type="presParOf" srcId="{1152304C-B875-423A-8590-5FEDDB2D46FD}" destId="{3D261999-845B-4585-9CA1-8F3D158BFD8D}" srcOrd="0" destOrd="0" presId="urn:microsoft.com/office/officeart/2005/8/layout/orgChart1"/>
    <dgm:cxn modelId="{FDEBB030-1E3F-496F-AC4F-75D0EBC19855}" type="presParOf" srcId="{3D261999-845B-4585-9CA1-8F3D158BFD8D}" destId="{B4C45663-B908-41E5-AC3D-6C06C0570A1C}" srcOrd="0" destOrd="0" presId="urn:microsoft.com/office/officeart/2005/8/layout/orgChart1"/>
    <dgm:cxn modelId="{E45AA55A-5C4D-458A-B3A1-889E8F770922}" type="presParOf" srcId="{3D261999-845B-4585-9CA1-8F3D158BFD8D}" destId="{BBAEB3DC-1590-4834-806F-747FC308B818}" srcOrd="1" destOrd="0" presId="urn:microsoft.com/office/officeart/2005/8/layout/orgChart1"/>
    <dgm:cxn modelId="{9BD18524-88C4-496A-BE5D-1954B0A824D8}" type="presParOf" srcId="{1152304C-B875-423A-8590-5FEDDB2D46FD}" destId="{45C7B01B-8333-4230-9291-C97FA1C16C03}" srcOrd="1" destOrd="0" presId="urn:microsoft.com/office/officeart/2005/8/layout/orgChart1"/>
    <dgm:cxn modelId="{FB803787-30E2-477E-A962-A210B361F55E}" type="presParOf" srcId="{1152304C-B875-423A-8590-5FEDDB2D46FD}" destId="{5D1985DF-DCB0-46A0-8225-0F3D3655C1A2}" srcOrd="2" destOrd="0" presId="urn:microsoft.com/office/officeart/2005/8/layout/orgChart1"/>
    <dgm:cxn modelId="{867F3AD4-2252-40C5-A92A-6B769689729E}" type="presParOf" srcId="{E1059BD6-5B08-4288-8EE9-99CEE6ED9FD8}" destId="{7E1ADE44-C1A3-461C-A7BE-5654ED64E901}" srcOrd="2" destOrd="0" presId="urn:microsoft.com/office/officeart/2005/8/layout/orgChart1"/>
    <dgm:cxn modelId="{D77ABFB5-0D76-4541-B955-BF62C342EE93}" type="presParOf" srcId="{C294024A-ED38-4D87-9E68-322F66661D81}" destId="{25CF2123-3210-4595-87DD-913807292B8D}" srcOrd="2" destOrd="0" presId="urn:microsoft.com/office/officeart/2005/8/layout/orgChart1"/>
    <dgm:cxn modelId="{9218926A-E101-4458-88F9-9DB1D0EE75C2}" type="presParOf" srcId="{C294024A-ED38-4D87-9E68-322F66661D81}" destId="{E0F4BB68-A4DE-4BD2-9C10-CC0CE66B6FC9}" srcOrd="3" destOrd="0" presId="urn:microsoft.com/office/officeart/2005/8/layout/orgChart1"/>
    <dgm:cxn modelId="{90CF3EB1-1440-433A-9893-88F0B55957DC}" type="presParOf" srcId="{E0F4BB68-A4DE-4BD2-9C10-CC0CE66B6FC9}" destId="{3839E61A-BBBD-497E-AA3C-4BC9CE41796B}" srcOrd="0" destOrd="0" presId="urn:microsoft.com/office/officeart/2005/8/layout/orgChart1"/>
    <dgm:cxn modelId="{28D6B39E-4C25-417C-AF1B-CE999EE2B612}" type="presParOf" srcId="{3839E61A-BBBD-497E-AA3C-4BC9CE41796B}" destId="{99DFD8D5-0780-4495-BA86-B6F5F8C35DBA}" srcOrd="0" destOrd="0" presId="urn:microsoft.com/office/officeart/2005/8/layout/orgChart1"/>
    <dgm:cxn modelId="{0B84A8B5-D257-4FBE-9B12-417357BD7253}" type="presParOf" srcId="{3839E61A-BBBD-497E-AA3C-4BC9CE41796B}" destId="{07EF999C-DEB6-4EFA-8E33-871425AD6463}" srcOrd="1" destOrd="0" presId="urn:microsoft.com/office/officeart/2005/8/layout/orgChart1"/>
    <dgm:cxn modelId="{3A2E1CB0-A288-44F7-B87A-8F3F4975CE59}" type="presParOf" srcId="{E0F4BB68-A4DE-4BD2-9C10-CC0CE66B6FC9}" destId="{D29697E0-0C4B-43F5-A9C8-027ED57E2751}" srcOrd="1" destOrd="0" presId="urn:microsoft.com/office/officeart/2005/8/layout/orgChart1"/>
    <dgm:cxn modelId="{4D3C7ABD-0108-4B5A-970E-7F6B42559528}" type="presParOf" srcId="{D29697E0-0C4B-43F5-A9C8-027ED57E2751}" destId="{94870FE7-82E4-45D6-A004-1FAF05DF4ECB}" srcOrd="0" destOrd="0" presId="urn:microsoft.com/office/officeart/2005/8/layout/orgChart1"/>
    <dgm:cxn modelId="{542BC42F-BF0C-4C36-AE73-F9EEC5C5E99A}" type="presParOf" srcId="{D29697E0-0C4B-43F5-A9C8-027ED57E2751}" destId="{AA243B41-1AA2-4B3E-AC21-20050592D10F}" srcOrd="1" destOrd="0" presId="urn:microsoft.com/office/officeart/2005/8/layout/orgChart1"/>
    <dgm:cxn modelId="{C2BC85C1-09D7-4FA5-A1E2-4BA94862B09C}" type="presParOf" srcId="{AA243B41-1AA2-4B3E-AC21-20050592D10F}" destId="{92C5E732-0CD4-4617-8A5F-BEA1AA60E609}" srcOrd="0" destOrd="0" presId="urn:microsoft.com/office/officeart/2005/8/layout/orgChart1"/>
    <dgm:cxn modelId="{05BEBC0D-909E-49BF-920B-5C3AA6D83BD0}" type="presParOf" srcId="{92C5E732-0CD4-4617-8A5F-BEA1AA60E609}" destId="{813F7FCD-FCF6-4197-BCFC-3CA2D9E8F46A}" srcOrd="0" destOrd="0" presId="urn:microsoft.com/office/officeart/2005/8/layout/orgChart1"/>
    <dgm:cxn modelId="{CAC330AA-0B56-46A8-99DD-CED17F6C0E6A}" type="presParOf" srcId="{92C5E732-0CD4-4617-8A5F-BEA1AA60E609}" destId="{1691B448-1E11-4717-B455-829C886FE6C7}" srcOrd="1" destOrd="0" presId="urn:microsoft.com/office/officeart/2005/8/layout/orgChart1"/>
    <dgm:cxn modelId="{576A4267-EB44-47F1-A6B6-14CD4D1EE701}" type="presParOf" srcId="{AA243B41-1AA2-4B3E-AC21-20050592D10F}" destId="{A80EE26F-B087-4AB1-AEB9-D5D353040DC9}" srcOrd="1" destOrd="0" presId="urn:microsoft.com/office/officeart/2005/8/layout/orgChart1"/>
    <dgm:cxn modelId="{8D70A0B1-BF6E-4E00-AD3F-06C291218E2B}" type="presParOf" srcId="{AA243B41-1AA2-4B3E-AC21-20050592D10F}" destId="{6F9AFD50-1EBF-4614-9864-61DC6A8EF7D0}" srcOrd="2" destOrd="0" presId="urn:microsoft.com/office/officeart/2005/8/layout/orgChart1"/>
    <dgm:cxn modelId="{C1325116-F204-40E3-8DEC-0577EC1A739B}" type="presParOf" srcId="{D29697E0-0C4B-43F5-A9C8-027ED57E2751}" destId="{BA10B09A-FBB6-4BD4-84D3-317ABF897F42}" srcOrd="2" destOrd="0" presId="urn:microsoft.com/office/officeart/2005/8/layout/orgChart1"/>
    <dgm:cxn modelId="{1DE09C71-63CA-45FF-91BD-ED7D5282C30C}" type="presParOf" srcId="{D29697E0-0C4B-43F5-A9C8-027ED57E2751}" destId="{DE63A7AC-0CAC-4DB3-84A1-A886116FD5F2}" srcOrd="3" destOrd="0" presId="urn:microsoft.com/office/officeart/2005/8/layout/orgChart1"/>
    <dgm:cxn modelId="{EF5DF1BB-6C6F-4CDF-AD80-37EB95C720F4}" type="presParOf" srcId="{DE63A7AC-0CAC-4DB3-84A1-A886116FD5F2}" destId="{D86239C4-496D-49A1-9D79-6D6E86FFB38F}" srcOrd="0" destOrd="0" presId="urn:microsoft.com/office/officeart/2005/8/layout/orgChart1"/>
    <dgm:cxn modelId="{6D56F0C5-A105-4DC3-A218-A146442D8F3F}" type="presParOf" srcId="{D86239C4-496D-49A1-9D79-6D6E86FFB38F}" destId="{0E28D024-A76F-4979-81B6-FF614F95C2D1}" srcOrd="0" destOrd="0" presId="urn:microsoft.com/office/officeart/2005/8/layout/orgChart1"/>
    <dgm:cxn modelId="{0D6307D7-3199-40D0-81BF-AB584FE5E086}" type="presParOf" srcId="{D86239C4-496D-49A1-9D79-6D6E86FFB38F}" destId="{70D6C59E-CD26-45AE-B8E0-5339C2FB0201}" srcOrd="1" destOrd="0" presId="urn:microsoft.com/office/officeart/2005/8/layout/orgChart1"/>
    <dgm:cxn modelId="{BD9C83CB-E1A7-4074-903F-62622F94D233}" type="presParOf" srcId="{DE63A7AC-0CAC-4DB3-84A1-A886116FD5F2}" destId="{270B1D8E-3901-4C3F-89C7-336A47660B0F}" srcOrd="1" destOrd="0" presId="urn:microsoft.com/office/officeart/2005/8/layout/orgChart1"/>
    <dgm:cxn modelId="{EB9F5795-B4D0-44A4-A3E9-DBC4F90F0A92}" type="presParOf" srcId="{DE63A7AC-0CAC-4DB3-84A1-A886116FD5F2}" destId="{27B7048B-1987-4519-986A-1526F3745A52}" srcOrd="2" destOrd="0" presId="urn:microsoft.com/office/officeart/2005/8/layout/orgChart1"/>
    <dgm:cxn modelId="{0E782AA1-3C9E-4479-858A-3FA174B8DFC8}" type="presParOf" srcId="{D29697E0-0C4B-43F5-A9C8-027ED57E2751}" destId="{A3DDCFCE-3087-41E1-A26D-52D8284B2199}" srcOrd="4" destOrd="0" presId="urn:microsoft.com/office/officeart/2005/8/layout/orgChart1"/>
    <dgm:cxn modelId="{1D8D1F20-B2D4-4EA9-9BAF-54421BBF038B}" type="presParOf" srcId="{D29697E0-0C4B-43F5-A9C8-027ED57E2751}" destId="{4BB4446B-A148-4199-A3FF-74933B3D3F87}" srcOrd="5" destOrd="0" presId="urn:microsoft.com/office/officeart/2005/8/layout/orgChart1"/>
    <dgm:cxn modelId="{4B5111E4-A029-40EC-B405-7A34E33D062B}" type="presParOf" srcId="{4BB4446B-A148-4199-A3FF-74933B3D3F87}" destId="{175287F6-5683-4C69-AF0C-F8FE5CCC766C}" srcOrd="0" destOrd="0" presId="urn:microsoft.com/office/officeart/2005/8/layout/orgChart1"/>
    <dgm:cxn modelId="{8F20C930-D0F9-4581-A471-C97A32DAF7F1}" type="presParOf" srcId="{175287F6-5683-4C69-AF0C-F8FE5CCC766C}" destId="{42653036-919C-46BE-8D16-75A6078FC994}" srcOrd="0" destOrd="0" presId="urn:microsoft.com/office/officeart/2005/8/layout/orgChart1"/>
    <dgm:cxn modelId="{79E99FBA-E1A8-45CC-BF3A-C75D9007C777}" type="presParOf" srcId="{175287F6-5683-4C69-AF0C-F8FE5CCC766C}" destId="{033B2EE0-761C-41B2-87AB-DCEE9C8F598F}" srcOrd="1" destOrd="0" presId="urn:microsoft.com/office/officeart/2005/8/layout/orgChart1"/>
    <dgm:cxn modelId="{20249473-FEE3-42C8-8CE0-E2A2B746C369}" type="presParOf" srcId="{4BB4446B-A148-4199-A3FF-74933B3D3F87}" destId="{CF58D665-61C2-412E-8488-0384E542C921}" srcOrd="1" destOrd="0" presId="urn:microsoft.com/office/officeart/2005/8/layout/orgChart1"/>
    <dgm:cxn modelId="{4F7AB402-4AAB-4D1E-8ECA-D1F46CE01302}" type="presParOf" srcId="{4BB4446B-A148-4199-A3FF-74933B3D3F87}" destId="{D002CC17-4B62-4E9F-A764-C197DAFF4EF9}" srcOrd="2" destOrd="0" presId="urn:microsoft.com/office/officeart/2005/8/layout/orgChart1"/>
    <dgm:cxn modelId="{2D2064E4-4542-4C48-84EC-759C53601B6D}" type="presParOf" srcId="{D29697E0-0C4B-43F5-A9C8-027ED57E2751}" destId="{B1B7A10A-8F76-4B67-8A55-2B7DEBA2B17F}" srcOrd="6" destOrd="0" presId="urn:microsoft.com/office/officeart/2005/8/layout/orgChart1"/>
    <dgm:cxn modelId="{9ADFD699-1F24-4FE5-85F5-35C90FFEBA4E}" type="presParOf" srcId="{D29697E0-0C4B-43F5-A9C8-027ED57E2751}" destId="{A02F190F-F7A6-4BAE-8D8B-B21655EF657C}" srcOrd="7" destOrd="0" presId="urn:microsoft.com/office/officeart/2005/8/layout/orgChart1"/>
    <dgm:cxn modelId="{5D5006E5-7201-492D-AAA7-1A0114AE227D}" type="presParOf" srcId="{A02F190F-F7A6-4BAE-8D8B-B21655EF657C}" destId="{4AAF3742-B8BD-4E8B-95F3-F9D08B09C667}" srcOrd="0" destOrd="0" presId="urn:microsoft.com/office/officeart/2005/8/layout/orgChart1"/>
    <dgm:cxn modelId="{A6A9F6DA-47F8-499F-AB4B-033AE1BC6A41}" type="presParOf" srcId="{4AAF3742-B8BD-4E8B-95F3-F9D08B09C667}" destId="{35AD02D0-0A4F-4952-ACC1-9008BC7D6443}" srcOrd="0" destOrd="0" presId="urn:microsoft.com/office/officeart/2005/8/layout/orgChart1"/>
    <dgm:cxn modelId="{43AFBC9E-4F96-41F1-A7F0-9DA1C26CADD1}" type="presParOf" srcId="{4AAF3742-B8BD-4E8B-95F3-F9D08B09C667}" destId="{8E5A5D79-962E-4893-B712-D241EE25D3CC}" srcOrd="1" destOrd="0" presId="urn:microsoft.com/office/officeart/2005/8/layout/orgChart1"/>
    <dgm:cxn modelId="{0DCAA6F1-9B50-45F6-8C97-938855EE0EA5}" type="presParOf" srcId="{A02F190F-F7A6-4BAE-8D8B-B21655EF657C}" destId="{C092F6F8-E6F6-467D-8099-D0EF6AD22A0B}" srcOrd="1" destOrd="0" presId="urn:microsoft.com/office/officeart/2005/8/layout/orgChart1"/>
    <dgm:cxn modelId="{5B96B663-0663-4E55-B1BB-637A740A78B7}" type="presParOf" srcId="{A02F190F-F7A6-4BAE-8D8B-B21655EF657C}" destId="{E26C677E-32AF-4AE7-832C-85DEFEC8243D}" srcOrd="2" destOrd="0" presId="urn:microsoft.com/office/officeart/2005/8/layout/orgChart1"/>
    <dgm:cxn modelId="{BAC587A4-166F-46F1-8783-61B842E54D93}" type="presParOf" srcId="{D29697E0-0C4B-43F5-A9C8-027ED57E2751}" destId="{C5C8E601-4A04-42DC-886B-F8740362F445}" srcOrd="8" destOrd="0" presId="urn:microsoft.com/office/officeart/2005/8/layout/orgChart1"/>
    <dgm:cxn modelId="{00329833-14D2-4418-97E8-3A3F541A598B}" type="presParOf" srcId="{D29697E0-0C4B-43F5-A9C8-027ED57E2751}" destId="{04EEB72E-0811-42A4-BBF2-92F0B5668697}" srcOrd="9" destOrd="0" presId="urn:microsoft.com/office/officeart/2005/8/layout/orgChart1"/>
    <dgm:cxn modelId="{D178C01C-D8A1-4AFE-8526-AA8AE342B371}" type="presParOf" srcId="{04EEB72E-0811-42A4-BBF2-92F0B5668697}" destId="{8451236D-3FD4-4A32-95AF-4B9681BCEDC5}" srcOrd="0" destOrd="0" presId="urn:microsoft.com/office/officeart/2005/8/layout/orgChart1"/>
    <dgm:cxn modelId="{FD3A457C-EA8C-481B-AF27-328C6878CF0A}" type="presParOf" srcId="{8451236D-3FD4-4A32-95AF-4B9681BCEDC5}" destId="{E2BC5AFB-C275-4104-A667-2A9A72632FAE}" srcOrd="0" destOrd="0" presId="urn:microsoft.com/office/officeart/2005/8/layout/orgChart1"/>
    <dgm:cxn modelId="{666C11DC-2D3F-4642-A81B-0773942F0043}" type="presParOf" srcId="{8451236D-3FD4-4A32-95AF-4B9681BCEDC5}" destId="{94B13A42-12D9-49EE-B307-9CFB6C1E4AAF}" srcOrd="1" destOrd="0" presId="urn:microsoft.com/office/officeart/2005/8/layout/orgChart1"/>
    <dgm:cxn modelId="{1D81854D-2365-4ECB-A6B5-369C4210A7CC}" type="presParOf" srcId="{04EEB72E-0811-42A4-BBF2-92F0B5668697}" destId="{9CA9E0E4-4E13-41A5-810C-A38F8031DF37}" srcOrd="1" destOrd="0" presId="urn:microsoft.com/office/officeart/2005/8/layout/orgChart1"/>
    <dgm:cxn modelId="{2EF3D034-AD12-46FE-9F94-6A7F6ABD1C9B}" type="presParOf" srcId="{04EEB72E-0811-42A4-BBF2-92F0B5668697}" destId="{06A6529A-6ECB-4EFD-8ED5-6E8FAD08E4AB}" srcOrd="2" destOrd="0" presId="urn:microsoft.com/office/officeart/2005/8/layout/orgChart1"/>
    <dgm:cxn modelId="{320368AF-A5ED-4C30-95D7-43737623013A}" type="presParOf" srcId="{D29697E0-0C4B-43F5-A9C8-027ED57E2751}" destId="{B9228110-2FAE-4190-A025-815AAD3A5BA5}" srcOrd="10" destOrd="0" presId="urn:microsoft.com/office/officeart/2005/8/layout/orgChart1"/>
    <dgm:cxn modelId="{32BC4655-1BE8-4BD3-B306-F687FC317CC9}" type="presParOf" srcId="{D29697E0-0C4B-43F5-A9C8-027ED57E2751}" destId="{8367F03D-A136-400B-93F7-CED5096D284B}" srcOrd="11" destOrd="0" presId="urn:microsoft.com/office/officeart/2005/8/layout/orgChart1"/>
    <dgm:cxn modelId="{E79B4DB7-0B21-46C9-987B-AD6BC33DB7B3}" type="presParOf" srcId="{8367F03D-A136-400B-93F7-CED5096D284B}" destId="{E1B5823F-577E-41AE-A6F7-2BB971B3DD5A}" srcOrd="0" destOrd="0" presId="urn:microsoft.com/office/officeart/2005/8/layout/orgChart1"/>
    <dgm:cxn modelId="{8749AC08-B21E-461B-BBEC-51BF32AE7F0E}" type="presParOf" srcId="{E1B5823F-577E-41AE-A6F7-2BB971B3DD5A}" destId="{FDF055D0-0B64-4FC7-AEC7-27E5DC11ABCF}" srcOrd="0" destOrd="0" presId="urn:microsoft.com/office/officeart/2005/8/layout/orgChart1"/>
    <dgm:cxn modelId="{5BEC0953-F13A-443C-9B0C-2A242E292DD0}" type="presParOf" srcId="{E1B5823F-577E-41AE-A6F7-2BB971B3DD5A}" destId="{D5D3EFFB-AB94-4E9E-8C37-1AFCB27EC839}" srcOrd="1" destOrd="0" presId="urn:microsoft.com/office/officeart/2005/8/layout/orgChart1"/>
    <dgm:cxn modelId="{F49FFB01-A95E-4167-9BDB-E42D485E005A}" type="presParOf" srcId="{8367F03D-A136-400B-93F7-CED5096D284B}" destId="{E671CEFE-5B91-477F-84BF-4B7E32359CD5}" srcOrd="1" destOrd="0" presId="urn:microsoft.com/office/officeart/2005/8/layout/orgChart1"/>
    <dgm:cxn modelId="{E4F410D1-98A2-4918-A0A8-890B83AA8404}" type="presParOf" srcId="{8367F03D-A136-400B-93F7-CED5096D284B}" destId="{DF4FE0F4-1DE0-446D-A864-1F24FBF674C8}" srcOrd="2" destOrd="0" presId="urn:microsoft.com/office/officeart/2005/8/layout/orgChart1"/>
    <dgm:cxn modelId="{491B1831-7C71-4B7D-93E9-EF0DF2B95C1F}" type="presParOf" srcId="{D29697E0-0C4B-43F5-A9C8-027ED57E2751}" destId="{9F075AA5-749A-4A24-9003-B2EA4DED84FB}" srcOrd="12" destOrd="0" presId="urn:microsoft.com/office/officeart/2005/8/layout/orgChart1"/>
    <dgm:cxn modelId="{FC003826-AB86-4B3A-B4E9-8B74C7188D3A}" type="presParOf" srcId="{D29697E0-0C4B-43F5-A9C8-027ED57E2751}" destId="{F87C2496-CA75-4ADA-9FDB-272026FBE437}" srcOrd="13" destOrd="0" presId="urn:microsoft.com/office/officeart/2005/8/layout/orgChart1"/>
    <dgm:cxn modelId="{465292BA-8355-4677-9760-928C5567575B}" type="presParOf" srcId="{F87C2496-CA75-4ADA-9FDB-272026FBE437}" destId="{71A76400-A463-426B-932E-522F7F455FD8}" srcOrd="0" destOrd="0" presId="urn:microsoft.com/office/officeart/2005/8/layout/orgChart1"/>
    <dgm:cxn modelId="{6C8352A6-4F2F-4AF1-B814-210FE61101A3}" type="presParOf" srcId="{71A76400-A463-426B-932E-522F7F455FD8}" destId="{842083B4-C718-4056-B55A-34DABE1343C6}" srcOrd="0" destOrd="0" presId="urn:microsoft.com/office/officeart/2005/8/layout/orgChart1"/>
    <dgm:cxn modelId="{A4D43395-2F70-4DAD-8FD0-8F8ECA341A4F}" type="presParOf" srcId="{71A76400-A463-426B-932E-522F7F455FD8}" destId="{9EF8EE5F-0B27-4197-BA74-C4B21D6F6C3F}" srcOrd="1" destOrd="0" presId="urn:microsoft.com/office/officeart/2005/8/layout/orgChart1"/>
    <dgm:cxn modelId="{9C5831B9-BD32-4E0A-9FF8-3F8F39DE1FAF}" type="presParOf" srcId="{F87C2496-CA75-4ADA-9FDB-272026FBE437}" destId="{27BBFD7C-D778-42BA-9224-ECA8FDDF7933}" srcOrd="1" destOrd="0" presId="urn:microsoft.com/office/officeart/2005/8/layout/orgChart1"/>
    <dgm:cxn modelId="{3ADC6753-D879-4914-99B6-9143F75D7FFB}" type="presParOf" srcId="{F87C2496-CA75-4ADA-9FDB-272026FBE437}" destId="{3C345A52-7DB3-4CD7-9ADC-79533A87185F}" srcOrd="2" destOrd="0" presId="urn:microsoft.com/office/officeart/2005/8/layout/orgChart1"/>
    <dgm:cxn modelId="{D61D74D8-743D-47CB-BB83-0742C4AE89B5}" type="presParOf" srcId="{D29697E0-0C4B-43F5-A9C8-027ED57E2751}" destId="{7D1ED79C-8A4A-4C77-89CF-55D30138A4B2}" srcOrd="14" destOrd="0" presId="urn:microsoft.com/office/officeart/2005/8/layout/orgChart1"/>
    <dgm:cxn modelId="{0BEFC1F5-C41C-4A85-A05F-92DCF50BB04A}" type="presParOf" srcId="{D29697E0-0C4B-43F5-A9C8-027ED57E2751}" destId="{1B030DC9-57EA-423C-85AF-DE2665F6AF02}" srcOrd="15" destOrd="0" presId="urn:microsoft.com/office/officeart/2005/8/layout/orgChart1"/>
    <dgm:cxn modelId="{08B57285-17CE-4903-BC53-B65C0AB07647}" type="presParOf" srcId="{1B030DC9-57EA-423C-85AF-DE2665F6AF02}" destId="{8C6C4384-0E96-4CB8-AFE4-F3583CB4212D}" srcOrd="0" destOrd="0" presId="urn:microsoft.com/office/officeart/2005/8/layout/orgChart1"/>
    <dgm:cxn modelId="{7B5E584E-F5FA-446C-8C6D-8D7E2798DB1D}" type="presParOf" srcId="{8C6C4384-0E96-4CB8-AFE4-F3583CB4212D}" destId="{24E47E52-A3F8-4EA8-BF71-9554FFA60829}" srcOrd="0" destOrd="0" presId="urn:microsoft.com/office/officeart/2005/8/layout/orgChart1"/>
    <dgm:cxn modelId="{A606FBAB-C5BD-49BF-BAE5-C635EBB3F37B}" type="presParOf" srcId="{8C6C4384-0E96-4CB8-AFE4-F3583CB4212D}" destId="{E58DD2C3-8934-4221-9DC9-C237AE60D559}" srcOrd="1" destOrd="0" presId="urn:microsoft.com/office/officeart/2005/8/layout/orgChart1"/>
    <dgm:cxn modelId="{747D9BA6-7DBD-4414-AD45-127639CB51F7}" type="presParOf" srcId="{1B030DC9-57EA-423C-85AF-DE2665F6AF02}" destId="{CB7E5918-A8BD-4439-8AE9-E453309ED24C}" srcOrd="1" destOrd="0" presId="urn:microsoft.com/office/officeart/2005/8/layout/orgChart1"/>
    <dgm:cxn modelId="{E9B0121A-5DE6-4AA6-92AF-26034EC9E96C}" type="presParOf" srcId="{1B030DC9-57EA-423C-85AF-DE2665F6AF02}" destId="{4E647C67-06FA-47E3-9E7E-03F8DCD9322B}" srcOrd="2" destOrd="0" presId="urn:microsoft.com/office/officeart/2005/8/layout/orgChart1"/>
    <dgm:cxn modelId="{BF327566-2ECC-4830-ABB3-810308EEE6B2}" type="presParOf" srcId="{D29697E0-0C4B-43F5-A9C8-027ED57E2751}" destId="{7907F4B1-3B75-4AF3-82DF-EAEB402B2ABC}" srcOrd="16" destOrd="0" presId="urn:microsoft.com/office/officeart/2005/8/layout/orgChart1"/>
    <dgm:cxn modelId="{B71CBEA3-076E-464A-AB99-4919E1C155F4}" type="presParOf" srcId="{D29697E0-0C4B-43F5-A9C8-027ED57E2751}" destId="{726C3337-AC08-472A-B2B5-17665B2EC38B}" srcOrd="17" destOrd="0" presId="urn:microsoft.com/office/officeart/2005/8/layout/orgChart1"/>
    <dgm:cxn modelId="{29CAF92A-E713-45C3-AD0D-F78675DA9BF1}" type="presParOf" srcId="{726C3337-AC08-472A-B2B5-17665B2EC38B}" destId="{F1E79925-72BA-43EF-B754-AE4F8C850041}" srcOrd="0" destOrd="0" presId="urn:microsoft.com/office/officeart/2005/8/layout/orgChart1"/>
    <dgm:cxn modelId="{58836CC0-40B9-4408-AEB7-F63E985860AE}" type="presParOf" srcId="{F1E79925-72BA-43EF-B754-AE4F8C850041}" destId="{D9520896-82FF-4CA5-8E85-3BC5ACE67BAA}" srcOrd="0" destOrd="0" presId="urn:microsoft.com/office/officeart/2005/8/layout/orgChart1"/>
    <dgm:cxn modelId="{C8FE9D93-76A7-4324-BB87-29EA4EEAC6E1}" type="presParOf" srcId="{F1E79925-72BA-43EF-B754-AE4F8C850041}" destId="{56D85D39-1899-4273-B718-AF2AACADB881}" srcOrd="1" destOrd="0" presId="urn:microsoft.com/office/officeart/2005/8/layout/orgChart1"/>
    <dgm:cxn modelId="{F3DFF74A-CECD-4392-A343-7E8C76A7F3C0}" type="presParOf" srcId="{726C3337-AC08-472A-B2B5-17665B2EC38B}" destId="{89F0A72E-AE7E-454D-967A-6845327800CA}" srcOrd="1" destOrd="0" presId="urn:microsoft.com/office/officeart/2005/8/layout/orgChart1"/>
    <dgm:cxn modelId="{DF32CC6F-E98D-4E1C-99A6-FF5D8718569C}" type="presParOf" srcId="{726C3337-AC08-472A-B2B5-17665B2EC38B}" destId="{439C8697-52DF-4B84-BEF2-016BB755DD22}" srcOrd="2" destOrd="0" presId="urn:microsoft.com/office/officeart/2005/8/layout/orgChart1"/>
    <dgm:cxn modelId="{B0E81F20-E06F-4AF2-9DC6-2DC4D04F2E96}" type="presParOf" srcId="{D29697E0-0C4B-43F5-A9C8-027ED57E2751}" destId="{D560D703-FD9A-48F6-BD27-DBE8993D38A7}" srcOrd="18" destOrd="0" presId="urn:microsoft.com/office/officeart/2005/8/layout/orgChart1"/>
    <dgm:cxn modelId="{E46C9466-E760-4C0E-8265-60FB482F1F8F}" type="presParOf" srcId="{D29697E0-0C4B-43F5-A9C8-027ED57E2751}" destId="{CDE685C0-3B3B-481D-9A8B-CE91A930087C}" srcOrd="19" destOrd="0" presId="urn:microsoft.com/office/officeart/2005/8/layout/orgChart1"/>
    <dgm:cxn modelId="{A0901007-22B8-4E63-9AC4-B1D160B9EBC6}" type="presParOf" srcId="{CDE685C0-3B3B-481D-9A8B-CE91A930087C}" destId="{168ABC23-FB29-4261-9C22-963779978220}" srcOrd="0" destOrd="0" presId="urn:microsoft.com/office/officeart/2005/8/layout/orgChart1"/>
    <dgm:cxn modelId="{F3280C9A-FF4F-491B-8F8F-09D25FCE6514}" type="presParOf" srcId="{168ABC23-FB29-4261-9C22-963779978220}" destId="{64C6950F-86CF-445A-AD6A-D3875F0A4E20}" srcOrd="0" destOrd="0" presId="urn:microsoft.com/office/officeart/2005/8/layout/orgChart1"/>
    <dgm:cxn modelId="{EDBB4269-E288-4F87-9712-FB4B05AFA486}" type="presParOf" srcId="{168ABC23-FB29-4261-9C22-963779978220}" destId="{6D540780-A5EF-4ECC-AE33-9E565CB4E54D}" srcOrd="1" destOrd="0" presId="urn:microsoft.com/office/officeart/2005/8/layout/orgChart1"/>
    <dgm:cxn modelId="{33548694-1414-43DE-85E4-0C293C831A74}" type="presParOf" srcId="{CDE685C0-3B3B-481D-9A8B-CE91A930087C}" destId="{AE65A8DE-D9E7-4583-BD8F-5B2452615198}" srcOrd="1" destOrd="0" presId="urn:microsoft.com/office/officeart/2005/8/layout/orgChart1"/>
    <dgm:cxn modelId="{E168ADAD-613F-4791-8875-B6718B398DEB}" type="presParOf" srcId="{CDE685C0-3B3B-481D-9A8B-CE91A930087C}" destId="{0E573D6E-3D00-4438-856C-E45BE35D99B0}" srcOrd="2" destOrd="0" presId="urn:microsoft.com/office/officeart/2005/8/layout/orgChart1"/>
    <dgm:cxn modelId="{ED1E226B-B02D-46EA-A5A9-CE1AA1BF643F}" type="presParOf" srcId="{D29697E0-0C4B-43F5-A9C8-027ED57E2751}" destId="{480EDD66-B5AB-469C-9193-48389D1CF61E}" srcOrd="20" destOrd="0" presId="urn:microsoft.com/office/officeart/2005/8/layout/orgChart1"/>
    <dgm:cxn modelId="{71F51F46-D920-4706-A857-13005715B520}" type="presParOf" srcId="{D29697E0-0C4B-43F5-A9C8-027ED57E2751}" destId="{7F3168E1-753B-45FE-B9BE-D62AF1E5E0AB}" srcOrd="21" destOrd="0" presId="urn:microsoft.com/office/officeart/2005/8/layout/orgChart1"/>
    <dgm:cxn modelId="{249FF647-7D75-48DB-B6B7-366D37F77DF6}" type="presParOf" srcId="{7F3168E1-753B-45FE-B9BE-D62AF1E5E0AB}" destId="{E91B0004-145A-43BE-A289-94C0E0D8E74A}" srcOrd="0" destOrd="0" presId="urn:microsoft.com/office/officeart/2005/8/layout/orgChart1"/>
    <dgm:cxn modelId="{59187639-4B86-4A5B-A1F3-3F0D20CA9E9E}" type="presParOf" srcId="{E91B0004-145A-43BE-A289-94C0E0D8E74A}" destId="{03724E0D-6334-4926-A14D-A8214AD01E91}" srcOrd="0" destOrd="0" presId="urn:microsoft.com/office/officeart/2005/8/layout/orgChart1"/>
    <dgm:cxn modelId="{A1DCB265-1E51-49D9-917D-611CEB8A341F}" type="presParOf" srcId="{E91B0004-145A-43BE-A289-94C0E0D8E74A}" destId="{AF209271-6987-4FEE-884F-7E3EFBC3844B}" srcOrd="1" destOrd="0" presId="urn:microsoft.com/office/officeart/2005/8/layout/orgChart1"/>
    <dgm:cxn modelId="{70AE5444-6A93-4CA2-9E67-C5B0AB19E17A}" type="presParOf" srcId="{7F3168E1-753B-45FE-B9BE-D62AF1E5E0AB}" destId="{7196637F-E920-4462-B3A0-6576D27975E6}" srcOrd="1" destOrd="0" presId="urn:microsoft.com/office/officeart/2005/8/layout/orgChart1"/>
    <dgm:cxn modelId="{565FDB0D-8CF2-4C1D-BE7A-96F76935D03F}" type="presParOf" srcId="{7F3168E1-753B-45FE-B9BE-D62AF1E5E0AB}" destId="{E340831D-0296-4A8D-A8B6-542540CE891E}" srcOrd="2" destOrd="0" presId="urn:microsoft.com/office/officeart/2005/8/layout/orgChart1"/>
    <dgm:cxn modelId="{B5909B54-9980-42F4-99C3-72DBEF4A8D56}" type="presParOf" srcId="{D29697E0-0C4B-43F5-A9C8-027ED57E2751}" destId="{B91134B0-E723-4F67-B2AC-AA6174E3C5C7}" srcOrd="22" destOrd="0" presId="urn:microsoft.com/office/officeart/2005/8/layout/orgChart1"/>
    <dgm:cxn modelId="{519C4576-A182-4AE6-B6E7-CC5EA959BF99}" type="presParOf" srcId="{D29697E0-0C4B-43F5-A9C8-027ED57E2751}" destId="{BC191394-A848-4A97-93D4-0D9998F56F97}" srcOrd="23" destOrd="0" presId="urn:microsoft.com/office/officeart/2005/8/layout/orgChart1"/>
    <dgm:cxn modelId="{50534E9F-B76F-43F2-BFA2-AEF63E0C15C2}" type="presParOf" srcId="{BC191394-A848-4A97-93D4-0D9998F56F97}" destId="{A9D18A5B-311F-4F81-A587-FC96761EA5F1}" srcOrd="0" destOrd="0" presId="urn:microsoft.com/office/officeart/2005/8/layout/orgChart1"/>
    <dgm:cxn modelId="{2A375F7A-D980-41E5-9B7B-AD27392C1FB7}" type="presParOf" srcId="{A9D18A5B-311F-4F81-A587-FC96761EA5F1}" destId="{BF914800-6DFD-4E27-8C79-E58CC3493476}" srcOrd="0" destOrd="0" presId="urn:microsoft.com/office/officeart/2005/8/layout/orgChart1"/>
    <dgm:cxn modelId="{C091F118-D771-4CE3-9926-80164ADE1B67}" type="presParOf" srcId="{A9D18A5B-311F-4F81-A587-FC96761EA5F1}" destId="{06F898B1-1ACD-4446-A88D-433E51C82492}" srcOrd="1" destOrd="0" presId="urn:microsoft.com/office/officeart/2005/8/layout/orgChart1"/>
    <dgm:cxn modelId="{372DA713-87DB-4C0D-8A90-25FC1C5BC3AE}" type="presParOf" srcId="{BC191394-A848-4A97-93D4-0D9998F56F97}" destId="{8B72CD58-1E84-4539-AC0C-E19860C4A586}" srcOrd="1" destOrd="0" presId="urn:microsoft.com/office/officeart/2005/8/layout/orgChart1"/>
    <dgm:cxn modelId="{8FD59734-A82A-4221-A707-510E2681D1A2}" type="presParOf" srcId="{BC191394-A848-4A97-93D4-0D9998F56F97}" destId="{C30A9E64-693D-4B00-B3BD-A617707DC107}" srcOrd="2" destOrd="0" presId="urn:microsoft.com/office/officeart/2005/8/layout/orgChart1"/>
    <dgm:cxn modelId="{E4BA5D38-BCAB-4CAF-A3AD-C990AF40402D}" type="presParOf" srcId="{E0F4BB68-A4DE-4BD2-9C10-CC0CE66B6FC9}" destId="{E6070E34-C65F-4107-B551-14F3EB7DB484}" srcOrd="2" destOrd="0" presId="urn:microsoft.com/office/officeart/2005/8/layout/orgChart1"/>
    <dgm:cxn modelId="{7A9BE1D9-B26C-4A2A-B892-A94340EE5C58}" type="presParOf" srcId="{BA9F5396-2A00-4676-B01F-E00DA8B522C2}" destId="{EB5F30E2-3A34-477B-A915-A4BEE777A384}" srcOrd="2" destOrd="0" presId="urn:microsoft.com/office/officeart/2005/8/layout/orgChart1"/>
    <dgm:cxn modelId="{0014BBA4-47E1-4D0C-A2C6-D2137F5E01C5}" type="presParOf" srcId="{B399B6E2-141A-443A-B18E-3FC08836AA83}" destId="{C79314F2-E44D-44A8-95DB-E6567585B4C7}" srcOrd="2" destOrd="0" presId="urn:microsoft.com/office/officeart/2005/8/layout/orgChart1"/>
    <dgm:cxn modelId="{B03AE7F6-9C21-4540-A454-1E2E87F0C05D}" type="presParOf" srcId="{B399B6E2-141A-443A-B18E-3FC08836AA83}" destId="{3E71F587-40A4-4A73-B0B8-803935E7CB71}" srcOrd="3" destOrd="0" presId="urn:microsoft.com/office/officeart/2005/8/layout/orgChart1"/>
    <dgm:cxn modelId="{4FF1D30A-3853-4498-8CDD-797FF6040B6D}" type="presParOf" srcId="{3E71F587-40A4-4A73-B0B8-803935E7CB71}" destId="{CE6EDCDE-7ADE-433F-AD27-B448DDBE01EB}" srcOrd="0" destOrd="0" presId="urn:microsoft.com/office/officeart/2005/8/layout/orgChart1"/>
    <dgm:cxn modelId="{49937746-2496-4163-936A-35B76A6A341C}" type="presParOf" srcId="{CE6EDCDE-7ADE-433F-AD27-B448DDBE01EB}" destId="{AC7658E9-384E-4B5A-A1BF-107B47D5ECAF}" srcOrd="0" destOrd="0" presId="urn:microsoft.com/office/officeart/2005/8/layout/orgChart1"/>
    <dgm:cxn modelId="{030F132F-622F-45A8-B10C-B094A577541F}" type="presParOf" srcId="{CE6EDCDE-7ADE-433F-AD27-B448DDBE01EB}" destId="{515083F3-ED8D-4231-9D99-EFDC981F5FB1}" srcOrd="1" destOrd="0" presId="urn:microsoft.com/office/officeart/2005/8/layout/orgChart1"/>
    <dgm:cxn modelId="{B6A731DA-59E6-4A15-AB8B-AE62CE310EAF}" type="presParOf" srcId="{3E71F587-40A4-4A73-B0B8-803935E7CB71}" destId="{4ECA2DF1-36B3-4532-8E2C-846CCC0ED62A}" srcOrd="1" destOrd="0" presId="urn:microsoft.com/office/officeart/2005/8/layout/orgChart1"/>
    <dgm:cxn modelId="{A9134697-F7DB-41D1-86A2-422B03E9E7D9}" type="presParOf" srcId="{4ECA2DF1-36B3-4532-8E2C-846CCC0ED62A}" destId="{A9B3C2C6-8C90-4895-ABC1-6836D56A474B}" srcOrd="0" destOrd="0" presId="urn:microsoft.com/office/officeart/2005/8/layout/orgChart1"/>
    <dgm:cxn modelId="{E7DF16B4-66E9-4C88-808C-A44249E47677}" type="presParOf" srcId="{4ECA2DF1-36B3-4532-8E2C-846CCC0ED62A}" destId="{260F1604-B009-42DB-9027-0D38DE02ADF5}" srcOrd="1" destOrd="0" presId="urn:microsoft.com/office/officeart/2005/8/layout/orgChart1"/>
    <dgm:cxn modelId="{A335372F-F5D9-4367-84F9-1AACA39264A1}" type="presParOf" srcId="{260F1604-B009-42DB-9027-0D38DE02ADF5}" destId="{C508F8DD-C958-429C-9DDF-20DE9C0E4590}" srcOrd="0" destOrd="0" presId="urn:microsoft.com/office/officeart/2005/8/layout/orgChart1"/>
    <dgm:cxn modelId="{8AFCAADD-4986-4A46-9ABE-95FB36F50407}" type="presParOf" srcId="{C508F8DD-C958-429C-9DDF-20DE9C0E4590}" destId="{C3CB40F5-480E-44E8-9AB3-A60461D9EB8C}" srcOrd="0" destOrd="0" presId="urn:microsoft.com/office/officeart/2005/8/layout/orgChart1"/>
    <dgm:cxn modelId="{25C39373-6271-4B2A-B577-8ADAD18C724D}" type="presParOf" srcId="{C508F8DD-C958-429C-9DDF-20DE9C0E4590}" destId="{D027D103-EE2C-427C-B90A-7F38419222D0}" srcOrd="1" destOrd="0" presId="urn:microsoft.com/office/officeart/2005/8/layout/orgChart1"/>
    <dgm:cxn modelId="{F0118F9A-667E-4F5B-8E9B-46F7B118CD9B}" type="presParOf" srcId="{260F1604-B009-42DB-9027-0D38DE02ADF5}" destId="{199EAC3B-5E2B-400D-80A2-D2CDC2F95A6E}" srcOrd="1" destOrd="0" presId="urn:microsoft.com/office/officeart/2005/8/layout/orgChart1"/>
    <dgm:cxn modelId="{51930D5E-5F41-47D3-8058-11B1065BEB95}" type="presParOf" srcId="{199EAC3B-5E2B-400D-80A2-D2CDC2F95A6E}" destId="{765542C6-2638-4AD1-A5A4-85885DE125B4}" srcOrd="0" destOrd="0" presId="urn:microsoft.com/office/officeart/2005/8/layout/orgChart1"/>
    <dgm:cxn modelId="{4936C8B9-963A-4E08-96A2-29F931DD2C26}" type="presParOf" srcId="{199EAC3B-5E2B-400D-80A2-D2CDC2F95A6E}" destId="{97964A0C-24CD-453E-8B1F-75BFC23FCE5D}" srcOrd="1" destOrd="0" presId="urn:microsoft.com/office/officeart/2005/8/layout/orgChart1"/>
    <dgm:cxn modelId="{8676C915-3E69-4B3E-9DFD-78A0D456E3C8}" type="presParOf" srcId="{97964A0C-24CD-453E-8B1F-75BFC23FCE5D}" destId="{EE83E844-F911-4D6E-A89B-9FEEDF7ABC87}" srcOrd="0" destOrd="0" presId="urn:microsoft.com/office/officeart/2005/8/layout/orgChart1"/>
    <dgm:cxn modelId="{4D6F2128-E35A-44E7-9CBA-FAECE66D04E0}" type="presParOf" srcId="{EE83E844-F911-4D6E-A89B-9FEEDF7ABC87}" destId="{BADBBC74-4641-47D3-8FB7-8A6410679DBA}" srcOrd="0" destOrd="0" presId="urn:microsoft.com/office/officeart/2005/8/layout/orgChart1"/>
    <dgm:cxn modelId="{5C457967-5332-414C-B090-550CF311E89F}" type="presParOf" srcId="{EE83E844-F911-4D6E-A89B-9FEEDF7ABC87}" destId="{1F0C6C9A-9CF1-4C63-816E-182ACCB6CAB0}" srcOrd="1" destOrd="0" presId="urn:microsoft.com/office/officeart/2005/8/layout/orgChart1"/>
    <dgm:cxn modelId="{12C83F3E-ADED-4AE1-B39A-548E9B4FB024}" type="presParOf" srcId="{97964A0C-24CD-453E-8B1F-75BFC23FCE5D}" destId="{4090B2B1-36B2-46C2-86C7-B5196C724EDD}" srcOrd="1" destOrd="0" presId="urn:microsoft.com/office/officeart/2005/8/layout/orgChart1"/>
    <dgm:cxn modelId="{499FCB6A-6F3F-42A8-84F0-75A049D547A0}" type="presParOf" srcId="{97964A0C-24CD-453E-8B1F-75BFC23FCE5D}" destId="{E98680B9-C2FE-4BAE-BC6C-923B89F080D5}" srcOrd="2" destOrd="0" presId="urn:microsoft.com/office/officeart/2005/8/layout/orgChart1"/>
    <dgm:cxn modelId="{8E0068BB-208F-4A3D-BC80-C7D2735FD9FC}" type="presParOf" srcId="{199EAC3B-5E2B-400D-80A2-D2CDC2F95A6E}" destId="{7A58597A-045B-4CB5-B7D0-7A1A4C2F39E1}" srcOrd="2" destOrd="0" presId="urn:microsoft.com/office/officeart/2005/8/layout/orgChart1"/>
    <dgm:cxn modelId="{243CDC86-F1B2-474F-B421-5E36D46D1929}" type="presParOf" srcId="{199EAC3B-5E2B-400D-80A2-D2CDC2F95A6E}" destId="{B3E12729-6947-448A-9B23-4F5F449A654C}" srcOrd="3" destOrd="0" presId="urn:microsoft.com/office/officeart/2005/8/layout/orgChart1"/>
    <dgm:cxn modelId="{A6A26F9B-6579-464F-A5BD-3E40222ECF49}" type="presParOf" srcId="{B3E12729-6947-448A-9B23-4F5F449A654C}" destId="{DEC62D60-BA28-46E2-8B66-2BBA744761FD}" srcOrd="0" destOrd="0" presId="urn:microsoft.com/office/officeart/2005/8/layout/orgChart1"/>
    <dgm:cxn modelId="{0D5A3613-68B8-4F74-A939-4FD3AB21E222}" type="presParOf" srcId="{DEC62D60-BA28-46E2-8B66-2BBA744761FD}" destId="{B1955B4A-D1EE-4420-ACE9-5BFCB5BAC25A}" srcOrd="0" destOrd="0" presId="urn:microsoft.com/office/officeart/2005/8/layout/orgChart1"/>
    <dgm:cxn modelId="{25C08B6B-1021-4F43-9FA5-5287A05C742E}" type="presParOf" srcId="{DEC62D60-BA28-46E2-8B66-2BBA744761FD}" destId="{C3CC25F4-6F3F-46A6-91BD-C53A9F98B7BE}" srcOrd="1" destOrd="0" presId="urn:microsoft.com/office/officeart/2005/8/layout/orgChart1"/>
    <dgm:cxn modelId="{6C16CF8E-B135-4580-9E98-EF5D1D0141F2}" type="presParOf" srcId="{B3E12729-6947-448A-9B23-4F5F449A654C}" destId="{455BF460-9694-4006-8A06-791DFF7B74D0}" srcOrd="1" destOrd="0" presId="urn:microsoft.com/office/officeart/2005/8/layout/orgChart1"/>
    <dgm:cxn modelId="{2327CA27-8528-418F-8F79-9A80EAF1204F}" type="presParOf" srcId="{B3E12729-6947-448A-9B23-4F5F449A654C}" destId="{AAB2199B-645D-4393-B38D-BDBBAB48E346}" srcOrd="2" destOrd="0" presId="urn:microsoft.com/office/officeart/2005/8/layout/orgChart1"/>
    <dgm:cxn modelId="{412F67A0-E5A3-46F1-B1A7-66D8FCAFC31D}" type="presParOf" srcId="{260F1604-B009-42DB-9027-0D38DE02ADF5}" destId="{1D4878D2-07F8-4478-BF09-92E3E3813F08}" srcOrd="2" destOrd="0" presId="urn:microsoft.com/office/officeart/2005/8/layout/orgChart1"/>
    <dgm:cxn modelId="{0AAB0C84-627E-43D3-BD8F-98DEFAF2EB60}" type="presParOf" srcId="{4ECA2DF1-36B3-4532-8E2C-846CCC0ED62A}" destId="{6088714C-D986-48A7-924A-761FC9261145}" srcOrd="2" destOrd="0" presId="urn:microsoft.com/office/officeart/2005/8/layout/orgChart1"/>
    <dgm:cxn modelId="{A0557202-909F-493B-BC62-94D6E575385C}" type="presParOf" srcId="{4ECA2DF1-36B3-4532-8E2C-846CCC0ED62A}" destId="{9319A6C2-6CC7-406E-AE43-E671CD3393D1}" srcOrd="3" destOrd="0" presId="urn:microsoft.com/office/officeart/2005/8/layout/orgChart1"/>
    <dgm:cxn modelId="{45EA81F6-47FA-4D07-ABFF-AEFE2898F19F}" type="presParOf" srcId="{9319A6C2-6CC7-406E-AE43-E671CD3393D1}" destId="{B7BDD140-DAFE-4266-8800-66EFD7D10A7A}" srcOrd="0" destOrd="0" presId="urn:microsoft.com/office/officeart/2005/8/layout/orgChart1"/>
    <dgm:cxn modelId="{A3D2228D-9556-4BB3-B9AB-33BAFAAC7975}" type="presParOf" srcId="{B7BDD140-DAFE-4266-8800-66EFD7D10A7A}" destId="{D36A0248-A690-409F-848B-741951B3F90F}" srcOrd="0" destOrd="0" presId="urn:microsoft.com/office/officeart/2005/8/layout/orgChart1"/>
    <dgm:cxn modelId="{1B1A9091-90CE-4519-A453-EC97C9E0134F}" type="presParOf" srcId="{B7BDD140-DAFE-4266-8800-66EFD7D10A7A}" destId="{E2E8317D-AF94-4743-83B6-3EE1CAF04E1B}" srcOrd="1" destOrd="0" presId="urn:microsoft.com/office/officeart/2005/8/layout/orgChart1"/>
    <dgm:cxn modelId="{968CED6C-741A-4434-BED4-8DFA626E1A1F}" type="presParOf" srcId="{9319A6C2-6CC7-406E-AE43-E671CD3393D1}" destId="{AAEF6CE2-DFB7-41FE-A4FC-D0FB7B9E2C16}" srcOrd="1" destOrd="0" presId="urn:microsoft.com/office/officeart/2005/8/layout/orgChart1"/>
    <dgm:cxn modelId="{5CF5ACDC-0965-449C-B618-9EB011827B87}" type="presParOf" srcId="{AAEF6CE2-DFB7-41FE-A4FC-D0FB7B9E2C16}" destId="{15499AE8-DC32-4CD6-BC97-CD33C15CF61E}" srcOrd="0" destOrd="0" presId="urn:microsoft.com/office/officeart/2005/8/layout/orgChart1"/>
    <dgm:cxn modelId="{3613DF10-E4F6-4C14-AF68-794FF493F85B}" type="presParOf" srcId="{AAEF6CE2-DFB7-41FE-A4FC-D0FB7B9E2C16}" destId="{B7AAB405-CE9B-4CD9-9E1F-9472A332A318}" srcOrd="1" destOrd="0" presId="urn:microsoft.com/office/officeart/2005/8/layout/orgChart1"/>
    <dgm:cxn modelId="{8580AB07-604A-422F-B233-FB040F900559}" type="presParOf" srcId="{B7AAB405-CE9B-4CD9-9E1F-9472A332A318}" destId="{9A896C42-0BE4-41E1-A833-4BB4C2714EAE}" srcOrd="0" destOrd="0" presId="urn:microsoft.com/office/officeart/2005/8/layout/orgChart1"/>
    <dgm:cxn modelId="{BE3B216E-E730-40BD-9DD5-CF99D5125D47}" type="presParOf" srcId="{9A896C42-0BE4-41E1-A833-4BB4C2714EAE}" destId="{5256FA5A-F6A1-44CD-9655-F668880B7E6F}" srcOrd="0" destOrd="0" presId="urn:microsoft.com/office/officeart/2005/8/layout/orgChart1"/>
    <dgm:cxn modelId="{9E98E2D8-CB78-4310-BEBD-228B981688A5}" type="presParOf" srcId="{9A896C42-0BE4-41E1-A833-4BB4C2714EAE}" destId="{2853C347-285C-4A53-9481-49BE75FDE139}" srcOrd="1" destOrd="0" presId="urn:microsoft.com/office/officeart/2005/8/layout/orgChart1"/>
    <dgm:cxn modelId="{2AEE5CF3-B244-4AA6-BA94-FCFC2D031EE5}" type="presParOf" srcId="{B7AAB405-CE9B-4CD9-9E1F-9472A332A318}" destId="{44866A95-A0C5-462D-AA98-24AF7D6C0D5F}" srcOrd="1" destOrd="0" presId="urn:microsoft.com/office/officeart/2005/8/layout/orgChart1"/>
    <dgm:cxn modelId="{64B9BA38-95CB-4D71-A6C0-227FECE439E6}" type="presParOf" srcId="{B7AAB405-CE9B-4CD9-9E1F-9472A332A318}" destId="{311BE950-FD1E-4580-B2B3-3A2C2E3A99E1}" srcOrd="2" destOrd="0" presId="urn:microsoft.com/office/officeart/2005/8/layout/orgChart1"/>
    <dgm:cxn modelId="{F69E55A4-2992-4EC8-9EEF-B1CD6915233D}" type="presParOf" srcId="{AAEF6CE2-DFB7-41FE-A4FC-D0FB7B9E2C16}" destId="{92CDB37A-025E-4C9C-91A5-A9C6464C17DB}" srcOrd="2" destOrd="0" presId="urn:microsoft.com/office/officeart/2005/8/layout/orgChart1"/>
    <dgm:cxn modelId="{C7C5A77E-FB8A-4F94-9EE5-61105FDD0E40}" type="presParOf" srcId="{AAEF6CE2-DFB7-41FE-A4FC-D0FB7B9E2C16}" destId="{16C3AD4F-91A9-4F13-B9D4-9D3BFD5EF9F0}" srcOrd="3" destOrd="0" presId="urn:microsoft.com/office/officeart/2005/8/layout/orgChart1"/>
    <dgm:cxn modelId="{02F05F42-9D47-4C9B-931F-1323330117A4}" type="presParOf" srcId="{16C3AD4F-91A9-4F13-B9D4-9D3BFD5EF9F0}" destId="{26A962AD-EBE9-4414-A03D-0F8E82B999F0}" srcOrd="0" destOrd="0" presId="urn:microsoft.com/office/officeart/2005/8/layout/orgChart1"/>
    <dgm:cxn modelId="{B81E1FBA-B477-4E00-A6C0-63C6EA892C2D}" type="presParOf" srcId="{26A962AD-EBE9-4414-A03D-0F8E82B999F0}" destId="{BB516F4C-5ACC-46E0-9D37-61E0DB9D2C1F}" srcOrd="0" destOrd="0" presId="urn:microsoft.com/office/officeart/2005/8/layout/orgChart1"/>
    <dgm:cxn modelId="{454C0C4F-6076-4F31-A488-18A21CEFF109}" type="presParOf" srcId="{26A962AD-EBE9-4414-A03D-0F8E82B999F0}" destId="{B6E34A7A-43F8-48E0-8869-DCA02B51DE31}" srcOrd="1" destOrd="0" presId="urn:microsoft.com/office/officeart/2005/8/layout/orgChart1"/>
    <dgm:cxn modelId="{ACBD83AD-7846-41E3-B808-BC6E1FE06A8F}" type="presParOf" srcId="{16C3AD4F-91A9-4F13-B9D4-9D3BFD5EF9F0}" destId="{483C4693-4FB8-4D55-B8AF-D14506BCC806}" srcOrd="1" destOrd="0" presId="urn:microsoft.com/office/officeart/2005/8/layout/orgChart1"/>
    <dgm:cxn modelId="{B8BF286C-D671-4AA3-8102-C36A821B373D}" type="presParOf" srcId="{16C3AD4F-91A9-4F13-B9D4-9D3BFD5EF9F0}" destId="{E1B04054-6C4C-467E-BB4C-EA461B5FB9A3}" srcOrd="2" destOrd="0" presId="urn:microsoft.com/office/officeart/2005/8/layout/orgChart1"/>
    <dgm:cxn modelId="{CF5E2AF6-44B0-4915-B0F5-36D7AB15B01C}" type="presParOf" srcId="{9319A6C2-6CC7-406E-AE43-E671CD3393D1}" destId="{CC27248A-9122-4A03-ACB3-729425EAE8F9}" srcOrd="2" destOrd="0" presId="urn:microsoft.com/office/officeart/2005/8/layout/orgChart1"/>
    <dgm:cxn modelId="{95464DE4-2FB0-41CB-A573-356CAAEF6CEF}" type="presParOf" srcId="{4ECA2DF1-36B3-4532-8E2C-846CCC0ED62A}" destId="{C6A59EA2-300D-4299-97B5-9A896308ADAA}" srcOrd="4" destOrd="0" presId="urn:microsoft.com/office/officeart/2005/8/layout/orgChart1"/>
    <dgm:cxn modelId="{924FECE5-21DA-4EBD-87D6-BD21405BA185}" type="presParOf" srcId="{4ECA2DF1-36B3-4532-8E2C-846CCC0ED62A}" destId="{CBB7E3BF-AD5B-4466-AC8C-9046870D17D1}" srcOrd="5" destOrd="0" presId="urn:microsoft.com/office/officeart/2005/8/layout/orgChart1"/>
    <dgm:cxn modelId="{4E7CED05-7AA3-41CF-B30C-0AA684BE5A8F}" type="presParOf" srcId="{CBB7E3BF-AD5B-4466-AC8C-9046870D17D1}" destId="{FA480523-37A2-4E56-A550-3019FFBD3673}" srcOrd="0" destOrd="0" presId="urn:microsoft.com/office/officeart/2005/8/layout/orgChart1"/>
    <dgm:cxn modelId="{6DF1AD71-651C-445A-87E0-6660194FBB43}" type="presParOf" srcId="{FA480523-37A2-4E56-A550-3019FFBD3673}" destId="{A4880343-36B6-4D67-A74F-84E4F748F6E8}" srcOrd="0" destOrd="0" presId="urn:microsoft.com/office/officeart/2005/8/layout/orgChart1"/>
    <dgm:cxn modelId="{98EFFD29-B259-4B6A-8A55-732842985E29}" type="presParOf" srcId="{FA480523-37A2-4E56-A550-3019FFBD3673}" destId="{6489EADB-AD71-490B-AB58-3799C25FD5C5}" srcOrd="1" destOrd="0" presId="urn:microsoft.com/office/officeart/2005/8/layout/orgChart1"/>
    <dgm:cxn modelId="{CE9B778D-EB9B-44F9-82B9-D8A494D5D6E1}" type="presParOf" srcId="{CBB7E3BF-AD5B-4466-AC8C-9046870D17D1}" destId="{F5A4DC8C-93FF-4D5D-8DB8-F8AF2DA1380F}" srcOrd="1" destOrd="0" presId="urn:microsoft.com/office/officeart/2005/8/layout/orgChart1"/>
    <dgm:cxn modelId="{00ABB009-2CCA-4D66-94C7-0358DE5E0DF6}" type="presParOf" srcId="{F5A4DC8C-93FF-4D5D-8DB8-F8AF2DA1380F}" destId="{A68E4598-0373-41F8-A41D-19F5E989EF44}" srcOrd="0" destOrd="0" presId="urn:microsoft.com/office/officeart/2005/8/layout/orgChart1"/>
    <dgm:cxn modelId="{F9C53FA6-6035-4708-9BDA-AA7F325CFFE7}" type="presParOf" srcId="{F5A4DC8C-93FF-4D5D-8DB8-F8AF2DA1380F}" destId="{901FB333-8489-4B71-8226-848F085BC642}" srcOrd="1" destOrd="0" presId="urn:microsoft.com/office/officeart/2005/8/layout/orgChart1"/>
    <dgm:cxn modelId="{B8D232A0-0F41-4A4C-B440-BEF0E54FCFE7}" type="presParOf" srcId="{901FB333-8489-4B71-8226-848F085BC642}" destId="{70EFDC64-A2A9-4253-8CD8-874C997E242F}" srcOrd="0" destOrd="0" presId="urn:microsoft.com/office/officeart/2005/8/layout/orgChart1"/>
    <dgm:cxn modelId="{6E67955A-CC30-43FE-9DA0-00E5B42C3CC1}" type="presParOf" srcId="{70EFDC64-A2A9-4253-8CD8-874C997E242F}" destId="{716FF2C4-E56B-4A8F-9902-E07B49E99229}" srcOrd="0" destOrd="0" presId="urn:microsoft.com/office/officeart/2005/8/layout/orgChart1"/>
    <dgm:cxn modelId="{F1CA9832-6801-415A-967B-F8116EBEA0B2}" type="presParOf" srcId="{70EFDC64-A2A9-4253-8CD8-874C997E242F}" destId="{18BFF2EC-3DEE-49CC-B6F1-4762524E28EE}" srcOrd="1" destOrd="0" presId="urn:microsoft.com/office/officeart/2005/8/layout/orgChart1"/>
    <dgm:cxn modelId="{4EC34AA0-DC43-493A-95B5-F9482205EBB6}" type="presParOf" srcId="{901FB333-8489-4B71-8226-848F085BC642}" destId="{8F4F76E0-A845-4968-98AD-DCC611B88FF0}" srcOrd="1" destOrd="0" presId="urn:microsoft.com/office/officeart/2005/8/layout/orgChart1"/>
    <dgm:cxn modelId="{2DBE1F47-676D-4F0B-87D7-596A3AC65B4B}" type="presParOf" srcId="{901FB333-8489-4B71-8226-848F085BC642}" destId="{5D357F9A-F8C0-43A9-A4EA-B41D50602A80}" srcOrd="2" destOrd="0" presId="urn:microsoft.com/office/officeart/2005/8/layout/orgChart1"/>
    <dgm:cxn modelId="{310AF222-7A69-429B-B27B-4E3123CFFDAA}" type="presParOf" srcId="{F5A4DC8C-93FF-4D5D-8DB8-F8AF2DA1380F}" destId="{795022B4-7891-47E5-82B4-DD8597387CA2}" srcOrd="2" destOrd="0" presId="urn:microsoft.com/office/officeart/2005/8/layout/orgChart1"/>
    <dgm:cxn modelId="{5A8C0A19-0ACD-4B69-B562-AB1F4DDA242E}" type="presParOf" srcId="{F5A4DC8C-93FF-4D5D-8DB8-F8AF2DA1380F}" destId="{349DA0AF-511D-4FE9-833C-BE0B96DBCD40}" srcOrd="3" destOrd="0" presId="urn:microsoft.com/office/officeart/2005/8/layout/orgChart1"/>
    <dgm:cxn modelId="{299AE558-621F-4D58-9652-26091B4303F5}" type="presParOf" srcId="{349DA0AF-511D-4FE9-833C-BE0B96DBCD40}" destId="{C8A208ED-36FB-4238-ABA3-003BADF521BD}" srcOrd="0" destOrd="0" presId="urn:microsoft.com/office/officeart/2005/8/layout/orgChart1"/>
    <dgm:cxn modelId="{81388C51-48C9-4B4B-A9D4-F3BC8F3FA033}" type="presParOf" srcId="{C8A208ED-36FB-4238-ABA3-003BADF521BD}" destId="{8EDE0217-4A07-47B3-84F2-16DDFF56A208}" srcOrd="0" destOrd="0" presId="urn:microsoft.com/office/officeart/2005/8/layout/orgChart1"/>
    <dgm:cxn modelId="{52AF9D60-3FEE-43B8-9C8B-1CD9F0B38F8C}" type="presParOf" srcId="{C8A208ED-36FB-4238-ABA3-003BADF521BD}" destId="{BF94F073-D1E0-4870-BF6E-C1C6E9BAF1C9}" srcOrd="1" destOrd="0" presId="urn:microsoft.com/office/officeart/2005/8/layout/orgChart1"/>
    <dgm:cxn modelId="{8BBA29E2-3F87-46F1-85F5-3F34C4F6410E}" type="presParOf" srcId="{349DA0AF-511D-4FE9-833C-BE0B96DBCD40}" destId="{19B95218-5404-4359-AB18-FFB435BC788D}" srcOrd="1" destOrd="0" presId="urn:microsoft.com/office/officeart/2005/8/layout/orgChart1"/>
    <dgm:cxn modelId="{B0088F41-6A73-424B-901C-C46A98535DFE}" type="presParOf" srcId="{349DA0AF-511D-4FE9-833C-BE0B96DBCD40}" destId="{5663C665-6611-4920-9AF5-6FE287EDE6B2}" srcOrd="2" destOrd="0" presId="urn:microsoft.com/office/officeart/2005/8/layout/orgChart1"/>
    <dgm:cxn modelId="{72CD14BB-8454-4918-9E13-94BFB1C2D2B4}" type="presParOf" srcId="{F5A4DC8C-93FF-4D5D-8DB8-F8AF2DA1380F}" destId="{5378AE09-8588-499C-A6D3-44345ADEB12C}" srcOrd="4" destOrd="0" presId="urn:microsoft.com/office/officeart/2005/8/layout/orgChart1"/>
    <dgm:cxn modelId="{5672675E-B9DD-44A7-B2C0-7D60637BB065}" type="presParOf" srcId="{F5A4DC8C-93FF-4D5D-8DB8-F8AF2DA1380F}" destId="{58C05331-AC7F-43F6-8D39-6B306FD57280}" srcOrd="5" destOrd="0" presId="urn:microsoft.com/office/officeart/2005/8/layout/orgChart1"/>
    <dgm:cxn modelId="{5683DE02-7E8C-4D41-BB1C-81BF29943906}" type="presParOf" srcId="{58C05331-AC7F-43F6-8D39-6B306FD57280}" destId="{CF897DD5-ED94-49F2-BC0D-FE7A5EE8A3CC}" srcOrd="0" destOrd="0" presId="urn:microsoft.com/office/officeart/2005/8/layout/orgChart1"/>
    <dgm:cxn modelId="{1E9DFE5F-742F-4A1A-BD33-A49B406BDF2B}" type="presParOf" srcId="{CF897DD5-ED94-49F2-BC0D-FE7A5EE8A3CC}" destId="{776F1E82-8403-43BD-B5BD-A44C4C3C5F4F}" srcOrd="0" destOrd="0" presId="urn:microsoft.com/office/officeart/2005/8/layout/orgChart1"/>
    <dgm:cxn modelId="{9EA5AF62-053E-4ADB-A115-CF62D2A734AD}" type="presParOf" srcId="{CF897DD5-ED94-49F2-BC0D-FE7A5EE8A3CC}" destId="{C91B180F-5C08-4B11-BFC4-5036913BE919}" srcOrd="1" destOrd="0" presId="urn:microsoft.com/office/officeart/2005/8/layout/orgChart1"/>
    <dgm:cxn modelId="{4EA162D3-A8F5-4CA3-975D-07E381E14CA5}" type="presParOf" srcId="{58C05331-AC7F-43F6-8D39-6B306FD57280}" destId="{F38F01C8-A0C9-4057-A1CA-9E915452A744}" srcOrd="1" destOrd="0" presId="urn:microsoft.com/office/officeart/2005/8/layout/orgChart1"/>
    <dgm:cxn modelId="{F77F23E4-E916-419A-B7BA-053CB208530B}" type="presParOf" srcId="{F38F01C8-A0C9-4057-A1CA-9E915452A744}" destId="{6E78EEF6-A0CC-4D6C-81CB-365030F80501}" srcOrd="0" destOrd="0" presId="urn:microsoft.com/office/officeart/2005/8/layout/orgChart1"/>
    <dgm:cxn modelId="{4861787E-ADEC-4F45-BC78-157EEC2A79D8}" type="presParOf" srcId="{F38F01C8-A0C9-4057-A1CA-9E915452A744}" destId="{742F998B-FE34-48B3-9DBF-DD73C1DA01A7}" srcOrd="1" destOrd="0" presId="urn:microsoft.com/office/officeart/2005/8/layout/orgChart1"/>
    <dgm:cxn modelId="{5D65C235-D5E9-4193-A32B-27DFAA059B92}" type="presParOf" srcId="{742F998B-FE34-48B3-9DBF-DD73C1DA01A7}" destId="{1DA20353-7611-45CB-88B4-4A5AC35F9BFF}" srcOrd="0" destOrd="0" presId="urn:microsoft.com/office/officeart/2005/8/layout/orgChart1"/>
    <dgm:cxn modelId="{63B76A58-7D86-497D-B722-800B54222136}" type="presParOf" srcId="{1DA20353-7611-45CB-88B4-4A5AC35F9BFF}" destId="{F1D33C9A-FB2F-42F9-AC41-355C8EC01C9E}" srcOrd="0" destOrd="0" presId="urn:microsoft.com/office/officeart/2005/8/layout/orgChart1"/>
    <dgm:cxn modelId="{178BB8F7-D3B4-4A3B-911D-61181F84EEF9}" type="presParOf" srcId="{1DA20353-7611-45CB-88B4-4A5AC35F9BFF}" destId="{30AC8C3F-52B6-488F-9109-FD5CBD86C63B}" srcOrd="1" destOrd="0" presId="urn:microsoft.com/office/officeart/2005/8/layout/orgChart1"/>
    <dgm:cxn modelId="{201BECFE-2C88-444A-A308-4D3A4D77D92F}" type="presParOf" srcId="{742F998B-FE34-48B3-9DBF-DD73C1DA01A7}" destId="{261E513F-8700-4BD0-A7A0-3ED07D6B64CE}" srcOrd="1" destOrd="0" presId="urn:microsoft.com/office/officeart/2005/8/layout/orgChart1"/>
    <dgm:cxn modelId="{A99C9B55-44E7-4ED3-8B50-D09ED00C89A2}" type="presParOf" srcId="{261E513F-8700-4BD0-A7A0-3ED07D6B64CE}" destId="{AA44F053-1F89-4CA1-913C-E3026CA9590E}" srcOrd="0" destOrd="0" presId="urn:microsoft.com/office/officeart/2005/8/layout/orgChart1"/>
    <dgm:cxn modelId="{A29A30A5-8C34-4544-A770-BA903B4B8AF1}" type="presParOf" srcId="{261E513F-8700-4BD0-A7A0-3ED07D6B64CE}" destId="{B59441C9-776C-4D6E-A894-B533780557E0}" srcOrd="1" destOrd="0" presId="urn:microsoft.com/office/officeart/2005/8/layout/orgChart1"/>
    <dgm:cxn modelId="{0BB737D5-D5D5-496C-AFC5-CCC65D12D8E7}" type="presParOf" srcId="{B59441C9-776C-4D6E-A894-B533780557E0}" destId="{20F12470-AF6D-4115-9D3E-242059FE9DB1}" srcOrd="0" destOrd="0" presId="urn:microsoft.com/office/officeart/2005/8/layout/orgChart1"/>
    <dgm:cxn modelId="{61CC3641-D9DC-418F-9572-D3B0639BE156}" type="presParOf" srcId="{20F12470-AF6D-4115-9D3E-242059FE9DB1}" destId="{086F3FCE-10BC-453D-91E6-CDCB6C40C2BE}" srcOrd="0" destOrd="0" presId="urn:microsoft.com/office/officeart/2005/8/layout/orgChart1"/>
    <dgm:cxn modelId="{D69E18E2-A053-4214-A724-08CBDAABB14E}" type="presParOf" srcId="{20F12470-AF6D-4115-9D3E-242059FE9DB1}" destId="{78C8F9C5-340A-42EA-94A1-58D4E59DD892}" srcOrd="1" destOrd="0" presId="urn:microsoft.com/office/officeart/2005/8/layout/orgChart1"/>
    <dgm:cxn modelId="{44B5F166-74F8-44E2-B400-8473C39677E2}" type="presParOf" srcId="{B59441C9-776C-4D6E-A894-B533780557E0}" destId="{5D412955-947A-478A-87F4-D601D531CED0}" srcOrd="1" destOrd="0" presId="urn:microsoft.com/office/officeart/2005/8/layout/orgChart1"/>
    <dgm:cxn modelId="{33DA88CE-32CE-40ED-8802-04647823F701}" type="presParOf" srcId="{B59441C9-776C-4D6E-A894-B533780557E0}" destId="{7863707B-B81A-4CBC-A404-B5AB270EDAD7}" srcOrd="2" destOrd="0" presId="urn:microsoft.com/office/officeart/2005/8/layout/orgChart1"/>
    <dgm:cxn modelId="{11C61734-0735-4833-BA6A-475F32A02B6C}" type="presParOf" srcId="{261E513F-8700-4BD0-A7A0-3ED07D6B64CE}" destId="{691D9C54-9336-4B72-9E40-AE8BAF1677AC}" srcOrd="2" destOrd="0" presId="urn:microsoft.com/office/officeart/2005/8/layout/orgChart1"/>
    <dgm:cxn modelId="{777C2AFC-88E0-4FEE-A430-1913A964691B}" type="presParOf" srcId="{261E513F-8700-4BD0-A7A0-3ED07D6B64CE}" destId="{02EE5A08-1EFE-48E5-BD0C-F9EFE1DA0C70}" srcOrd="3" destOrd="0" presId="urn:microsoft.com/office/officeart/2005/8/layout/orgChart1"/>
    <dgm:cxn modelId="{81917BAF-113B-415B-BA89-DC1207EC9D8D}" type="presParOf" srcId="{02EE5A08-1EFE-48E5-BD0C-F9EFE1DA0C70}" destId="{CB58733A-37F6-403F-A19C-EDBCA0FB333F}" srcOrd="0" destOrd="0" presId="urn:microsoft.com/office/officeart/2005/8/layout/orgChart1"/>
    <dgm:cxn modelId="{385560E7-D722-4EA0-946A-5F3E58963768}" type="presParOf" srcId="{CB58733A-37F6-403F-A19C-EDBCA0FB333F}" destId="{F6E12B38-8214-452A-BCB5-0FA4397B3B57}" srcOrd="0" destOrd="0" presId="urn:microsoft.com/office/officeart/2005/8/layout/orgChart1"/>
    <dgm:cxn modelId="{C8C852C6-36AC-4ECC-BFED-E2BC537BF86A}" type="presParOf" srcId="{CB58733A-37F6-403F-A19C-EDBCA0FB333F}" destId="{DE63837D-4CE9-4C66-88A3-DF843ACD484B}" srcOrd="1" destOrd="0" presId="urn:microsoft.com/office/officeart/2005/8/layout/orgChart1"/>
    <dgm:cxn modelId="{830BEC14-9FF4-467F-8252-E561E61531CD}" type="presParOf" srcId="{02EE5A08-1EFE-48E5-BD0C-F9EFE1DA0C70}" destId="{3B42C822-5343-448C-A01A-2BB04F4D8EE9}" srcOrd="1" destOrd="0" presId="urn:microsoft.com/office/officeart/2005/8/layout/orgChart1"/>
    <dgm:cxn modelId="{0F7BE352-674C-4275-A1D6-0B5DBE7412DA}" type="presParOf" srcId="{02EE5A08-1EFE-48E5-BD0C-F9EFE1DA0C70}" destId="{10340E71-3A1F-4465-8DB6-3246662D5A93}" srcOrd="2" destOrd="0" presId="urn:microsoft.com/office/officeart/2005/8/layout/orgChart1"/>
    <dgm:cxn modelId="{43602C9D-8EC4-48C2-94AD-C62D9F1C4492}" type="presParOf" srcId="{261E513F-8700-4BD0-A7A0-3ED07D6B64CE}" destId="{1762D607-C0ED-4E4C-BA7F-5C0141CB92F7}" srcOrd="4" destOrd="0" presId="urn:microsoft.com/office/officeart/2005/8/layout/orgChart1"/>
    <dgm:cxn modelId="{03D4F122-254D-4981-8106-77FCC00A98E9}" type="presParOf" srcId="{261E513F-8700-4BD0-A7A0-3ED07D6B64CE}" destId="{B48CB533-EA5E-457D-A7D7-BB52F7D98447}" srcOrd="5" destOrd="0" presId="urn:microsoft.com/office/officeart/2005/8/layout/orgChart1"/>
    <dgm:cxn modelId="{20960DFB-6E37-444C-A784-1BBF6C8B1239}" type="presParOf" srcId="{B48CB533-EA5E-457D-A7D7-BB52F7D98447}" destId="{AE2278C1-75D0-4C88-8674-DB3FDEE37CE0}" srcOrd="0" destOrd="0" presId="urn:microsoft.com/office/officeart/2005/8/layout/orgChart1"/>
    <dgm:cxn modelId="{0FFF4618-C569-4D9B-B2F2-DA5E3572A6A1}" type="presParOf" srcId="{AE2278C1-75D0-4C88-8674-DB3FDEE37CE0}" destId="{371C0B4C-E7D9-463A-AFB0-52DFB515A3EE}" srcOrd="0" destOrd="0" presId="urn:microsoft.com/office/officeart/2005/8/layout/orgChart1"/>
    <dgm:cxn modelId="{6E0C9A8F-7223-4B24-B08E-9D27666A25DA}" type="presParOf" srcId="{AE2278C1-75D0-4C88-8674-DB3FDEE37CE0}" destId="{9A660F9D-82DE-4500-8D06-F67B755F3266}" srcOrd="1" destOrd="0" presId="urn:microsoft.com/office/officeart/2005/8/layout/orgChart1"/>
    <dgm:cxn modelId="{BD4E4F9C-D25D-40D9-9B66-4CC5C3986F6E}" type="presParOf" srcId="{B48CB533-EA5E-457D-A7D7-BB52F7D98447}" destId="{EB200548-6712-4DEB-9821-5DE0BC98B5F6}" srcOrd="1" destOrd="0" presId="urn:microsoft.com/office/officeart/2005/8/layout/orgChart1"/>
    <dgm:cxn modelId="{7E956D99-6458-44F6-BC72-651C7271DA1C}" type="presParOf" srcId="{B48CB533-EA5E-457D-A7D7-BB52F7D98447}" destId="{67634D54-D193-4E0B-B9FF-B4739C8E175A}" srcOrd="2" destOrd="0" presId="urn:microsoft.com/office/officeart/2005/8/layout/orgChart1"/>
    <dgm:cxn modelId="{1BD1E5BA-C1BE-4AC6-BD61-0E5C2F73E2BB}" type="presParOf" srcId="{261E513F-8700-4BD0-A7A0-3ED07D6B64CE}" destId="{25FCE33C-7317-4776-95A1-F71B8B481DAA}" srcOrd="6" destOrd="0" presId="urn:microsoft.com/office/officeart/2005/8/layout/orgChart1"/>
    <dgm:cxn modelId="{FE69B124-C317-496F-8D29-3EABF072825C}" type="presParOf" srcId="{261E513F-8700-4BD0-A7A0-3ED07D6B64CE}" destId="{6765C55B-8873-4F5D-B88B-2BAC02ACFE54}" srcOrd="7" destOrd="0" presId="urn:microsoft.com/office/officeart/2005/8/layout/orgChart1"/>
    <dgm:cxn modelId="{0F2FB350-68A4-4C76-B8CF-3C2635BDCF31}" type="presParOf" srcId="{6765C55B-8873-4F5D-B88B-2BAC02ACFE54}" destId="{03240116-77F5-4E60-9AA7-996D5D5ED1CC}" srcOrd="0" destOrd="0" presId="urn:microsoft.com/office/officeart/2005/8/layout/orgChart1"/>
    <dgm:cxn modelId="{8E6250D8-A102-4A91-9B55-B31744B6C528}" type="presParOf" srcId="{03240116-77F5-4E60-9AA7-996D5D5ED1CC}" destId="{406B085A-1E1E-4088-81D0-5BF32BA50289}" srcOrd="0" destOrd="0" presId="urn:microsoft.com/office/officeart/2005/8/layout/orgChart1"/>
    <dgm:cxn modelId="{C64CFEAB-8DB4-4440-8881-7205C8AB3F1A}" type="presParOf" srcId="{03240116-77F5-4E60-9AA7-996D5D5ED1CC}" destId="{117E87E7-205F-4844-84D6-4440B226EE15}" srcOrd="1" destOrd="0" presId="urn:microsoft.com/office/officeart/2005/8/layout/orgChart1"/>
    <dgm:cxn modelId="{C75967B4-A94C-4672-9434-96DFB5C2DEF6}" type="presParOf" srcId="{6765C55B-8873-4F5D-B88B-2BAC02ACFE54}" destId="{BC4497ED-C57B-4370-8114-C1342F914270}" srcOrd="1" destOrd="0" presId="urn:microsoft.com/office/officeart/2005/8/layout/orgChart1"/>
    <dgm:cxn modelId="{793F8FEC-5563-44EA-A7DF-058F4975E4C7}" type="presParOf" srcId="{6765C55B-8873-4F5D-B88B-2BAC02ACFE54}" destId="{ADAA24C0-C49D-4E9B-A394-94E0BEF455AB}" srcOrd="2" destOrd="0" presId="urn:microsoft.com/office/officeart/2005/8/layout/orgChart1"/>
    <dgm:cxn modelId="{5CF7D241-3D54-46DA-A13C-FCB362B349C4}" type="presParOf" srcId="{742F998B-FE34-48B3-9DBF-DD73C1DA01A7}" destId="{F2AD8D4D-09F3-4B8A-A6BD-A6892B8D7C75}" srcOrd="2" destOrd="0" presId="urn:microsoft.com/office/officeart/2005/8/layout/orgChart1"/>
    <dgm:cxn modelId="{F9BBBF4E-7E4A-4CFD-AA7F-0E7B09496E7C}" type="presParOf" srcId="{F38F01C8-A0C9-4057-A1CA-9E915452A744}" destId="{D4A1E367-EA75-40F5-A70E-5E00B32DF416}" srcOrd="2" destOrd="0" presId="urn:microsoft.com/office/officeart/2005/8/layout/orgChart1"/>
    <dgm:cxn modelId="{5B2D92E8-AA87-4B37-ADD6-569959D14DF5}" type="presParOf" srcId="{F38F01C8-A0C9-4057-A1CA-9E915452A744}" destId="{09A30DCF-14DA-419B-8F25-B2EF185C17F8}" srcOrd="3" destOrd="0" presId="urn:microsoft.com/office/officeart/2005/8/layout/orgChart1"/>
    <dgm:cxn modelId="{55129972-2717-486E-A1F7-CDC47E05A94A}" type="presParOf" srcId="{09A30DCF-14DA-419B-8F25-B2EF185C17F8}" destId="{F421FBBB-5864-43C2-8026-CF63AA5BB4B0}" srcOrd="0" destOrd="0" presId="urn:microsoft.com/office/officeart/2005/8/layout/orgChart1"/>
    <dgm:cxn modelId="{10E0A4AA-A9AA-4045-AD32-2C3C0069AD1C}" type="presParOf" srcId="{F421FBBB-5864-43C2-8026-CF63AA5BB4B0}" destId="{5989FFD6-A777-4BA8-BFD3-966577A96D5B}" srcOrd="0" destOrd="0" presId="urn:microsoft.com/office/officeart/2005/8/layout/orgChart1"/>
    <dgm:cxn modelId="{8F6833DB-FC79-4F45-843E-E9D8A421599E}" type="presParOf" srcId="{F421FBBB-5864-43C2-8026-CF63AA5BB4B0}" destId="{653BCB11-ECF7-43EF-8692-4DBED47C85BE}" srcOrd="1" destOrd="0" presId="urn:microsoft.com/office/officeart/2005/8/layout/orgChart1"/>
    <dgm:cxn modelId="{527648B5-AC34-4A9A-B524-B343FDF84EA5}" type="presParOf" srcId="{09A30DCF-14DA-419B-8F25-B2EF185C17F8}" destId="{83A49D3D-B721-47A6-A03C-13FE2D4A0112}" srcOrd="1" destOrd="0" presId="urn:microsoft.com/office/officeart/2005/8/layout/orgChart1"/>
    <dgm:cxn modelId="{9D82661D-BD32-4FC8-A3E6-F6BC10695F07}" type="presParOf" srcId="{83A49D3D-B721-47A6-A03C-13FE2D4A0112}" destId="{CD010035-5844-4628-9D09-C83882097432}" srcOrd="0" destOrd="0" presId="urn:microsoft.com/office/officeart/2005/8/layout/orgChart1"/>
    <dgm:cxn modelId="{C2775443-19B4-41B6-8015-A3CA6ED0BCAA}" type="presParOf" srcId="{83A49D3D-B721-47A6-A03C-13FE2D4A0112}" destId="{0A8EAE25-8ABB-4868-A974-219CB23C9172}" srcOrd="1" destOrd="0" presId="urn:microsoft.com/office/officeart/2005/8/layout/orgChart1"/>
    <dgm:cxn modelId="{848E0F44-2C41-4565-BBA9-037370AA8158}" type="presParOf" srcId="{0A8EAE25-8ABB-4868-A974-219CB23C9172}" destId="{2896048B-F086-495D-B49A-7E4EFE7FB885}" srcOrd="0" destOrd="0" presId="urn:microsoft.com/office/officeart/2005/8/layout/orgChart1"/>
    <dgm:cxn modelId="{D08A754D-BE6D-4717-AF33-FD81FAD37666}" type="presParOf" srcId="{2896048B-F086-495D-B49A-7E4EFE7FB885}" destId="{2B7837E3-E5E0-425A-8798-C756EF3B8BE8}" srcOrd="0" destOrd="0" presId="urn:microsoft.com/office/officeart/2005/8/layout/orgChart1"/>
    <dgm:cxn modelId="{F99C758C-40CA-46F7-ABEE-CC7298FE114A}" type="presParOf" srcId="{2896048B-F086-495D-B49A-7E4EFE7FB885}" destId="{1FA2E5CE-EB38-4B2D-BBBF-5144986530C4}" srcOrd="1" destOrd="0" presId="urn:microsoft.com/office/officeart/2005/8/layout/orgChart1"/>
    <dgm:cxn modelId="{285DD74C-6DDC-4058-8CD9-F1FEA94C5A92}" type="presParOf" srcId="{0A8EAE25-8ABB-4868-A974-219CB23C9172}" destId="{40357567-00D9-4044-B9E6-B4FB9F2E324E}" srcOrd="1" destOrd="0" presId="urn:microsoft.com/office/officeart/2005/8/layout/orgChart1"/>
    <dgm:cxn modelId="{05FC472D-4E54-408B-8342-AF1DD6C9B40B}" type="presParOf" srcId="{0A8EAE25-8ABB-4868-A974-219CB23C9172}" destId="{DB2B9D79-AC7B-46F6-BF79-F3C126BF10F8}" srcOrd="2" destOrd="0" presId="urn:microsoft.com/office/officeart/2005/8/layout/orgChart1"/>
    <dgm:cxn modelId="{8F93DC30-BA5F-4B4A-84F1-D4C0B69BD323}" type="presParOf" srcId="{09A30DCF-14DA-419B-8F25-B2EF185C17F8}" destId="{911CD727-9E70-46C8-8064-4577D41DCA17}" srcOrd="2" destOrd="0" presId="urn:microsoft.com/office/officeart/2005/8/layout/orgChart1"/>
    <dgm:cxn modelId="{7C1905A9-7CD5-407A-A012-90A81450F173}" type="presParOf" srcId="{58C05331-AC7F-43F6-8D39-6B306FD57280}" destId="{0203C25D-C04F-4A6A-949B-B2B4C778112A}" srcOrd="2" destOrd="0" presId="urn:microsoft.com/office/officeart/2005/8/layout/orgChart1"/>
    <dgm:cxn modelId="{FCE3CA44-1522-4FE8-AE2B-27494D6E73B2}" type="presParOf" srcId="{CBB7E3BF-AD5B-4466-AC8C-9046870D17D1}" destId="{424E0ADB-961A-4536-B1EE-02C02B607D95}" srcOrd="2" destOrd="0" presId="urn:microsoft.com/office/officeart/2005/8/layout/orgChart1"/>
    <dgm:cxn modelId="{F038ADDE-F16D-4D7B-BFBE-B064AC6B0078}" type="presParOf" srcId="{4ECA2DF1-36B3-4532-8E2C-846CCC0ED62A}" destId="{407741E8-BEC2-465C-9372-CB3263171E56}" srcOrd="6" destOrd="0" presId="urn:microsoft.com/office/officeart/2005/8/layout/orgChart1"/>
    <dgm:cxn modelId="{51A8C684-9DF8-4C24-99D0-3F8B92477C2E}" type="presParOf" srcId="{4ECA2DF1-36B3-4532-8E2C-846CCC0ED62A}" destId="{08173441-C91D-4C8D-A27D-F4C1E9453051}" srcOrd="7" destOrd="0" presId="urn:microsoft.com/office/officeart/2005/8/layout/orgChart1"/>
    <dgm:cxn modelId="{FFA9114F-B9D2-4CF5-B5F8-FC2136F10DFA}" type="presParOf" srcId="{08173441-C91D-4C8D-A27D-F4C1E9453051}" destId="{8762FB7D-C93F-47E8-B5E7-C47BB4F71652}" srcOrd="0" destOrd="0" presId="urn:microsoft.com/office/officeart/2005/8/layout/orgChart1"/>
    <dgm:cxn modelId="{CE4DACFC-9C9F-49B9-87F8-887D99D2F909}" type="presParOf" srcId="{8762FB7D-C93F-47E8-B5E7-C47BB4F71652}" destId="{BBE6AA5E-84C0-49B6-8F73-62F2B7508221}" srcOrd="0" destOrd="0" presId="urn:microsoft.com/office/officeart/2005/8/layout/orgChart1"/>
    <dgm:cxn modelId="{EB17499C-2E0C-4C63-8395-18DB1494B8D0}" type="presParOf" srcId="{8762FB7D-C93F-47E8-B5E7-C47BB4F71652}" destId="{C16D81BD-A605-45C5-9BFB-D013E5006947}" srcOrd="1" destOrd="0" presId="urn:microsoft.com/office/officeart/2005/8/layout/orgChart1"/>
    <dgm:cxn modelId="{51E0D94E-3041-4812-8D5D-BFBF2704981D}" type="presParOf" srcId="{08173441-C91D-4C8D-A27D-F4C1E9453051}" destId="{352CFBAA-3803-4904-8E02-44BFD3290619}" srcOrd="1" destOrd="0" presId="urn:microsoft.com/office/officeart/2005/8/layout/orgChart1"/>
    <dgm:cxn modelId="{0B039B36-0FE1-492F-AC48-B62A7EE1453F}" type="presParOf" srcId="{352CFBAA-3803-4904-8E02-44BFD3290619}" destId="{5CCCEA4F-C617-4E93-9F22-04C7EBEE9DEC}" srcOrd="0" destOrd="0" presId="urn:microsoft.com/office/officeart/2005/8/layout/orgChart1"/>
    <dgm:cxn modelId="{67ED0D20-3E98-4AD0-9311-49CF2EB6E3E7}" type="presParOf" srcId="{352CFBAA-3803-4904-8E02-44BFD3290619}" destId="{A8A5CBDE-196B-41B8-ADF0-DA132322E66B}" srcOrd="1" destOrd="0" presId="urn:microsoft.com/office/officeart/2005/8/layout/orgChart1"/>
    <dgm:cxn modelId="{316278A3-1126-4E1E-B8BB-A4387A14DA67}" type="presParOf" srcId="{A8A5CBDE-196B-41B8-ADF0-DA132322E66B}" destId="{B4E929DB-38D3-4607-897C-89E519CECC53}" srcOrd="0" destOrd="0" presId="urn:microsoft.com/office/officeart/2005/8/layout/orgChart1"/>
    <dgm:cxn modelId="{61097F0E-B1D2-4DB4-A619-59D813B212B0}" type="presParOf" srcId="{B4E929DB-38D3-4607-897C-89E519CECC53}" destId="{2C6CA8C8-3FB7-4998-A399-4531C59E3E29}" srcOrd="0" destOrd="0" presId="urn:microsoft.com/office/officeart/2005/8/layout/orgChart1"/>
    <dgm:cxn modelId="{6BBDDD27-105C-431C-9DB7-46D37D617CC5}" type="presParOf" srcId="{B4E929DB-38D3-4607-897C-89E519CECC53}" destId="{55D1195D-B320-4CB9-95FE-737FAACE5B49}" srcOrd="1" destOrd="0" presId="urn:microsoft.com/office/officeart/2005/8/layout/orgChart1"/>
    <dgm:cxn modelId="{E9BD5DC1-27BD-451C-9417-B91E07770E70}" type="presParOf" srcId="{A8A5CBDE-196B-41B8-ADF0-DA132322E66B}" destId="{11D56214-2CEC-4575-AD36-9FBDB1E65640}" srcOrd="1" destOrd="0" presId="urn:microsoft.com/office/officeart/2005/8/layout/orgChart1"/>
    <dgm:cxn modelId="{C88D0701-A928-4E57-A4EA-A0173D1EFE4A}" type="presParOf" srcId="{A8A5CBDE-196B-41B8-ADF0-DA132322E66B}" destId="{F6337A78-0B85-43A9-BCF2-6137C529DB9A}" srcOrd="2" destOrd="0" presId="urn:microsoft.com/office/officeart/2005/8/layout/orgChart1"/>
    <dgm:cxn modelId="{5C012035-FABF-408E-9D1A-34E63BC1E4DC}" type="presParOf" srcId="{352CFBAA-3803-4904-8E02-44BFD3290619}" destId="{2B9E0796-A942-4602-A0F8-5124F39F2122}" srcOrd="2" destOrd="0" presId="urn:microsoft.com/office/officeart/2005/8/layout/orgChart1"/>
    <dgm:cxn modelId="{0A484D81-EF43-450C-9340-AE9327342B58}" type="presParOf" srcId="{352CFBAA-3803-4904-8E02-44BFD3290619}" destId="{5E594A80-08BC-4EE0-AA8C-046A56F9F094}" srcOrd="3" destOrd="0" presId="urn:microsoft.com/office/officeart/2005/8/layout/orgChart1"/>
    <dgm:cxn modelId="{85957100-0EDB-4179-A9B4-D446AB354E8C}" type="presParOf" srcId="{5E594A80-08BC-4EE0-AA8C-046A56F9F094}" destId="{56FE7681-9E63-4D2E-BC0F-FA9525D4D6D2}" srcOrd="0" destOrd="0" presId="urn:microsoft.com/office/officeart/2005/8/layout/orgChart1"/>
    <dgm:cxn modelId="{3D051E8D-8834-4FC8-BA7F-6A57B784153C}" type="presParOf" srcId="{56FE7681-9E63-4D2E-BC0F-FA9525D4D6D2}" destId="{4DAD5DE8-1D7F-4C73-BD25-2FA8E5D96313}" srcOrd="0" destOrd="0" presId="urn:microsoft.com/office/officeart/2005/8/layout/orgChart1"/>
    <dgm:cxn modelId="{3AE8DE5C-0393-44A5-815B-9EF4EE32A53D}" type="presParOf" srcId="{56FE7681-9E63-4D2E-BC0F-FA9525D4D6D2}" destId="{3A8E46E0-CDE5-4B22-85E3-13C0CDA616E2}" srcOrd="1" destOrd="0" presId="urn:microsoft.com/office/officeart/2005/8/layout/orgChart1"/>
    <dgm:cxn modelId="{6D2C2BCF-B039-443F-ADE4-AD7C9B3E9C43}" type="presParOf" srcId="{5E594A80-08BC-4EE0-AA8C-046A56F9F094}" destId="{5DF07E80-EAB1-411E-884C-4385A4F0AE23}" srcOrd="1" destOrd="0" presId="urn:microsoft.com/office/officeart/2005/8/layout/orgChart1"/>
    <dgm:cxn modelId="{4621CBEC-2324-43C7-B3D0-2ECC3CF6F02C}" type="presParOf" srcId="{5DF07E80-EAB1-411E-884C-4385A4F0AE23}" destId="{68B19A8B-DCC0-4BA9-A705-D5447DB65739}" srcOrd="0" destOrd="0" presId="urn:microsoft.com/office/officeart/2005/8/layout/orgChart1"/>
    <dgm:cxn modelId="{DADC4DA4-580A-4B1B-84BC-417B66943DCA}" type="presParOf" srcId="{5DF07E80-EAB1-411E-884C-4385A4F0AE23}" destId="{287FAB51-27C7-42A1-A382-BCBD9F1CC476}" srcOrd="1" destOrd="0" presId="urn:microsoft.com/office/officeart/2005/8/layout/orgChart1"/>
    <dgm:cxn modelId="{52F68BC5-F538-4876-8C3D-490671BA6C06}" type="presParOf" srcId="{287FAB51-27C7-42A1-A382-BCBD9F1CC476}" destId="{4D30EFE2-2467-4AC3-BDC7-0DE0283CD24F}" srcOrd="0" destOrd="0" presId="urn:microsoft.com/office/officeart/2005/8/layout/orgChart1"/>
    <dgm:cxn modelId="{4F4F4948-2156-4A19-93CA-D69823C68579}" type="presParOf" srcId="{4D30EFE2-2467-4AC3-BDC7-0DE0283CD24F}" destId="{D81751F9-D280-41B7-A839-C5EE65C4144B}" srcOrd="0" destOrd="0" presId="urn:microsoft.com/office/officeart/2005/8/layout/orgChart1"/>
    <dgm:cxn modelId="{F6C8C2F5-D6A0-400B-9B52-2D78CC83C700}" type="presParOf" srcId="{4D30EFE2-2467-4AC3-BDC7-0DE0283CD24F}" destId="{4F0F5584-5136-4A22-8B83-359502DC83B2}" srcOrd="1" destOrd="0" presId="urn:microsoft.com/office/officeart/2005/8/layout/orgChart1"/>
    <dgm:cxn modelId="{771A3796-284A-4011-BC61-80A866603514}" type="presParOf" srcId="{287FAB51-27C7-42A1-A382-BCBD9F1CC476}" destId="{57C54AE0-113F-42FB-9139-DCF224099F08}" srcOrd="1" destOrd="0" presId="urn:microsoft.com/office/officeart/2005/8/layout/orgChart1"/>
    <dgm:cxn modelId="{CF67ADF7-48EF-4FA6-896C-623226E553F9}" type="presParOf" srcId="{57C54AE0-113F-42FB-9139-DCF224099F08}" destId="{D93654E6-9B73-4A5F-9030-3D0BFFBE0C10}" srcOrd="0" destOrd="0" presId="urn:microsoft.com/office/officeart/2005/8/layout/orgChart1"/>
    <dgm:cxn modelId="{22B34557-47DA-4BC7-B762-9D03BAE565C3}" type="presParOf" srcId="{57C54AE0-113F-42FB-9139-DCF224099F08}" destId="{EAFCE501-C47A-4532-A037-6FC3179FC3C6}" srcOrd="1" destOrd="0" presId="urn:microsoft.com/office/officeart/2005/8/layout/orgChart1"/>
    <dgm:cxn modelId="{D52B70B7-6C65-4130-A979-A9289B476416}" type="presParOf" srcId="{EAFCE501-C47A-4532-A037-6FC3179FC3C6}" destId="{95A06FCC-EFF5-4B42-A41D-AF7E81FB4201}" srcOrd="0" destOrd="0" presId="urn:microsoft.com/office/officeart/2005/8/layout/orgChart1"/>
    <dgm:cxn modelId="{6273ACF1-4419-4964-A628-12F8856F7176}" type="presParOf" srcId="{95A06FCC-EFF5-4B42-A41D-AF7E81FB4201}" destId="{27643FB7-3C1B-456B-8F05-DBAD7815D1B9}" srcOrd="0" destOrd="0" presId="urn:microsoft.com/office/officeart/2005/8/layout/orgChart1"/>
    <dgm:cxn modelId="{118CD3F2-FEC8-42C2-B728-14AD7D71E994}" type="presParOf" srcId="{95A06FCC-EFF5-4B42-A41D-AF7E81FB4201}" destId="{96661EAE-0D38-442A-98CB-5D166F144802}" srcOrd="1" destOrd="0" presId="urn:microsoft.com/office/officeart/2005/8/layout/orgChart1"/>
    <dgm:cxn modelId="{AAF66441-96A2-420F-8FF2-9B85577E592F}" type="presParOf" srcId="{EAFCE501-C47A-4532-A037-6FC3179FC3C6}" destId="{A4617F49-333C-45A4-BEC9-3981F00E3D1E}" srcOrd="1" destOrd="0" presId="urn:microsoft.com/office/officeart/2005/8/layout/orgChart1"/>
    <dgm:cxn modelId="{0DB9D935-97E4-467B-8599-47E4834CBBF7}" type="presParOf" srcId="{EAFCE501-C47A-4532-A037-6FC3179FC3C6}" destId="{EE1D12C4-7CF5-4E3E-B5B6-765ECB4B400D}" srcOrd="2" destOrd="0" presId="urn:microsoft.com/office/officeart/2005/8/layout/orgChart1"/>
    <dgm:cxn modelId="{542171F0-01E7-4982-96B3-92AD11DB39D6}" type="presParOf" srcId="{57C54AE0-113F-42FB-9139-DCF224099F08}" destId="{D97943E9-8BE9-4087-81D2-CF3C8A2A96DB}" srcOrd="2" destOrd="0" presId="urn:microsoft.com/office/officeart/2005/8/layout/orgChart1"/>
    <dgm:cxn modelId="{9669A1F4-E8F1-4554-81DC-2CD0B4F85555}" type="presParOf" srcId="{57C54AE0-113F-42FB-9139-DCF224099F08}" destId="{C4BE3B0A-13FA-4867-AB97-2E35EA665578}" srcOrd="3" destOrd="0" presId="urn:microsoft.com/office/officeart/2005/8/layout/orgChart1"/>
    <dgm:cxn modelId="{6673C47A-B8B1-4EBA-9405-4980F9B9B886}" type="presParOf" srcId="{C4BE3B0A-13FA-4867-AB97-2E35EA665578}" destId="{B722F3B2-3CEF-45D7-B951-8417E83824DA}" srcOrd="0" destOrd="0" presId="urn:microsoft.com/office/officeart/2005/8/layout/orgChart1"/>
    <dgm:cxn modelId="{2D483F85-088E-44A3-8EFD-EADBCAD53205}" type="presParOf" srcId="{B722F3B2-3CEF-45D7-B951-8417E83824DA}" destId="{11A00D9D-4542-4DAA-92BB-33AB8CCE5521}" srcOrd="0" destOrd="0" presId="urn:microsoft.com/office/officeart/2005/8/layout/orgChart1"/>
    <dgm:cxn modelId="{84F96BA5-463C-4269-A8FD-F2054A2B66AC}" type="presParOf" srcId="{B722F3B2-3CEF-45D7-B951-8417E83824DA}" destId="{F4E763AB-E217-4145-A169-CF428F35302E}" srcOrd="1" destOrd="0" presId="urn:microsoft.com/office/officeart/2005/8/layout/orgChart1"/>
    <dgm:cxn modelId="{AC51CF87-1E66-4BAB-B011-5AE5B13CA8F3}" type="presParOf" srcId="{C4BE3B0A-13FA-4867-AB97-2E35EA665578}" destId="{3F36929B-93E9-446B-A19C-D12047864BBE}" srcOrd="1" destOrd="0" presId="urn:microsoft.com/office/officeart/2005/8/layout/orgChart1"/>
    <dgm:cxn modelId="{C412378B-6A3D-4B82-8B67-79A2DAD46B48}" type="presParOf" srcId="{C4BE3B0A-13FA-4867-AB97-2E35EA665578}" destId="{85ECCFA7-2CF6-48FC-8058-F39FA603F2C8}" srcOrd="2" destOrd="0" presId="urn:microsoft.com/office/officeart/2005/8/layout/orgChart1"/>
    <dgm:cxn modelId="{92BCF818-C052-4AF1-93A8-D42FFF645097}" type="presParOf" srcId="{57C54AE0-113F-42FB-9139-DCF224099F08}" destId="{88D9801D-F1DD-4D08-9850-54CD4339D1D2}" srcOrd="4" destOrd="0" presId="urn:microsoft.com/office/officeart/2005/8/layout/orgChart1"/>
    <dgm:cxn modelId="{C5A7DC3F-74C4-4769-AF1C-4F1C35CD64F7}" type="presParOf" srcId="{57C54AE0-113F-42FB-9139-DCF224099F08}" destId="{CF940573-BF8F-43B9-9331-8AEE68C712D6}" srcOrd="5" destOrd="0" presId="urn:microsoft.com/office/officeart/2005/8/layout/orgChart1"/>
    <dgm:cxn modelId="{75E94C45-65F9-43BD-A056-B534F156C1A9}" type="presParOf" srcId="{CF940573-BF8F-43B9-9331-8AEE68C712D6}" destId="{EE312677-032B-44EE-B8FB-E819D5A1F73B}" srcOrd="0" destOrd="0" presId="urn:microsoft.com/office/officeart/2005/8/layout/orgChart1"/>
    <dgm:cxn modelId="{0E2DA112-F98A-432B-86FD-595C9FE13B58}" type="presParOf" srcId="{EE312677-032B-44EE-B8FB-E819D5A1F73B}" destId="{351F86AB-DE2E-439A-AAA2-546BFDCF7BF2}" srcOrd="0" destOrd="0" presId="urn:microsoft.com/office/officeart/2005/8/layout/orgChart1"/>
    <dgm:cxn modelId="{B18317D9-F0EB-4929-BD12-486C091F9012}" type="presParOf" srcId="{EE312677-032B-44EE-B8FB-E819D5A1F73B}" destId="{71DF011A-D153-4B6D-973C-7085D83BF8D1}" srcOrd="1" destOrd="0" presId="urn:microsoft.com/office/officeart/2005/8/layout/orgChart1"/>
    <dgm:cxn modelId="{E39632D9-6B9B-41CC-92B5-28E9CC3B1146}" type="presParOf" srcId="{CF940573-BF8F-43B9-9331-8AEE68C712D6}" destId="{998CBACF-2E4E-47E1-9981-C91526535F6D}" srcOrd="1" destOrd="0" presId="urn:microsoft.com/office/officeart/2005/8/layout/orgChart1"/>
    <dgm:cxn modelId="{BA0A470D-1915-4477-A2E5-55537825FB78}" type="presParOf" srcId="{CF940573-BF8F-43B9-9331-8AEE68C712D6}" destId="{4F082EAB-CA57-4BBD-8AB9-18B7FCCE5B34}" srcOrd="2" destOrd="0" presId="urn:microsoft.com/office/officeart/2005/8/layout/orgChart1"/>
    <dgm:cxn modelId="{B6693D49-B02C-43F5-942D-244B7FD9C45F}" type="presParOf" srcId="{57C54AE0-113F-42FB-9139-DCF224099F08}" destId="{E3D33777-CE70-4AFF-BA32-FBC579042350}" srcOrd="6" destOrd="0" presId="urn:microsoft.com/office/officeart/2005/8/layout/orgChart1"/>
    <dgm:cxn modelId="{4D448CC7-76A8-4707-B3CE-CC59AB008F48}" type="presParOf" srcId="{57C54AE0-113F-42FB-9139-DCF224099F08}" destId="{181CC022-8F78-4E51-8097-CA06DF557C2B}" srcOrd="7" destOrd="0" presId="urn:microsoft.com/office/officeart/2005/8/layout/orgChart1"/>
    <dgm:cxn modelId="{07A8AAA7-00D6-4FF3-BC96-E5AD3DA22FDA}" type="presParOf" srcId="{181CC022-8F78-4E51-8097-CA06DF557C2B}" destId="{3C075D3A-5A03-44E5-AB0D-A6159B49D5D0}" srcOrd="0" destOrd="0" presId="urn:microsoft.com/office/officeart/2005/8/layout/orgChart1"/>
    <dgm:cxn modelId="{21147823-33F1-4C0D-AE4A-CD6EAD0C5A79}" type="presParOf" srcId="{3C075D3A-5A03-44E5-AB0D-A6159B49D5D0}" destId="{52200117-E1CE-47CD-A893-8F1A7E94524C}" srcOrd="0" destOrd="0" presId="urn:microsoft.com/office/officeart/2005/8/layout/orgChart1"/>
    <dgm:cxn modelId="{E8F09DDE-DDDF-428B-A02F-8C5054CE0459}" type="presParOf" srcId="{3C075D3A-5A03-44E5-AB0D-A6159B49D5D0}" destId="{07EFADBC-CCDD-4DAA-B25D-F94BD1B5CDB7}" srcOrd="1" destOrd="0" presId="urn:microsoft.com/office/officeart/2005/8/layout/orgChart1"/>
    <dgm:cxn modelId="{A9587DA5-9796-4E4F-834E-C9A2E72B9CF3}" type="presParOf" srcId="{181CC022-8F78-4E51-8097-CA06DF557C2B}" destId="{5D27DCF3-47F8-4D22-8E04-EFED11A611BC}" srcOrd="1" destOrd="0" presId="urn:microsoft.com/office/officeart/2005/8/layout/orgChart1"/>
    <dgm:cxn modelId="{5A9A7A4A-6485-4192-907A-974DD2938C6D}" type="presParOf" srcId="{181CC022-8F78-4E51-8097-CA06DF557C2B}" destId="{92C9CC7A-2FEA-4D50-9D10-5281904B4384}" srcOrd="2" destOrd="0" presId="urn:microsoft.com/office/officeart/2005/8/layout/orgChart1"/>
    <dgm:cxn modelId="{D0181D69-C58F-4869-A8E4-4139D2D0F1B2}" type="presParOf" srcId="{287FAB51-27C7-42A1-A382-BCBD9F1CC476}" destId="{FA218D17-4C2A-472A-8AAB-D7C08EBD0B0C}" srcOrd="2" destOrd="0" presId="urn:microsoft.com/office/officeart/2005/8/layout/orgChart1"/>
    <dgm:cxn modelId="{559E82EC-FEDA-44C2-BDB3-96B138BE7D0F}" type="presParOf" srcId="{5DF07E80-EAB1-411E-884C-4385A4F0AE23}" destId="{FB47C742-0F6B-43E1-82AD-623C87763A91}" srcOrd="2" destOrd="0" presId="urn:microsoft.com/office/officeart/2005/8/layout/orgChart1"/>
    <dgm:cxn modelId="{18AA133C-BE52-4151-8E7B-713D0980B88C}" type="presParOf" srcId="{5DF07E80-EAB1-411E-884C-4385A4F0AE23}" destId="{5CFBBB09-D022-42F5-9F37-2316DF701644}" srcOrd="3" destOrd="0" presId="urn:microsoft.com/office/officeart/2005/8/layout/orgChart1"/>
    <dgm:cxn modelId="{B3D96674-1C0A-4E41-86F7-29ED606166B9}" type="presParOf" srcId="{5CFBBB09-D022-42F5-9F37-2316DF701644}" destId="{24C0B886-69D4-4FFA-BAA6-D0DFFE25D3C4}" srcOrd="0" destOrd="0" presId="urn:microsoft.com/office/officeart/2005/8/layout/orgChart1"/>
    <dgm:cxn modelId="{1554B82F-33C8-43C1-981B-6E5AB122F666}" type="presParOf" srcId="{24C0B886-69D4-4FFA-BAA6-D0DFFE25D3C4}" destId="{DB661A05-5C50-4803-85F6-C47C8B64A8A9}" srcOrd="0" destOrd="0" presId="urn:microsoft.com/office/officeart/2005/8/layout/orgChart1"/>
    <dgm:cxn modelId="{13C70DFF-D910-47D7-922A-7CF7E446C697}" type="presParOf" srcId="{24C0B886-69D4-4FFA-BAA6-D0DFFE25D3C4}" destId="{09724938-A1B8-4EC2-8B28-0E5B05EB47B7}" srcOrd="1" destOrd="0" presId="urn:microsoft.com/office/officeart/2005/8/layout/orgChart1"/>
    <dgm:cxn modelId="{06D89828-DC5E-4351-B523-6DE80FD1CB45}" type="presParOf" srcId="{5CFBBB09-D022-42F5-9F37-2316DF701644}" destId="{C745269B-CE7B-464A-8BA0-3B71C1346AD6}" srcOrd="1" destOrd="0" presId="urn:microsoft.com/office/officeart/2005/8/layout/orgChart1"/>
    <dgm:cxn modelId="{0339822E-14C7-4FE2-92FC-F9E0E4913B43}" type="presParOf" srcId="{C745269B-CE7B-464A-8BA0-3B71C1346AD6}" destId="{FEC41F6C-F5A1-4BA3-ACF5-852BC1F0E758}" srcOrd="0" destOrd="0" presId="urn:microsoft.com/office/officeart/2005/8/layout/orgChart1"/>
    <dgm:cxn modelId="{E2E72F21-67AE-4B2F-A75D-21892CFC37E2}" type="presParOf" srcId="{C745269B-CE7B-464A-8BA0-3B71C1346AD6}" destId="{BB3642DA-F53B-4BBC-A5F9-16D6E8839E8C}" srcOrd="1" destOrd="0" presId="urn:microsoft.com/office/officeart/2005/8/layout/orgChart1"/>
    <dgm:cxn modelId="{6BD1E649-743D-4131-9D8D-9A26E53AD8E3}" type="presParOf" srcId="{BB3642DA-F53B-4BBC-A5F9-16D6E8839E8C}" destId="{403C8F1B-EE31-4B90-ACE0-832ACD60E13D}" srcOrd="0" destOrd="0" presId="urn:microsoft.com/office/officeart/2005/8/layout/orgChart1"/>
    <dgm:cxn modelId="{8F6273A3-FFA4-4798-B3D4-4D7B17600807}" type="presParOf" srcId="{403C8F1B-EE31-4B90-ACE0-832ACD60E13D}" destId="{AD1B3EAD-A2B4-4556-B0F2-FECCE003664D}" srcOrd="0" destOrd="0" presId="urn:microsoft.com/office/officeart/2005/8/layout/orgChart1"/>
    <dgm:cxn modelId="{3300D6E1-C4C1-46A8-9BC3-D1CB84595D05}" type="presParOf" srcId="{403C8F1B-EE31-4B90-ACE0-832ACD60E13D}" destId="{E977CF72-B4A0-4BD6-AC88-43250FAD2FEB}" srcOrd="1" destOrd="0" presId="urn:microsoft.com/office/officeart/2005/8/layout/orgChart1"/>
    <dgm:cxn modelId="{5DB8E241-42E0-45A1-988D-F2A5149F0CCA}" type="presParOf" srcId="{BB3642DA-F53B-4BBC-A5F9-16D6E8839E8C}" destId="{6F83A0E3-CA0A-444B-9DE1-3CBB7A01368E}" srcOrd="1" destOrd="0" presId="urn:microsoft.com/office/officeart/2005/8/layout/orgChart1"/>
    <dgm:cxn modelId="{D8E8C3E1-71FC-43FD-B259-EC43B692C462}" type="presParOf" srcId="{BB3642DA-F53B-4BBC-A5F9-16D6E8839E8C}" destId="{5139C406-0BE8-43E5-B952-254D5710ADB5}" srcOrd="2" destOrd="0" presId="urn:microsoft.com/office/officeart/2005/8/layout/orgChart1"/>
    <dgm:cxn modelId="{D89C250B-F117-4987-B471-38D29420C703}" type="presParOf" srcId="{5CFBBB09-D022-42F5-9F37-2316DF701644}" destId="{7CC682A1-E592-4E05-98DA-9B5DE4F02B37}" srcOrd="2" destOrd="0" presId="urn:microsoft.com/office/officeart/2005/8/layout/orgChart1"/>
    <dgm:cxn modelId="{4F906929-478A-4DDC-ADE0-DA706615DCF2}" type="presParOf" srcId="{5E594A80-08BC-4EE0-AA8C-046A56F9F094}" destId="{E1AA8A7C-6CB0-4155-B69A-BD9931D195B4}" srcOrd="2" destOrd="0" presId="urn:microsoft.com/office/officeart/2005/8/layout/orgChart1"/>
    <dgm:cxn modelId="{41FFDA87-327D-47BE-8880-2C33C48A0C6F}" type="presParOf" srcId="{08173441-C91D-4C8D-A27D-F4C1E9453051}" destId="{36B09032-5EB3-4EEE-9E24-0B37822C1200}" srcOrd="2" destOrd="0" presId="urn:microsoft.com/office/officeart/2005/8/layout/orgChart1"/>
    <dgm:cxn modelId="{47FBB336-7517-4324-9104-A692C5FBA5E8}" type="presParOf" srcId="{3E71F587-40A4-4A73-B0B8-803935E7CB71}" destId="{DED0BE60-557A-4795-A9EE-F50D31FBF32A}" srcOrd="2" destOrd="0" presId="urn:microsoft.com/office/officeart/2005/8/layout/orgChart1"/>
    <dgm:cxn modelId="{A30B2A80-2750-4DA0-8FD0-50F3E7E839D8}" type="presParOf" srcId="{39A8397E-9FD1-4F3D-A070-476E764150A6}" destId="{588F1E48-C733-4604-B0CC-E32A1004A6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1F6C-F5A1-4BA3-ACF5-852BC1F0E758}">
      <dsp:nvSpPr>
        <dsp:cNvPr id="0" name=""/>
        <dsp:cNvSpPr/>
      </dsp:nvSpPr>
      <dsp:spPr>
        <a:xfrm>
          <a:off x="5561555" y="1446751"/>
          <a:ext cx="91440" cy="2840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94"/>
              </a:lnTo>
              <a:lnTo>
                <a:pt x="127370" y="2840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7C742-0F6B-43E1-82AD-623C87763A91}">
      <dsp:nvSpPr>
        <dsp:cNvPr id="0" name=""/>
        <dsp:cNvSpPr/>
      </dsp:nvSpPr>
      <dsp:spPr>
        <a:xfrm>
          <a:off x="5586880" y="1121572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33777-CE70-4AFF-BA32-FBC579042350}">
      <dsp:nvSpPr>
        <dsp:cNvPr id="0" name=""/>
        <dsp:cNvSpPr/>
      </dsp:nvSpPr>
      <dsp:spPr>
        <a:xfrm>
          <a:off x="5070221" y="1446751"/>
          <a:ext cx="91440" cy="1090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821"/>
              </a:lnTo>
              <a:lnTo>
                <a:pt x="104760" y="10908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801D-F1DD-4D08-9850-54CD4339D1D2}">
      <dsp:nvSpPr>
        <dsp:cNvPr id="0" name=""/>
        <dsp:cNvSpPr/>
      </dsp:nvSpPr>
      <dsp:spPr>
        <a:xfrm>
          <a:off x="5070221" y="1446751"/>
          <a:ext cx="91440" cy="775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5669"/>
              </a:lnTo>
              <a:lnTo>
                <a:pt x="104760" y="7756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943E9-8BE9-4087-81D2-CF3C8A2A96DB}">
      <dsp:nvSpPr>
        <dsp:cNvPr id="0" name=""/>
        <dsp:cNvSpPr/>
      </dsp:nvSpPr>
      <dsp:spPr>
        <a:xfrm>
          <a:off x="5070221" y="1446751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54E6-9B73-4A5F-9030-3D0BFFBE0C10}">
      <dsp:nvSpPr>
        <dsp:cNvPr id="0" name=""/>
        <dsp:cNvSpPr/>
      </dsp:nvSpPr>
      <dsp:spPr>
        <a:xfrm>
          <a:off x="5070221" y="1446751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9A8B-DCC0-4BA9-A705-D5447DB65739}">
      <dsp:nvSpPr>
        <dsp:cNvPr id="0" name=""/>
        <dsp:cNvSpPr/>
      </dsp:nvSpPr>
      <dsp:spPr>
        <a:xfrm>
          <a:off x="5273383" y="1121572"/>
          <a:ext cx="313497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97" y="45720"/>
              </a:moveTo>
              <a:lnTo>
                <a:pt x="313497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0796-A942-4602-A0F8-5124F39F2122}">
      <dsp:nvSpPr>
        <dsp:cNvPr id="0" name=""/>
        <dsp:cNvSpPr/>
      </dsp:nvSpPr>
      <dsp:spPr>
        <a:xfrm>
          <a:off x="5128812" y="842113"/>
          <a:ext cx="458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458068" y="87048"/>
              </a:lnTo>
              <a:lnTo>
                <a:pt x="458068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CEA4F-C617-4E93-9F22-04C7EBEE9DEC}">
      <dsp:nvSpPr>
        <dsp:cNvPr id="0" name=""/>
        <dsp:cNvSpPr/>
      </dsp:nvSpPr>
      <dsp:spPr>
        <a:xfrm>
          <a:off x="4733933" y="842113"/>
          <a:ext cx="394879" cy="91440"/>
        </a:xfrm>
        <a:custGeom>
          <a:avLst/>
          <a:gdLst/>
          <a:ahLst/>
          <a:cxnLst/>
          <a:rect l="0" t="0" r="0" b="0"/>
          <a:pathLst>
            <a:path>
              <a:moveTo>
                <a:pt x="394879" y="45720"/>
              </a:moveTo>
              <a:lnTo>
                <a:pt x="394879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741E8-BEC2-465C-9372-CB3263171E56}">
      <dsp:nvSpPr>
        <dsp:cNvPr id="0" name=""/>
        <dsp:cNvSpPr/>
      </dsp:nvSpPr>
      <dsp:spPr>
        <a:xfrm>
          <a:off x="3371549" y="562655"/>
          <a:ext cx="17572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1757262" y="87048"/>
              </a:lnTo>
              <a:lnTo>
                <a:pt x="1757262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035-5844-4628-9D09-C83882097432}">
      <dsp:nvSpPr>
        <dsp:cNvPr id="0" name=""/>
        <dsp:cNvSpPr/>
      </dsp:nvSpPr>
      <dsp:spPr>
        <a:xfrm>
          <a:off x="3881017" y="1470344"/>
          <a:ext cx="91440" cy="260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501"/>
              </a:lnTo>
              <a:lnTo>
                <a:pt x="123144" y="2605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E367-EA75-40F5-A70E-5E00B32DF416}">
      <dsp:nvSpPr>
        <dsp:cNvPr id="0" name=""/>
        <dsp:cNvSpPr/>
      </dsp:nvSpPr>
      <dsp:spPr>
        <a:xfrm>
          <a:off x="3895072" y="114516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E33C-7317-4776-95A1-F71B8B481DAA}">
      <dsp:nvSpPr>
        <dsp:cNvPr id="0" name=""/>
        <dsp:cNvSpPr/>
      </dsp:nvSpPr>
      <dsp:spPr>
        <a:xfrm>
          <a:off x="3392500" y="1470344"/>
          <a:ext cx="91440" cy="109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274"/>
              </a:lnTo>
              <a:lnTo>
                <a:pt x="104760" y="10992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2D607-C0ED-4E4C-BA7F-5C0141CB92F7}">
      <dsp:nvSpPr>
        <dsp:cNvPr id="0" name=""/>
        <dsp:cNvSpPr/>
      </dsp:nvSpPr>
      <dsp:spPr>
        <a:xfrm>
          <a:off x="3392500" y="1470344"/>
          <a:ext cx="91440" cy="779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895"/>
              </a:lnTo>
              <a:lnTo>
                <a:pt x="104760" y="779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D9C54-9336-4B72-9E40-AE8BAF1677AC}">
      <dsp:nvSpPr>
        <dsp:cNvPr id="0" name=""/>
        <dsp:cNvSpPr/>
      </dsp:nvSpPr>
      <dsp:spPr>
        <a:xfrm>
          <a:off x="3392500" y="1470344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4F053-1F89-4CA1-913C-E3026CA9590E}">
      <dsp:nvSpPr>
        <dsp:cNvPr id="0" name=""/>
        <dsp:cNvSpPr/>
      </dsp:nvSpPr>
      <dsp:spPr>
        <a:xfrm>
          <a:off x="3392500" y="1470344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EEF6-A0CC-4D6C-81CB-365030F80501}">
      <dsp:nvSpPr>
        <dsp:cNvPr id="0" name=""/>
        <dsp:cNvSpPr/>
      </dsp:nvSpPr>
      <dsp:spPr>
        <a:xfrm>
          <a:off x="3595662" y="1145165"/>
          <a:ext cx="299410" cy="91440"/>
        </a:xfrm>
        <a:custGeom>
          <a:avLst/>
          <a:gdLst/>
          <a:ahLst/>
          <a:cxnLst/>
          <a:rect l="0" t="0" r="0" b="0"/>
          <a:pathLst>
            <a:path>
              <a:moveTo>
                <a:pt x="299410" y="45720"/>
              </a:moveTo>
              <a:lnTo>
                <a:pt x="299410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AE09-8588-499C-A6D3-44345ADEB12C}">
      <dsp:nvSpPr>
        <dsp:cNvPr id="0" name=""/>
        <dsp:cNvSpPr/>
      </dsp:nvSpPr>
      <dsp:spPr>
        <a:xfrm>
          <a:off x="3265572" y="842113"/>
          <a:ext cx="629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629500" y="87048"/>
              </a:lnTo>
              <a:lnTo>
                <a:pt x="62950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022B4-7891-47E5-82B4-DD8597387CA2}">
      <dsp:nvSpPr>
        <dsp:cNvPr id="0" name=""/>
        <dsp:cNvSpPr/>
      </dsp:nvSpPr>
      <dsp:spPr>
        <a:xfrm>
          <a:off x="3215251" y="84211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50321" y="45720"/>
              </a:moveTo>
              <a:lnTo>
                <a:pt x="50321" y="87048"/>
              </a:lnTo>
              <a:lnTo>
                <a:pt x="45720" y="87048"/>
              </a:lnTo>
              <a:lnTo>
                <a:pt x="4572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E4598-0373-41F8-A41D-19F5E989EF44}">
      <dsp:nvSpPr>
        <dsp:cNvPr id="0" name=""/>
        <dsp:cNvSpPr/>
      </dsp:nvSpPr>
      <dsp:spPr>
        <a:xfrm>
          <a:off x="2631470" y="842113"/>
          <a:ext cx="63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634101" y="45720"/>
              </a:moveTo>
              <a:lnTo>
                <a:pt x="634101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59EA2-300D-4299-97B5-9A896308ADAA}">
      <dsp:nvSpPr>
        <dsp:cNvPr id="0" name=""/>
        <dsp:cNvSpPr/>
      </dsp:nvSpPr>
      <dsp:spPr>
        <a:xfrm>
          <a:off x="3265572" y="562655"/>
          <a:ext cx="105977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77" y="45720"/>
              </a:moveTo>
              <a:lnTo>
                <a:pt x="105977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DB37A-025E-4C9C-91A5-A9C6464C17DB}">
      <dsp:nvSpPr>
        <dsp:cNvPr id="0" name=""/>
        <dsp:cNvSpPr/>
      </dsp:nvSpPr>
      <dsp:spPr>
        <a:xfrm>
          <a:off x="1738675" y="887833"/>
          <a:ext cx="91440" cy="532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070"/>
              </a:lnTo>
              <a:lnTo>
                <a:pt x="123710" y="5320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99AE8-DC32-4CD6-BC97-CD33C15CF61E}">
      <dsp:nvSpPr>
        <dsp:cNvPr id="0" name=""/>
        <dsp:cNvSpPr/>
      </dsp:nvSpPr>
      <dsp:spPr>
        <a:xfrm>
          <a:off x="1738675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2371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714C-D986-48A7-924A-761FC9261145}">
      <dsp:nvSpPr>
        <dsp:cNvPr id="0" name=""/>
        <dsp:cNvSpPr/>
      </dsp:nvSpPr>
      <dsp:spPr>
        <a:xfrm>
          <a:off x="1992371" y="562655"/>
          <a:ext cx="1379178" cy="91440"/>
        </a:xfrm>
        <a:custGeom>
          <a:avLst/>
          <a:gdLst/>
          <a:ahLst/>
          <a:cxnLst/>
          <a:rect l="0" t="0" r="0" b="0"/>
          <a:pathLst>
            <a:path>
              <a:moveTo>
                <a:pt x="1379178" y="45720"/>
              </a:moveTo>
              <a:lnTo>
                <a:pt x="1379178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597A-045B-4CB5-B7D0-7A1A4C2F39E1}">
      <dsp:nvSpPr>
        <dsp:cNvPr id="0" name=""/>
        <dsp:cNvSpPr/>
      </dsp:nvSpPr>
      <dsp:spPr>
        <a:xfrm>
          <a:off x="1249781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542C6-2638-4AD1-A5A4-85885DE125B4}">
      <dsp:nvSpPr>
        <dsp:cNvPr id="0" name=""/>
        <dsp:cNvSpPr/>
      </dsp:nvSpPr>
      <dsp:spPr>
        <a:xfrm>
          <a:off x="1249781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3C2C6-8C90-4895-ABC1-6836D56A474B}">
      <dsp:nvSpPr>
        <dsp:cNvPr id="0" name=""/>
        <dsp:cNvSpPr/>
      </dsp:nvSpPr>
      <dsp:spPr>
        <a:xfrm>
          <a:off x="1452942" y="562655"/>
          <a:ext cx="191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1918606" y="45720"/>
              </a:moveTo>
              <a:lnTo>
                <a:pt x="1918606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314F2-E44D-44A8-95DB-E6567585B4C7}">
      <dsp:nvSpPr>
        <dsp:cNvPr id="0" name=""/>
        <dsp:cNvSpPr/>
      </dsp:nvSpPr>
      <dsp:spPr>
        <a:xfrm>
          <a:off x="2055050" y="283196"/>
          <a:ext cx="1316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1316498" y="87048"/>
              </a:lnTo>
              <a:lnTo>
                <a:pt x="1316498" y="1283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134B0-E723-4F67-B2AC-AA6174E3C5C7}">
      <dsp:nvSpPr>
        <dsp:cNvPr id="0" name=""/>
        <dsp:cNvSpPr/>
      </dsp:nvSpPr>
      <dsp:spPr>
        <a:xfrm>
          <a:off x="773520" y="887833"/>
          <a:ext cx="91440" cy="3637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903"/>
              </a:lnTo>
              <a:lnTo>
                <a:pt x="104760" y="3637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DD66-B5AB-469C-9193-48389D1CF61E}">
      <dsp:nvSpPr>
        <dsp:cNvPr id="0" name=""/>
        <dsp:cNvSpPr/>
      </dsp:nvSpPr>
      <dsp:spPr>
        <a:xfrm>
          <a:off x="773520" y="887833"/>
          <a:ext cx="91440" cy="33584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8444"/>
              </a:lnTo>
              <a:lnTo>
                <a:pt x="104760" y="33584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0D703-FD9A-48F6-BD27-DBE8993D38A7}">
      <dsp:nvSpPr>
        <dsp:cNvPr id="0" name=""/>
        <dsp:cNvSpPr/>
      </dsp:nvSpPr>
      <dsp:spPr>
        <a:xfrm>
          <a:off x="773520" y="887833"/>
          <a:ext cx="91440" cy="3033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657"/>
              </a:lnTo>
              <a:lnTo>
                <a:pt x="104760" y="30336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F4B1-3B75-4AF3-82DF-EAEB402B2ABC}">
      <dsp:nvSpPr>
        <dsp:cNvPr id="0" name=""/>
        <dsp:cNvSpPr/>
      </dsp:nvSpPr>
      <dsp:spPr>
        <a:xfrm>
          <a:off x="773520" y="887833"/>
          <a:ext cx="91440" cy="2708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870"/>
              </a:lnTo>
              <a:lnTo>
                <a:pt x="104760" y="27088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ED79C-8A4A-4C77-89CF-55D30138A4B2}">
      <dsp:nvSpPr>
        <dsp:cNvPr id="0" name=""/>
        <dsp:cNvSpPr/>
      </dsp:nvSpPr>
      <dsp:spPr>
        <a:xfrm>
          <a:off x="773520" y="887833"/>
          <a:ext cx="91440" cy="2333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3083"/>
              </a:lnTo>
              <a:lnTo>
                <a:pt x="104760" y="2333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75AA5-749A-4A24-9003-B2EA4DED84FB}">
      <dsp:nvSpPr>
        <dsp:cNvPr id="0" name=""/>
        <dsp:cNvSpPr/>
      </dsp:nvSpPr>
      <dsp:spPr>
        <a:xfrm>
          <a:off x="773520" y="887833"/>
          <a:ext cx="91440" cy="1907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7552"/>
              </a:lnTo>
              <a:lnTo>
                <a:pt x="104760" y="1907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8110-2FAE-4190-A025-815AAD3A5BA5}">
      <dsp:nvSpPr>
        <dsp:cNvPr id="0" name=""/>
        <dsp:cNvSpPr/>
      </dsp:nvSpPr>
      <dsp:spPr>
        <a:xfrm>
          <a:off x="773520" y="887833"/>
          <a:ext cx="91440" cy="1578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351"/>
              </a:lnTo>
              <a:lnTo>
                <a:pt x="104760" y="15783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8E601-4A04-42DC-886B-F8740362F445}">
      <dsp:nvSpPr>
        <dsp:cNvPr id="0" name=""/>
        <dsp:cNvSpPr/>
      </dsp:nvSpPr>
      <dsp:spPr>
        <a:xfrm>
          <a:off x="773520" y="887833"/>
          <a:ext cx="91440" cy="1298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892"/>
              </a:lnTo>
              <a:lnTo>
                <a:pt x="104760" y="1298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7A10A-8F76-4B67-8A55-2B7DEBA2B17F}">
      <dsp:nvSpPr>
        <dsp:cNvPr id="0" name=""/>
        <dsp:cNvSpPr/>
      </dsp:nvSpPr>
      <dsp:spPr>
        <a:xfrm>
          <a:off x="773520" y="887833"/>
          <a:ext cx="91440" cy="1019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9434"/>
              </a:lnTo>
              <a:lnTo>
                <a:pt x="104760" y="10194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CFCE-3087-41E1-A26D-52D8284B2199}">
      <dsp:nvSpPr>
        <dsp:cNvPr id="0" name=""/>
        <dsp:cNvSpPr/>
      </dsp:nvSpPr>
      <dsp:spPr>
        <a:xfrm>
          <a:off x="773520" y="887833"/>
          <a:ext cx="91440" cy="739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975"/>
              </a:lnTo>
              <a:lnTo>
                <a:pt x="104760" y="7399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0B09A-FBB6-4BD4-84D3-317ABF897F42}">
      <dsp:nvSpPr>
        <dsp:cNvPr id="0" name=""/>
        <dsp:cNvSpPr/>
      </dsp:nvSpPr>
      <dsp:spPr>
        <a:xfrm>
          <a:off x="773520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70FE7-82E4-45D6-A004-1FAF05DF4ECB}">
      <dsp:nvSpPr>
        <dsp:cNvPr id="0" name=""/>
        <dsp:cNvSpPr/>
      </dsp:nvSpPr>
      <dsp:spPr>
        <a:xfrm>
          <a:off x="773520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F2123-3210-4595-87DD-913807292B8D}">
      <dsp:nvSpPr>
        <dsp:cNvPr id="0" name=""/>
        <dsp:cNvSpPr/>
      </dsp:nvSpPr>
      <dsp:spPr>
        <a:xfrm>
          <a:off x="738551" y="56265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73B6-0FB4-4D6B-9018-D0584AE28353}">
      <dsp:nvSpPr>
        <dsp:cNvPr id="0" name=""/>
        <dsp:cNvSpPr/>
      </dsp:nvSpPr>
      <dsp:spPr>
        <a:xfrm>
          <a:off x="297259" y="887833"/>
          <a:ext cx="91440" cy="3362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2916"/>
              </a:lnTo>
              <a:lnTo>
                <a:pt x="104760" y="33629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31E7-7CEC-4BD1-8FC8-1ECB6473F6D3}">
      <dsp:nvSpPr>
        <dsp:cNvPr id="0" name=""/>
        <dsp:cNvSpPr/>
      </dsp:nvSpPr>
      <dsp:spPr>
        <a:xfrm>
          <a:off x="297259" y="887833"/>
          <a:ext cx="91440" cy="298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6711"/>
              </a:lnTo>
              <a:lnTo>
                <a:pt x="104760" y="29867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E83F-DB54-4834-B6D7-4E66C50145C4}">
      <dsp:nvSpPr>
        <dsp:cNvPr id="0" name=""/>
        <dsp:cNvSpPr/>
      </dsp:nvSpPr>
      <dsp:spPr>
        <a:xfrm>
          <a:off x="297259" y="887833"/>
          <a:ext cx="91440" cy="2667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7872"/>
              </a:lnTo>
              <a:lnTo>
                <a:pt x="104760" y="26678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9F3C3-C40F-4F2A-8D92-60FA502621E3}">
      <dsp:nvSpPr>
        <dsp:cNvPr id="0" name=""/>
        <dsp:cNvSpPr/>
      </dsp:nvSpPr>
      <dsp:spPr>
        <a:xfrm>
          <a:off x="297259" y="887833"/>
          <a:ext cx="91440" cy="2302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2838"/>
              </a:lnTo>
              <a:lnTo>
                <a:pt x="104760" y="23028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FF547-E0BE-4A03-AA91-B8FB64D59E79}">
      <dsp:nvSpPr>
        <dsp:cNvPr id="0" name=""/>
        <dsp:cNvSpPr/>
      </dsp:nvSpPr>
      <dsp:spPr>
        <a:xfrm>
          <a:off x="297259" y="887833"/>
          <a:ext cx="91440" cy="1897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7807"/>
              </a:lnTo>
              <a:lnTo>
                <a:pt x="104760" y="18978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D9299-7AFF-494A-8327-6F3EFCB0DC48}">
      <dsp:nvSpPr>
        <dsp:cNvPr id="0" name=""/>
        <dsp:cNvSpPr/>
      </dsp:nvSpPr>
      <dsp:spPr>
        <a:xfrm>
          <a:off x="297259" y="887833"/>
          <a:ext cx="91440" cy="1578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351"/>
              </a:lnTo>
              <a:lnTo>
                <a:pt x="104760" y="15783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2ED79-8080-4F43-8427-AA050AEDC99A}">
      <dsp:nvSpPr>
        <dsp:cNvPr id="0" name=""/>
        <dsp:cNvSpPr/>
      </dsp:nvSpPr>
      <dsp:spPr>
        <a:xfrm>
          <a:off x="297259" y="887833"/>
          <a:ext cx="91440" cy="1298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892"/>
              </a:lnTo>
              <a:lnTo>
                <a:pt x="104760" y="1298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6D4C-A451-467C-BF72-AF298AF8F24B}">
      <dsp:nvSpPr>
        <dsp:cNvPr id="0" name=""/>
        <dsp:cNvSpPr/>
      </dsp:nvSpPr>
      <dsp:spPr>
        <a:xfrm>
          <a:off x="297259" y="887833"/>
          <a:ext cx="91440" cy="1019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9434"/>
              </a:lnTo>
              <a:lnTo>
                <a:pt x="104760" y="10194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43D5C-94EA-48A5-8328-F888ABF8FD01}">
      <dsp:nvSpPr>
        <dsp:cNvPr id="0" name=""/>
        <dsp:cNvSpPr/>
      </dsp:nvSpPr>
      <dsp:spPr>
        <a:xfrm>
          <a:off x="297259" y="887833"/>
          <a:ext cx="91440" cy="739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975"/>
              </a:lnTo>
              <a:lnTo>
                <a:pt x="104760" y="7399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6D421-75B9-411C-B942-B494E2152A91}">
      <dsp:nvSpPr>
        <dsp:cNvPr id="0" name=""/>
        <dsp:cNvSpPr/>
      </dsp:nvSpPr>
      <dsp:spPr>
        <a:xfrm>
          <a:off x="297259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91979-6044-4415-AA57-6B5C96CDF93A}">
      <dsp:nvSpPr>
        <dsp:cNvPr id="0" name=""/>
        <dsp:cNvSpPr/>
      </dsp:nvSpPr>
      <dsp:spPr>
        <a:xfrm>
          <a:off x="297259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3AED-63F2-4C4A-AAF1-B35228F0E7A2}">
      <dsp:nvSpPr>
        <dsp:cNvPr id="0" name=""/>
        <dsp:cNvSpPr/>
      </dsp:nvSpPr>
      <dsp:spPr>
        <a:xfrm>
          <a:off x="500421" y="56265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238130" y="45720"/>
              </a:moveTo>
              <a:lnTo>
                <a:pt x="238130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FA45-D380-4BB8-95C8-2779F1B2CF65}">
      <dsp:nvSpPr>
        <dsp:cNvPr id="0" name=""/>
        <dsp:cNvSpPr/>
      </dsp:nvSpPr>
      <dsp:spPr>
        <a:xfrm>
          <a:off x="738551" y="283196"/>
          <a:ext cx="1316498" cy="91440"/>
        </a:xfrm>
        <a:custGeom>
          <a:avLst/>
          <a:gdLst/>
          <a:ahLst/>
          <a:cxnLst/>
          <a:rect l="0" t="0" r="0" b="0"/>
          <a:pathLst>
            <a:path>
              <a:moveTo>
                <a:pt x="1316498" y="45720"/>
              </a:moveTo>
              <a:lnTo>
                <a:pt x="1316498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A0E57-CACB-47D6-9AC3-90FD141DDD28}">
      <dsp:nvSpPr>
        <dsp:cNvPr id="0" name=""/>
        <dsp:cNvSpPr/>
      </dsp:nvSpPr>
      <dsp:spPr>
        <a:xfrm>
          <a:off x="1768017" y="918"/>
          <a:ext cx="574067" cy="327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Hệ thống quản lý nhà hàng Hương Việt</a:t>
          </a:r>
        </a:p>
      </dsp:txBody>
      <dsp:txXfrm>
        <a:off x="1768017" y="918"/>
        <a:ext cx="574067" cy="327997"/>
      </dsp:txXfrm>
    </dsp:sp>
    <dsp:sp modelId="{08716374-B9EF-476D-8B9A-68C59D8CF827}">
      <dsp:nvSpPr>
        <dsp:cNvPr id="0" name=""/>
        <dsp:cNvSpPr/>
      </dsp:nvSpPr>
      <dsp:spPr>
        <a:xfrm>
          <a:off x="541749" y="411573"/>
          <a:ext cx="393603" cy="1968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Khách Hàng</a:t>
          </a:r>
        </a:p>
      </dsp:txBody>
      <dsp:txXfrm>
        <a:off x="541749" y="411573"/>
        <a:ext cx="393603" cy="196801"/>
      </dsp:txXfrm>
    </dsp:sp>
    <dsp:sp modelId="{9A1A3E37-ED1E-42AE-AC9A-B4B71F0289D6}">
      <dsp:nvSpPr>
        <dsp:cNvPr id="0" name=""/>
        <dsp:cNvSpPr/>
      </dsp:nvSpPr>
      <dsp:spPr>
        <a:xfrm>
          <a:off x="303619" y="691032"/>
          <a:ext cx="393603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Khách vãng lai</a:t>
          </a:r>
        </a:p>
      </dsp:txBody>
      <dsp:txXfrm>
        <a:off x="303619" y="691032"/>
        <a:ext cx="393603" cy="196801"/>
      </dsp:txXfrm>
    </dsp:sp>
    <dsp:sp modelId="{9DF6F863-93A4-494E-888D-95089B5527BF}">
      <dsp:nvSpPr>
        <dsp:cNvPr id="0" name=""/>
        <dsp:cNvSpPr/>
      </dsp:nvSpPr>
      <dsp:spPr>
        <a:xfrm>
          <a:off x="402020" y="97049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Tìm kiếm món ăn</a:t>
          </a:r>
        </a:p>
      </dsp:txBody>
      <dsp:txXfrm>
        <a:off x="402020" y="970490"/>
        <a:ext cx="393603" cy="196801"/>
      </dsp:txXfrm>
    </dsp:sp>
    <dsp:sp modelId="{7BF39E94-5063-4812-95C9-8126E28CDFE6}">
      <dsp:nvSpPr>
        <dsp:cNvPr id="0" name=""/>
        <dsp:cNvSpPr/>
      </dsp:nvSpPr>
      <dsp:spPr>
        <a:xfrm>
          <a:off x="402020" y="1249949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thông tin món ăn</a:t>
          </a:r>
        </a:p>
      </dsp:txBody>
      <dsp:txXfrm>
        <a:off x="402020" y="1249949"/>
        <a:ext cx="393603" cy="196801"/>
      </dsp:txXfrm>
    </dsp:sp>
    <dsp:sp modelId="{9D02334A-EE74-4A22-A59C-FAFEEA0CA3A9}">
      <dsp:nvSpPr>
        <dsp:cNvPr id="0" name=""/>
        <dsp:cNvSpPr/>
      </dsp:nvSpPr>
      <dsp:spPr>
        <a:xfrm>
          <a:off x="402020" y="1529408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Chọn thực đơn</a:t>
          </a:r>
        </a:p>
      </dsp:txBody>
      <dsp:txXfrm>
        <a:off x="402020" y="1529408"/>
        <a:ext cx="393603" cy="196801"/>
      </dsp:txXfrm>
    </dsp:sp>
    <dsp:sp modelId="{E962EF3F-7442-485B-9780-3C3CCF38C7EF}">
      <dsp:nvSpPr>
        <dsp:cNvPr id="0" name=""/>
        <dsp:cNvSpPr/>
      </dsp:nvSpPr>
      <dsp:spPr>
        <a:xfrm>
          <a:off x="402020" y="1808867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giỏ hàng</a:t>
          </a:r>
        </a:p>
      </dsp:txBody>
      <dsp:txXfrm>
        <a:off x="402020" y="1808867"/>
        <a:ext cx="393603" cy="196801"/>
      </dsp:txXfrm>
    </dsp:sp>
    <dsp:sp modelId="{6AAB1395-8C7C-4A5F-BAAB-F37089B8F7F3}">
      <dsp:nvSpPr>
        <dsp:cNvPr id="0" name=""/>
        <dsp:cNvSpPr/>
      </dsp:nvSpPr>
      <dsp:spPr>
        <a:xfrm>
          <a:off x="402020" y="2088325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Lựa chọn chi nhánh</a:t>
          </a:r>
        </a:p>
      </dsp:txBody>
      <dsp:txXfrm>
        <a:off x="402020" y="2088325"/>
        <a:ext cx="393603" cy="196801"/>
      </dsp:txXfrm>
    </dsp:sp>
    <dsp:sp modelId="{915339EA-554C-41EB-A14F-864B91A075E2}">
      <dsp:nvSpPr>
        <dsp:cNvPr id="0" name=""/>
        <dsp:cNvSpPr/>
      </dsp:nvSpPr>
      <dsp:spPr>
        <a:xfrm>
          <a:off x="402020" y="2367784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Đặt hàng </a:t>
          </a:r>
        </a:p>
      </dsp:txBody>
      <dsp:txXfrm>
        <a:off x="402020" y="2367784"/>
        <a:ext cx="393603" cy="196801"/>
      </dsp:txXfrm>
    </dsp:sp>
    <dsp:sp modelId="{D35BBCDA-C3B2-4A4E-920B-B7B64790C320}">
      <dsp:nvSpPr>
        <dsp:cNvPr id="0" name=""/>
        <dsp:cNvSpPr/>
      </dsp:nvSpPr>
      <dsp:spPr>
        <a:xfrm>
          <a:off x="402020" y="2647243"/>
          <a:ext cx="393603" cy="2767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thông tin giao hàng</a:t>
          </a:r>
        </a:p>
      </dsp:txBody>
      <dsp:txXfrm>
        <a:off x="402020" y="2647243"/>
        <a:ext cx="393603" cy="276796"/>
      </dsp:txXfrm>
    </dsp:sp>
    <dsp:sp modelId="{6F933AB9-AAAD-4E1F-8A67-5A570C5E5728}">
      <dsp:nvSpPr>
        <dsp:cNvPr id="0" name=""/>
        <dsp:cNvSpPr/>
      </dsp:nvSpPr>
      <dsp:spPr>
        <a:xfrm>
          <a:off x="402020" y="3006696"/>
          <a:ext cx="393603" cy="3679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Chọn phương thức thanh toán</a:t>
          </a:r>
        </a:p>
      </dsp:txBody>
      <dsp:txXfrm>
        <a:off x="402020" y="3006696"/>
        <a:ext cx="393603" cy="367952"/>
      </dsp:txXfrm>
    </dsp:sp>
    <dsp:sp modelId="{267AC8EB-5AE8-4F7A-9930-DD1406CDF7A7}">
      <dsp:nvSpPr>
        <dsp:cNvPr id="0" name=""/>
        <dsp:cNvSpPr/>
      </dsp:nvSpPr>
      <dsp:spPr>
        <a:xfrm>
          <a:off x="402020" y="3457305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Hủy đơn</a:t>
          </a:r>
        </a:p>
      </dsp:txBody>
      <dsp:txXfrm>
        <a:off x="402020" y="3457305"/>
        <a:ext cx="393603" cy="196801"/>
      </dsp:txXfrm>
    </dsp:sp>
    <dsp:sp modelId="{E5722C61-9307-47F0-88F7-2D57C9127676}">
      <dsp:nvSpPr>
        <dsp:cNvPr id="0" name=""/>
        <dsp:cNvSpPr/>
      </dsp:nvSpPr>
      <dsp:spPr>
        <a:xfrm>
          <a:off x="402020" y="3736764"/>
          <a:ext cx="393603" cy="2755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lịch sử đơn hàng</a:t>
          </a:r>
        </a:p>
      </dsp:txBody>
      <dsp:txXfrm>
        <a:off x="402020" y="3736764"/>
        <a:ext cx="393603" cy="275562"/>
      </dsp:txXfrm>
    </dsp:sp>
    <dsp:sp modelId="{B4C45663-B908-41E5-AC3D-6C06C0570A1C}">
      <dsp:nvSpPr>
        <dsp:cNvPr id="0" name=""/>
        <dsp:cNvSpPr/>
      </dsp:nvSpPr>
      <dsp:spPr>
        <a:xfrm>
          <a:off x="402020" y="4094983"/>
          <a:ext cx="393603" cy="3115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Đăng ký thẻ thành viên</a:t>
          </a:r>
        </a:p>
      </dsp:txBody>
      <dsp:txXfrm>
        <a:off x="402020" y="4094983"/>
        <a:ext cx="393603" cy="311533"/>
      </dsp:txXfrm>
    </dsp:sp>
    <dsp:sp modelId="{99DFD8D5-0780-4495-BA86-B6F5F8C35DBA}">
      <dsp:nvSpPr>
        <dsp:cNvPr id="0" name=""/>
        <dsp:cNvSpPr/>
      </dsp:nvSpPr>
      <dsp:spPr>
        <a:xfrm>
          <a:off x="779880" y="691032"/>
          <a:ext cx="393603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Khách thành viên</a:t>
          </a:r>
        </a:p>
      </dsp:txBody>
      <dsp:txXfrm>
        <a:off x="779880" y="691032"/>
        <a:ext cx="393603" cy="196801"/>
      </dsp:txXfrm>
    </dsp:sp>
    <dsp:sp modelId="{813F7FCD-FCF6-4197-BCFC-3CA2D9E8F46A}">
      <dsp:nvSpPr>
        <dsp:cNvPr id="0" name=""/>
        <dsp:cNvSpPr/>
      </dsp:nvSpPr>
      <dsp:spPr>
        <a:xfrm>
          <a:off x="878281" y="97049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Tìm kiếm món ăn</a:t>
          </a:r>
        </a:p>
      </dsp:txBody>
      <dsp:txXfrm>
        <a:off x="878281" y="970490"/>
        <a:ext cx="393603" cy="196801"/>
      </dsp:txXfrm>
    </dsp:sp>
    <dsp:sp modelId="{0E28D024-A76F-4979-81B6-FF614F95C2D1}">
      <dsp:nvSpPr>
        <dsp:cNvPr id="0" name=""/>
        <dsp:cNvSpPr/>
      </dsp:nvSpPr>
      <dsp:spPr>
        <a:xfrm>
          <a:off x="878281" y="1249949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thông tin món ăn</a:t>
          </a:r>
        </a:p>
      </dsp:txBody>
      <dsp:txXfrm>
        <a:off x="878281" y="1249949"/>
        <a:ext cx="393603" cy="196801"/>
      </dsp:txXfrm>
    </dsp:sp>
    <dsp:sp modelId="{42653036-919C-46BE-8D16-75A6078FC994}">
      <dsp:nvSpPr>
        <dsp:cNvPr id="0" name=""/>
        <dsp:cNvSpPr/>
      </dsp:nvSpPr>
      <dsp:spPr>
        <a:xfrm>
          <a:off x="878281" y="1529408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Chọn thực đơn</a:t>
          </a:r>
        </a:p>
      </dsp:txBody>
      <dsp:txXfrm>
        <a:off x="878281" y="1529408"/>
        <a:ext cx="393603" cy="196801"/>
      </dsp:txXfrm>
    </dsp:sp>
    <dsp:sp modelId="{35AD02D0-0A4F-4952-ACC1-9008BC7D6443}">
      <dsp:nvSpPr>
        <dsp:cNvPr id="0" name=""/>
        <dsp:cNvSpPr/>
      </dsp:nvSpPr>
      <dsp:spPr>
        <a:xfrm>
          <a:off x="878281" y="1808867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giỏ hàng</a:t>
          </a:r>
        </a:p>
      </dsp:txBody>
      <dsp:txXfrm>
        <a:off x="878281" y="1808867"/>
        <a:ext cx="393603" cy="196801"/>
      </dsp:txXfrm>
    </dsp:sp>
    <dsp:sp modelId="{E2BC5AFB-C275-4104-A667-2A9A72632FAE}">
      <dsp:nvSpPr>
        <dsp:cNvPr id="0" name=""/>
        <dsp:cNvSpPr/>
      </dsp:nvSpPr>
      <dsp:spPr>
        <a:xfrm>
          <a:off x="878281" y="2088325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Lựa chọn chi nhánh </a:t>
          </a:r>
        </a:p>
      </dsp:txBody>
      <dsp:txXfrm>
        <a:off x="878281" y="2088325"/>
        <a:ext cx="393603" cy="196801"/>
      </dsp:txXfrm>
    </dsp:sp>
    <dsp:sp modelId="{FDF055D0-0B64-4FC7-AEC7-27E5DC11ABCF}">
      <dsp:nvSpPr>
        <dsp:cNvPr id="0" name=""/>
        <dsp:cNvSpPr/>
      </dsp:nvSpPr>
      <dsp:spPr>
        <a:xfrm>
          <a:off x="878281" y="2367784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Đặt hàng</a:t>
          </a:r>
        </a:p>
      </dsp:txBody>
      <dsp:txXfrm>
        <a:off x="878281" y="2367784"/>
        <a:ext cx="393603" cy="196801"/>
      </dsp:txXfrm>
    </dsp:sp>
    <dsp:sp modelId="{842083B4-C718-4056-B55A-34DABE1343C6}">
      <dsp:nvSpPr>
        <dsp:cNvPr id="0" name=""/>
        <dsp:cNvSpPr/>
      </dsp:nvSpPr>
      <dsp:spPr>
        <a:xfrm>
          <a:off x="878281" y="2647243"/>
          <a:ext cx="393603" cy="296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thông tin giao hàng</a:t>
          </a:r>
        </a:p>
      </dsp:txBody>
      <dsp:txXfrm>
        <a:off x="878281" y="2647243"/>
        <a:ext cx="393603" cy="296287"/>
      </dsp:txXfrm>
    </dsp:sp>
    <dsp:sp modelId="{24E47E52-A3F8-4EA8-BF71-9554FFA60829}">
      <dsp:nvSpPr>
        <dsp:cNvPr id="0" name=""/>
        <dsp:cNvSpPr/>
      </dsp:nvSpPr>
      <dsp:spPr>
        <a:xfrm>
          <a:off x="878281" y="3026187"/>
          <a:ext cx="393603" cy="3894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Chọn phương thức thanh toán</a:t>
          </a:r>
        </a:p>
      </dsp:txBody>
      <dsp:txXfrm>
        <a:off x="878281" y="3026187"/>
        <a:ext cx="393603" cy="389459"/>
      </dsp:txXfrm>
    </dsp:sp>
    <dsp:sp modelId="{D9520896-82FF-4CA5-8E85-3BC5ACE67BAA}">
      <dsp:nvSpPr>
        <dsp:cNvPr id="0" name=""/>
        <dsp:cNvSpPr/>
      </dsp:nvSpPr>
      <dsp:spPr>
        <a:xfrm>
          <a:off x="878281" y="3498303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Hủy đơn</a:t>
          </a:r>
        </a:p>
      </dsp:txBody>
      <dsp:txXfrm>
        <a:off x="878281" y="3498303"/>
        <a:ext cx="393603" cy="196801"/>
      </dsp:txXfrm>
    </dsp:sp>
    <dsp:sp modelId="{64C6950F-86CF-445A-AD6A-D3875F0A4E20}">
      <dsp:nvSpPr>
        <dsp:cNvPr id="0" name=""/>
        <dsp:cNvSpPr/>
      </dsp:nvSpPr>
      <dsp:spPr>
        <a:xfrm>
          <a:off x="878281" y="3777762"/>
          <a:ext cx="393603" cy="2874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Xem lịch sử đơn hàng</a:t>
          </a:r>
        </a:p>
      </dsp:txBody>
      <dsp:txXfrm>
        <a:off x="878281" y="3777762"/>
        <a:ext cx="393603" cy="287458"/>
      </dsp:txXfrm>
    </dsp:sp>
    <dsp:sp modelId="{03724E0D-6334-4926-A14D-A8214AD01E91}">
      <dsp:nvSpPr>
        <dsp:cNvPr id="0" name=""/>
        <dsp:cNvSpPr/>
      </dsp:nvSpPr>
      <dsp:spPr>
        <a:xfrm>
          <a:off x="878281" y="4147877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Tích lũy điểm</a:t>
          </a:r>
        </a:p>
      </dsp:txBody>
      <dsp:txXfrm>
        <a:off x="878281" y="4147877"/>
        <a:ext cx="393603" cy="196801"/>
      </dsp:txXfrm>
    </dsp:sp>
    <dsp:sp modelId="{BF914800-6DFD-4E27-8C79-E58CC3493476}">
      <dsp:nvSpPr>
        <dsp:cNvPr id="0" name=""/>
        <dsp:cNvSpPr/>
      </dsp:nvSpPr>
      <dsp:spPr>
        <a:xfrm>
          <a:off x="878281" y="4427336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Cập nhật thông tin</a:t>
          </a:r>
          <a:endParaRPr lang="vi-VN" sz="600" kern="1200"/>
        </a:p>
      </dsp:txBody>
      <dsp:txXfrm>
        <a:off x="878281" y="4427336"/>
        <a:ext cx="393603" cy="196801"/>
      </dsp:txXfrm>
    </dsp:sp>
    <dsp:sp modelId="{AC7658E9-384E-4B5A-A1BF-107B47D5ECAF}">
      <dsp:nvSpPr>
        <dsp:cNvPr id="0" name=""/>
        <dsp:cNvSpPr/>
      </dsp:nvSpPr>
      <dsp:spPr>
        <a:xfrm>
          <a:off x="3174747" y="411573"/>
          <a:ext cx="393603" cy="1968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Nhân viên</a:t>
          </a:r>
          <a:endParaRPr lang="vi-VN" sz="600" kern="1200"/>
        </a:p>
      </dsp:txBody>
      <dsp:txXfrm>
        <a:off x="3174747" y="411573"/>
        <a:ext cx="393603" cy="196801"/>
      </dsp:txXfrm>
    </dsp:sp>
    <dsp:sp modelId="{C3CB40F5-480E-44E8-9AB3-A60461D9EB8C}">
      <dsp:nvSpPr>
        <dsp:cNvPr id="0" name=""/>
        <dsp:cNvSpPr/>
      </dsp:nvSpPr>
      <dsp:spPr>
        <a:xfrm>
          <a:off x="1256140" y="691032"/>
          <a:ext cx="393603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Nhân viên giao hàng</a:t>
          </a:r>
          <a:endParaRPr lang="vi-VN" sz="600" kern="1200"/>
        </a:p>
      </dsp:txBody>
      <dsp:txXfrm>
        <a:off x="1256140" y="691032"/>
        <a:ext cx="393603" cy="196801"/>
      </dsp:txXfrm>
    </dsp:sp>
    <dsp:sp modelId="{BADBBC74-4641-47D3-8FB7-8A6410679DBA}">
      <dsp:nvSpPr>
        <dsp:cNvPr id="0" name=""/>
        <dsp:cNvSpPr/>
      </dsp:nvSpPr>
      <dsp:spPr>
        <a:xfrm>
          <a:off x="1354541" y="97049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Cập nhật thông tin</a:t>
          </a:r>
          <a:endParaRPr lang="vi-VN" sz="600" kern="1200"/>
        </a:p>
      </dsp:txBody>
      <dsp:txXfrm>
        <a:off x="1354541" y="970490"/>
        <a:ext cx="393603" cy="196801"/>
      </dsp:txXfrm>
    </dsp:sp>
    <dsp:sp modelId="{B1955B4A-D1EE-4420-ACE9-5BFCB5BAC25A}">
      <dsp:nvSpPr>
        <dsp:cNvPr id="0" name=""/>
        <dsp:cNvSpPr/>
      </dsp:nvSpPr>
      <dsp:spPr>
        <a:xfrm>
          <a:off x="1354541" y="1249949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Xem đơn hàng</a:t>
          </a:r>
          <a:endParaRPr lang="vi-VN" sz="600" kern="1200"/>
        </a:p>
      </dsp:txBody>
      <dsp:txXfrm>
        <a:off x="1354541" y="1249949"/>
        <a:ext cx="393603" cy="196801"/>
      </dsp:txXfrm>
    </dsp:sp>
    <dsp:sp modelId="{D36A0248-A690-409F-848B-741951B3F90F}">
      <dsp:nvSpPr>
        <dsp:cNvPr id="0" name=""/>
        <dsp:cNvSpPr/>
      </dsp:nvSpPr>
      <dsp:spPr>
        <a:xfrm>
          <a:off x="1732401" y="691032"/>
          <a:ext cx="519938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Nhân</a:t>
          </a:r>
          <a:r>
            <a:rPr lang="en-US" sz="600" kern="1200"/>
            <a:t> </a:t>
          </a:r>
          <a:r>
            <a:rPr lang="en-US" sz="600" kern="1200" err="1"/>
            <a:t>viên</a:t>
          </a:r>
          <a:r>
            <a:rPr lang="en-US" sz="600" kern="1200"/>
            <a:t> </a:t>
          </a:r>
          <a:r>
            <a:rPr lang="en-US" sz="600" kern="1200" err="1"/>
            <a:t>quản</a:t>
          </a:r>
          <a:r>
            <a:rPr lang="en-US" sz="600" kern="1200"/>
            <a:t> </a:t>
          </a:r>
          <a:r>
            <a:rPr lang="en-US" sz="600" kern="1200" err="1"/>
            <a:t>lý</a:t>
          </a:r>
          <a:r>
            <a:rPr lang="en-US" sz="600" kern="1200"/>
            <a:t> </a:t>
          </a:r>
          <a:r>
            <a:rPr lang="en-US" sz="600" kern="1200" err="1"/>
            <a:t>khách</a:t>
          </a:r>
          <a:r>
            <a:rPr lang="en-US" sz="600" kern="1200"/>
            <a:t> </a:t>
          </a:r>
          <a:r>
            <a:rPr lang="en-US" sz="600" kern="1200" err="1"/>
            <a:t>hàng</a:t>
          </a:r>
          <a:endParaRPr lang="vi-VN" sz="600" kern="1200"/>
        </a:p>
      </dsp:txBody>
      <dsp:txXfrm>
        <a:off x="1732401" y="691032"/>
        <a:ext cx="519938" cy="196801"/>
      </dsp:txXfrm>
    </dsp:sp>
    <dsp:sp modelId="{5256FA5A-F6A1-44CD-9655-F668880B7E6F}">
      <dsp:nvSpPr>
        <dsp:cNvPr id="0" name=""/>
        <dsp:cNvSpPr/>
      </dsp:nvSpPr>
      <dsp:spPr>
        <a:xfrm>
          <a:off x="1862386" y="97049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Lập đơn hàng</a:t>
          </a:r>
          <a:endParaRPr lang="vi-VN" sz="600" kern="1200"/>
        </a:p>
      </dsp:txBody>
      <dsp:txXfrm>
        <a:off x="1862386" y="970490"/>
        <a:ext cx="393603" cy="196801"/>
      </dsp:txXfrm>
    </dsp:sp>
    <dsp:sp modelId="{BB516F4C-5ACC-46E0-9D37-61E0DB9D2C1F}">
      <dsp:nvSpPr>
        <dsp:cNvPr id="0" name=""/>
        <dsp:cNvSpPr/>
      </dsp:nvSpPr>
      <dsp:spPr>
        <a:xfrm>
          <a:off x="1862386" y="1249949"/>
          <a:ext cx="429965" cy="3399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Thêm, xóa, cập nhật thông tin khách hàng</a:t>
          </a:r>
        </a:p>
      </dsp:txBody>
      <dsp:txXfrm>
        <a:off x="1862386" y="1249949"/>
        <a:ext cx="429965" cy="339910"/>
      </dsp:txXfrm>
    </dsp:sp>
    <dsp:sp modelId="{A4880343-36B6-4D67-A74F-84E4F748F6E8}">
      <dsp:nvSpPr>
        <dsp:cNvPr id="0" name=""/>
        <dsp:cNvSpPr/>
      </dsp:nvSpPr>
      <dsp:spPr>
        <a:xfrm>
          <a:off x="2988711" y="691032"/>
          <a:ext cx="553721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/>
            <a:t>Nhân</a:t>
          </a:r>
          <a:r>
            <a:rPr lang="en-US" sz="600" kern="1200"/>
            <a:t> </a:t>
          </a:r>
          <a:r>
            <a:rPr lang="en-US" sz="600" kern="1200" err="1"/>
            <a:t>viên</a:t>
          </a:r>
          <a:r>
            <a:rPr lang="en-US" sz="600" kern="1200"/>
            <a:t> </a:t>
          </a:r>
          <a:r>
            <a:rPr lang="en-US" sz="600" kern="1200" err="1"/>
            <a:t>quản</a:t>
          </a:r>
          <a:r>
            <a:rPr lang="en-US" sz="600" kern="1200"/>
            <a:t> </a:t>
          </a:r>
          <a:r>
            <a:rPr lang="en-US" sz="600" kern="1200" err="1"/>
            <a:t>lý</a:t>
          </a:r>
          <a:r>
            <a:rPr lang="en-US" sz="600" kern="1200"/>
            <a:t> chi </a:t>
          </a:r>
          <a:r>
            <a:rPr lang="en-US" sz="600" kern="1200" err="1"/>
            <a:t>nhánh</a:t>
          </a:r>
          <a:endParaRPr lang="vi-VN" sz="600" kern="1200"/>
        </a:p>
      </dsp:txBody>
      <dsp:txXfrm>
        <a:off x="2988711" y="691032"/>
        <a:ext cx="553721" cy="196801"/>
      </dsp:txXfrm>
    </dsp:sp>
    <dsp:sp modelId="{716FF2C4-E56B-4A8F-9902-E07B49E99229}">
      <dsp:nvSpPr>
        <dsp:cNvPr id="0" name=""/>
        <dsp:cNvSpPr/>
      </dsp:nvSpPr>
      <dsp:spPr>
        <a:xfrm>
          <a:off x="2375008" y="970490"/>
          <a:ext cx="512924" cy="2920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</a:t>
          </a:r>
          <a:r>
            <a:rPr lang="vi-VN" sz="600" kern="1200"/>
            <a:t>ập nhật số phần ăn mỗi ngày</a:t>
          </a:r>
        </a:p>
      </dsp:txBody>
      <dsp:txXfrm>
        <a:off x="2375008" y="970490"/>
        <a:ext cx="512924" cy="292040"/>
      </dsp:txXfrm>
    </dsp:sp>
    <dsp:sp modelId="{8EDE0217-4A07-47B3-84F2-16DDFF56A208}">
      <dsp:nvSpPr>
        <dsp:cNvPr id="0" name=""/>
        <dsp:cNvSpPr/>
      </dsp:nvSpPr>
      <dsp:spPr>
        <a:xfrm>
          <a:off x="2970589" y="970490"/>
          <a:ext cx="580762" cy="2912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Cập nhật tình trạng của đơn hàng</a:t>
          </a:r>
        </a:p>
      </dsp:txBody>
      <dsp:txXfrm>
        <a:off x="2970589" y="970490"/>
        <a:ext cx="580762" cy="291282"/>
      </dsp:txXfrm>
    </dsp:sp>
    <dsp:sp modelId="{776F1E82-8403-43BD-B5BD-A44C4C3C5F4F}">
      <dsp:nvSpPr>
        <dsp:cNvPr id="0" name=""/>
        <dsp:cNvSpPr/>
      </dsp:nvSpPr>
      <dsp:spPr>
        <a:xfrm>
          <a:off x="3634009" y="970490"/>
          <a:ext cx="522127" cy="2203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báo cáo</a:t>
          </a:r>
        </a:p>
      </dsp:txBody>
      <dsp:txXfrm>
        <a:off x="3634009" y="970490"/>
        <a:ext cx="522127" cy="220394"/>
      </dsp:txXfrm>
    </dsp:sp>
    <dsp:sp modelId="{F1D33C9A-FB2F-42F9-AC41-355C8EC01C9E}">
      <dsp:nvSpPr>
        <dsp:cNvPr id="0" name=""/>
        <dsp:cNvSpPr/>
      </dsp:nvSpPr>
      <dsp:spPr>
        <a:xfrm>
          <a:off x="3398860" y="1273542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doanh thu</a:t>
          </a:r>
        </a:p>
      </dsp:txBody>
      <dsp:txXfrm>
        <a:off x="3398860" y="1273542"/>
        <a:ext cx="393603" cy="196801"/>
      </dsp:txXfrm>
    </dsp:sp>
    <dsp:sp modelId="{086F3FCE-10BC-453D-91E6-CDCB6C40C2BE}">
      <dsp:nvSpPr>
        <dsp:cNvPr id="0" name=""/>
        <dsp:cNvSpPr/>
      </dsp:nvSpPr>
      <dsp:spPr>
        <a:xfrm>
          <a:off x="3497261" y="155300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ngày, tháng, năm</a:t>
          </a:r>
        </a:p>
      </dsp:txBody>
      <dsp:txXfrm>
        <a:off x="3497261" y="1553000"/>
        <a:ext cx="393603" cy="196801"/>
      </dsp:txXfrm>
    </dsp:sp>
    <dsp:sp modelId="{F6E12B38-8214-452A-BCB5-0FA4397B3B57}">
      <dsp:nvSpPr>
        <dsp:cNvPr id="0" name=""/>
        <dsp:cNvSpPr/>
      </dsp:nvSpPr>
      <dsp:spPr>
        <a:xfrm>
          <a:off x="3497261" y="1832459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món, loại món </a:t>
          </a:r>
        </a:p>
      </dsp:txBody>
      <dsp:txXfrm>
        <a:off x="3497261" y="1832459"/>
        <a:ext cx="393603" cy="196801"/>
      </dsp:txXfrm>
    </dsp:sp>
    <dsp:sp modelId="{371C0B4C-E7D9-463A-AFB0-52DFB515A3EE}">
      <dsp:nvSpPr>
        <dsp:cNvPr id="0" name=""/>
        <dsp:cNvSpPr/>
      </dsp:nvSpPr>
      <dsp:spPr>
        <a:xfrm>
          <a:off x="3497261" y="2111918"/>
          <a:ext cx="393603" cy="276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loại khách hàng </a:t>
          </a:r>
        </a:p>
      </dsp:txBody>
      <dsp:txXfrm>
        <a:off x="3497261" y="2111918"/>
        <a:ext cx="393603" cy="276642"/>
      </dsp:txXfrm>
    </dsp:sp>
    <dsp:sp modelId="{406B085A-1E1E-4088-81D0-5BF32BA50289}">
      <dsp:nvSpPr>
        <dsp:cNvPr id="0" name=""/>
        <dsp:cNvSpPr/>
      </dsp:nvSpPr>
      <dsp:spPr>
        <a:xfrm>
          <a:off x="3497261" y="2471217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kênh đặt hàng</a:t>
          </a:r>
        </a:p>
      </dsp:txBody>
      <dsp:txXfrm>
        <a:off x="3497261" y="2471217"/>
        <a:ext cx="393603" cy="196801"/>
      </dsp:txXfrm>
    </dsp:sp>
    <dsp:sp modelId="{5989FFD6-A777-4BA8-BFD3-966577A96D5B}">
      <dsp:nvSpPr>
        <dsp:cNvPr id="0" name=""/>
        <dsp:cNvSpPr/>
      </dsp:nvSpPr>
      <dsp:spPr>
        <a:xfrm>
          <a:off x="3875121" y="1273542"/>
          <a:ext cx="516164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tỉ lệ hủy đơn hàng </a:t>
          </a:r>
        </a:p>
      </dsp:txBody>
      <dsp:txXfrm>
        <a:off x="3875121" y="1273542"/>
        <a:ext cx="516164" cy="196801"/>
      </dsp:txXfrm>
    </dsp:sp>
    <dsp:sp modelId="{2B7837E3-E5E0-425A-8798-C756EF3B8BE8}">
      <dsp:nvSpPr>
        <dsp:cNvPr id="0" name=""/>
        <dsp:cNvSpPr/>
      </dsp:nvSpPr>
      <dsp:spPr>
        <a:xfrm>
          <a:off x="4004162" y="1553000"/>
          <a:ext cx="393603" cy="3556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kênh đặt hàng, loại khách hàng</a:t>
          </a:r>
        </a:p>
      </dsp:txBody>
      <dsp:txXfrm>
        <a:off x="4004162" y="1553000"/>
        <a:ext cx="393603" cy="355689"/>
      </dsp:txXfrm>
    </dsp:sp>
    <dsp:sp modelId="{BBE6AA5E-84C0-49B6-8F73-62F2B7508221}">
      <dsp:nvSpPr>
        <dsp:cNvPr id="0" name=""/>
        <dsp:cNvSpPr/>
      </dsp:nvSpPr>
      <dsp:spPr>
        <a:xfrm>
          <a:off x="4770666" y="691032"/>
          <a:ext cx="716292" cy="1968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Nhân viên quản lý hệ thống</a:t>
          </a:r>
        </a:p>
      </dsp:txBody>
      <dsp:txXfrm>
        <a:off x="4770666" y="691032"/>
        <a:ext cx="716292" cy="196801"/>
      </dsp:txXfrm>
    </dsp:sp>
    <dsp:sp modelId="{2C6CA8C8-3FB7-4998-A399-4531C59E3E29}">
      <dsp:nvSpPr>
        <dsp:cNvPr id="0" name=""/>
        <dsp:cNvSpPr/>
      </dsp:nvSpPr>
      <dsp:spPr>
        <a:xfrm>
          <a:off x="4473942" y="970490"/>
          <a:ext cx="519982" cy="4152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Thêm, xóa, cập nhật thông tin các món, loại món</a:t>
          </a:r>
        </a:p>
      </dsp:txBody>
      <dsp:txXfrm>
        <a:off x="4473942" y="970490"/>
        <a:ext cx="519982" cy="415224"/>
      </dsp:txXfrm>
    </dsp:sp>
    <dsp:sp modelId="{4DAD5DE8-1D7F-4C73-BD25-2FA8E5D96313}">
      <dsp:nvSpPr>
        <dsp:cNvPr id="0" name=""/>
        <dsp:cNvSpPr/>
      </dsp:nvSpPr>
      <dsp:spPr>
        <a:xfrm>
          <a:off x="5390078" y="970490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báo cáo</a:t>
          </a:r>
        </a:p>
      </dsp:txBody>
      <dsp:txXfrm>
        <a:off x="5390078" y="970490"/>
        <a:ext cx="393603" cy="196801"/>
      </dsp:txXfrm>
    </dsp:sp>
    <dsp:sp modelId="{D81751F9-D280-41B7-A839-C5EE65C4144B}">
      <dsp:nvSpPr>
        <dsp:cNvPr id="0" name=""/>
        <dsp:cNvSpPr/>
      </dsp:nvSpPr>
      <dsp:spPr>
        <a:xfrm>
          <a:off x="5076581" y="1249949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doanh thu</a:t>
          </a:r>
        </a:p>
      </dsp:txBody>
      <dsp:txXfrm>
        <a:off x="5076581" y="1249949"/>
        <a:ext cx="393603" cy="196801"/>
      </dsp:txXfrm>
    </dsp:sp>
    <dsp:sp modelId="{27643FB7-3C1B-456B-8F05-DBAD7815D1B9}">
      <dsp:nvSpPr>
        <dsp:cNvPr id="0" name=""/>
        <dsp:cNvSpPr/>
      </dsp:nvSpPr>
      <dsp:spPr>
        <a:xfrm>
          <a:off x="5174982" y="1529408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ngày, tháng, năm</a:t>
          </a:r>
        </a:p>
      </dsp:txBody>
      <dsp:txXfrm>
        <a:off x="5174982" y="1529408"/>
        <a:ext cx="393603" cy="196801"/>
      </dsp:txXfrm>
    </dsp:sp>
    <dsp:sp modelId="{11A00D9D-4542-4DAA-92BB-33AB8CCE5521}">
      <dsp:nvSpPr>
        <dsp:cNvPr id="0" name=""/>
        <dsp:cNvSpPr/>
      </dsp:nvSpPr>
      <dsp:spPr>
        <a:xfrm>
          <a:off x="5174982" y="1808867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món, loại món </a:t>
          </a:r>
        </a:p>
      </dsp:txBody>
      <dsp:txXfrm>
        <a:off x="5174982" y="1808867"/>
        <a:ext cx="393603" cy="196801"/>
      </dsp:txXfrm>
    </dsp:sp>
    <dsp:sp modelId="{351F86AB-DE2E-439A-AAA2-546BFDCF7BF2}">
      <dsp:nvSpPr>
        <dsp:cNvPr id="0" name=""/>
        <dsp:cNvSpPr/>
      </dsp:nvSpPr>
      <dsp:spPr>
        <a:xfrm>
          <a:off x="5174982" y="2088325"/>
          <a:ext cx="393603" cy="268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loại khách hàng </a:t>
          </a:r>
        </a:p>
      </dsp:txBody>
      <dsp:txXfrm>
        <a:off x="5174982" y="2088325"/>
        <a:ext cx="393603" cy="268189"/>
      </dsp:txXfrm>
    </dsp:sp>
    <dsp:sp modelId="{52200117-E1CE-47CD-A893-8F1A7E94524C}">
      <dsp:nvSpPr>
        <dsp:cNvPr id="0" name=""/>
        <dsp:cNvSpPr/>
      </dsp:nvSpPr>
      <dsp:spPr>
        <a:xfrm>
          <a:off x="5174982" y="2439172"/>
          <a:ext cx="393603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kênh đặt hàng</a:t>
          </a:r>
        </a:p>
      </dsp:txBody>
      <dsp:txXfrm>
        <a:off x="5174982" y="2439172"/>
        <a:ext cx="393603" cy="196801"/>
      </dsp:txXfrm>
    </dsp:sp>
    <dsp:sp modelId="{DB661A05-5C50-4803-85F6-C47C8B64A8A9}">
      <dsp:nvSpPr>
        <dsp:cNvPr id="0" name=""/>
        <dsp:cNvSpPr/>
      </dsp:nvSpPr>
      <dsp:spPr>
        <a:xfrm>
          <a:off x="5552841" y="1249949"/>
          <a:ext cx="544338" cy="1968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Thống kê tỉ lệ hủy đơn hàng </a:t>
          </a:r>
        </a:p>
      </dsp:txBody>
      <dsp:txXfrm>
        <a:off x="5552841" y="1249949"/>
        <a:ext cx="544338" cy="196801"/>
      </dsp:txXfrm>
    </dsp:sp>
    <dsp:sp modelId="{AD1B3EAD-A2B4-4556-B0F2-FECCE003664D}">
      <dsp:nvSpPr>
        <dsp:cNvPr id="0" name=""/>
        <dsp:cNvSpPr/>
      </dsp:nvSpPr>
      <dsp:spPr>
        <a:xfrm>
          <a:off x="5688926" y="1529408"/>
          <a:ext cx="393603" cy="402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kern="1200"/>
            <a:t>Theo kênh đặt hàng, loại khách hàng</a:t>
          </a:r>
        </a:p>
      </dsp:txBody>
      <dsp:txXfrm>
        <a:off x="5688926" y="1529408"/>
        <a:ext cx="393603" cy="40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1F6C-F5A1-4BA3-ACF5-852BC1F0E758}">
      <dsp:nvSpPr>
        <dsp:cNvPr id="0" name=""/>
        <dsp:cNvSpPr/>
      </dsp:nvSpPr>
      <dsp:spPr>
        <a:xfrm>
          <a:off x="5582709" y="1446751"/>
          <a:ext cx="91440" cy="2840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94"/>
              </a:lnTo>
              <a:lnTo>
                <a:pt x="127370" y="284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7C742-0F6B-43E1-82AD-623C87763A91}">
      <dsp:nvSpPr>
        <dsp:cNvPr id="0" name=""/>
        <dsp:cNvSpPr/>
      </dsp:nvSpPr>
      <dsp:spPr>
        <a:xfrm>
          <a:off x="5608034" y="1121572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33777-CE70-4AFF-BA32-FBC579042350}">
      <dsp:nvSpPr>
        <dsp:cNvPr id="0" name=""/>
        <dsp:cNvSpPr/>
      </dsp:nvSpPr>
      <dsp:spPr>
        <a:xfrm>
          <a:off x="5091375" y="1446751"/>
          <a:ext cx="91440" cy="1090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821"/>
              </a:lnTo>
              <a:lnTo>
                <a:pt x="104760" y="10908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801D-F1DD-4D08-9850-54CD4339D1D2}">
      <dsp:nvSpPr>
        <dsp:cNvPr id="0" name=""/>
        <dsp:cNvSpPr/>
      </dsp:nvSpPr>
      <dsp:spPr>
        <a:xfrm>
          <a:off x="5091375" y="1446751"/>
          <a:ext cx="91440" cy="775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5669"/>
              </a:lnTo>
              <a:lnTo>
                <a:pt x="104760" y="7756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943E9-8BE9-4087-81D2-CF3C8A2A96DB}">
      <dsp:nvSpPr>
        <dsp:cNvPr id="0" name=""/>
        <dsp:cNvSpPr/>
      </dsp:nvSpPr>
      <dsp:spPr>
        <a:xfrm>
          <a:off x="5091375" y="1446751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54E6-9B73-4A5F-9030-3D0BFFBE0C10}">
      <dsp:nvSpPr>
        <dsp:cNvPr id="0" name=""/>
        <dsp:cNvSpPr/>
      </dsp:nvSpPr>
      <dsp:spPr>
        <a:xfrm>
          <a:off x="5091375" y="1446751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9A8B-DCC0-4BA9-A705-D5447DB65739}">
      <dsp:nvSpPr>
        <dsp:cNvPr id="0" name=""/>
        <dsp:cNvSpPr/>
      </dsp:nvSpPr>
      <dsp:spPr>
        <a:xfrm>
          <a:off x="5294536" y="1121572"/>
          <a:ext cx="313497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97" y="45720"/>
              </a:moveTo>
              <a:lnTo>
                <a:pt x="313497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0796-A942-4602-A0F8-5124F39F2122}">
      <dsp:nvSpPr>
        <dsp:cNvPr id="0" name=""/>
        <dsp:cNvSpPr/>
      </dsp:nvSpPr>
      <dsp:spPr>
        <a:xfrm>
          <a:off x="5149966" y="842113"/>
          <a:ext cx="458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458068" y="87048"/>
              </a:lnTo>
              <a:lnTo>
                <a:pt x="458068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CEA4F-C617-4E93-9F22-04C7EBEE9DEC}">
      <dsp:nvSpPr>
        <dsp:cNvPr id="0" name=""/>
        <dsp:cNvSpPr/>
      </dsp:nvSpPr>
      <dsp:spPr>
        <a:xfrm>
          <a:off x="4755087" y="842113"/>
          <a:ext cx="394879" cy="91440"/>
        </a:xfrm>
        <a:custGeom>
          <a:avLst/>
          <a:gdLst/>
          <a:ahLst/>
          <a:cxnLst/>
          <a:rect l="0" t="0" r="0" b="0"/>
          <a:pathLst>
            <a:path>
              <a:moveTo>
                <a:pt x="394879" y="45720"/>
              </a:moveTo>
              <a:lnTo>
                <a:pt x="394879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741E8-BEC2-465C-9372-CB3263171E56}">
      <dsp:nvSpPr>
        <dsp:cNvPr id="0" name=""/>
        <dsp:cNvSpPr/>
      </dsp:nvSpPr>
      <dsp:spPr>
        <a:xfrm>
          <a:off x="3371549" y="562655"/>
          <a:ext cx="1778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1778416" y="87048"/>
              </a:lnTo>
              <a:lnTo>
                <a:pt x="1778416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035-5844-4628-9D09-C83882097432}">
      <dsp:nvSpPr>
        <dsp:cNvPr id="0" name=""/>
        <dsp:cNvSpPr/>
      </dsp:nvSpPr>
      <dsp:spPr>
        <a:xfrm>
          <a:off x="3902171" y="1470344"/>
          <a:ext cx="91440" cy="260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501"/>
              </a:lnTo>
              <a:lnTo>
                <a:pt x="123144" y="2605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E367-EA75-40F5-A70E-5E00B32DF416}">
      <dsp:nvSpPr>
        <dsp:cNvPr id="0" name=""/>
        <dsp:cNvSpPr/>
      </dsp:nvSpPr>
      <dsp:spPr>
        <a:xfrm>
          <a:off x="3916226" y="114516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E33C-7317-4776-95A1-F71B8B481DAA}">
      <dsp:nvSpPr>
        <dsp:cNvPr id="0" name=""/>
        <dsp:cNvSpPr/>
      </dsp:nvSpPr>
      <dsp:spPr>
        <a:xfrm>
          <a:off x="3413654" y="1470344"/>
          <a:ext cx="91440" cy="109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274"/>
              </a:lnTo>
              <a:lnTo>
                <a:pt x="104760" y="109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2D607-C0ED-4E4C-BA7F-5C0141CB92F7}">
      <dsp:nvSpPr>
        <dsp:cNvPr id="0" name=""/>
        <dsp:cNvSpPr/>
      </dsp:nvSpPr>
      <dsp:spPr>
        <a:xfrm>
          <a:off x="3413654" y="1470344"/>
          <a:ext cx="91440" cy="779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895"/>
              </a:lnTo>
              <a:lnTo>
                <a:pt x="104760" y="7798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D9C54-9336-4B72-9E40-AE8BAF1677AC}">
      <dsp:nvSpPr>
        <dsp:cNvPr id="0" name=""/>
        <dsp:cNvSpPr/>
      </dsp:nvSpPr>
      <dsp:spPr>
        <a:xfrm>
          <a:off x="3413654" y="1470344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4F053-1F89-4CA1-913C-E3026CA9590E}">
      <dsp:nvSpPr>
        <dsp:cNvPr id="0" name=""/>
        <dsp:cNvSpPr/>
      </dsp:nvSpPr>
      <dsp:spPr>
        <a:xfrm>
          <a:off x="3413654" y="1470344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EEF6-A0CC-4D6C-81CB-365030F80501}">
      <dsp:nvSpPr>
        <dsp:cNvPr id="0" name=""/>
        <dsp:cNvSpPr/>
      </dsp:nvSpPr>
      <dsp:spPr>
        <a:xfrm>
          <a:off x="3616816" y="1145165"/>
          <a:ext cx="299410" cy="91440"/>
        </a:xfrm>
        <a:custGeom>
          <a:avLst/>
          <a:gdLst/>
          <a:ahLst/>
          <a:cxnLst/>
          <a:rect l="0" t="0" r="0" b="0"/>
          <a:pathLst>
            <a:path>
              <a:moveTo>
                <a:pt x="299410" y="45720"/>
              </a:moveTo>
              <a:lnTo>
                <a:pt x="299410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AE09-8588-499C-A6D3-44345ADEB12C}">
      <dsp:nvSpPr>
        <dsp:cNvPr id="0" name=""/>
        <dsp:cNvSpPr/>
      </dsp:nvSpPr>
      <dsp:spPr>
        <a:xfrm>
          <a:off x="3286726" y="842113"/>
          <a:ext cx="629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629500" y="87048"/>
              </a:lnTo>
              <a:lnTo>
                <a:pt x="62950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022B4-7891-47E5-82B4-DD8597387CA2}">
      <dsp:nvSpPr>
        <dsp:cNvPr id="0" name=""/>
        <dsp:cNvSpPr/>
      </dsp:nvSpPr>
      <dsp:spPr>
        <a:xfrm>
          <a:off x="3236404" y="84211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50321" y="45720"/>
              </a:moveTo>
              <a:lnTo>
                <a:pt x="50321" y="87048"/>
              </a:lnTo>
              <a:lnTo>
                <a:pt x="45720" y="87048"/>
              </a:lnTo>
              <a:lnTo>
                <a:pt x="4572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E4598-0373-41F8-A41D-19F5E989EF44}">
      <dsp:nvSpPr>
        <dsp:cNvPr id="0" name=""/>
        <dsp:cNvSpPr/>
      </dsp:nvSpPr>
      <dsp:spPr>
        <a:xfrm>
          <a:off x="2652624" y="842113"/>
          <a:ext cx="63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634101" y="45720"/>
              </a:moveTo>
              <a:lnTo>
                <a:pt x="634101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59EA2-300D-4299-97B5-9A896308ADAA}">
      <dsp:nvSpPr>
        <dsp:cNvPr id="0" name=""/>
        <dsp:cNvSpPr/>
      </dsp:nvSpPr>
      <dsp:spPr>
        <a:xfrm>
          <a:off x="3241006" y="56265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130543" y="45720"/>
              </a:moveTo>
              <a:lnTo>
                <a:pt x="130543" y="87048"/>
              </a:lnTo>
              <a:lnTo>
                <a:pt x="45720" y="87048"/>
              </a:lnTo>
              <a:lnTo>
                <a:pt x="4572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DB37A-025E-4C9C-91A5-A9C6464C17DB}">
      <dsp:nvSpPr>
        <dsp:cNvPr id="0" name=""/>
        <dsp:cNvSpPr/>
      </dsp:nvSpPr>
      <dsp:spPr>
        <a:xfrm>
          <a:off x="1780164" y="887833"/>
          <a:ext cx="103375" cy="5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018"/>
              </a:lnTo>
              <a:lnTo>
                <a:pt x="103375" y="5510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99AE8-DC32-4CD6-BC97-CD33C15CF61E}">
      <dsp:nvSpPr>
        <dsp:cNvPr id="0" name=""/>
        <dsp:cNvSpPr/>
      </dsp:nvSpPr>
      <dsp:spPr>
        <a:xfrm>
          <a:off x="1780164" y="887833"/>
          <a:ext cx="103375" cy="18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7"/>
              </a:lnTo>
              <a:lnTo>
                <a:pt x="103375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714C-D986-48A7-924A-761FC9261145}">
      <dsp:nvSpPr>
        <dsp:cNvPr id="0" name=""/>
        <dsp:cNvSpPr/>
      </dsp:nvSpPr>
      <dsp:spPr>
        <a:xfrm>
          <a:off x="2055832" y="562655"/>
          <a:ext cx="1315717" cy="91440"/>
        </a:xfrm>
        <a:custGeom>
          <a:avLst/>
          <a:gdLst/>
          <a:ahLst/>
          <a:cxnLst/>
          <a:rect l="0" t="0" r="0" b="0"/>
          <a:pathLst>
            <a:path>
              <a:moveTo>
                <a:pt x="1315717" y="45720"/>
              </a:moveTo>
              <a:lnTo>
                <a:pt x="1315717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597A-045B-4CB5-B7D0-7A1A4C2F39E1}">
      <dsp:nvSpPr>
        <dsp:cNvPr id="0" name=""/>
        <dsp:cNvSpPr/>
      </dsp:nvSpPr>
      <dsp:spPr>
        <a:xfrm>
          <a:off x="1228627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542C6-2638-4AD1-A5A4-85885DE125B4}">
      <dsp:nvSpPr>
        <dsp:cNvPr id="0" name=""/>
        <dsp:cNvSpPr/>
      </dsp:nvSpPr>
      <dsp:spPr>
        <a:xfrm>
          <a:off x="1228627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3C2C6-8C90-4895-ABC1-6836D56A474B}">
      <dsp:nvSpPr>
        <dsp:cNvPr id="0" name=""/>
        <dsp:cNvSpPr/>
      </dsp:nvSpPr>
      <dsp:spPr>
        <a:xfrm>
          <a:off x="1431789" y="562655"/>
          <a:ext cx="1939760" cy="91440"/>
        </a:xfrm>
        <a:custGeom>
          <a:avLst/>
          <a:gdLst/>
          <a:ahLst/>
          <a:cxnLst/>
          <a:rect l="0" t="0" r="0" b="0"/>
          <a:pathLst>
            <a:path>
              <a:moveTo>
                <a:pt x="1939760" y="45720"/>
              </a:moveTo>
              <a:lnTo>
                <a:pt x="1939760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314F2-E44D-44A8-95DB-E6567585B4C7}">
      <dsp:nvSpPr>
        <dsp:cNvPr id="0" name=""/>
        <dsp:cNvSpPr/>
      </dsp:nvSpPr>
      <dsp:spPr>
        <a:xfrm>
          <a:off x="2044473" y="283196"/>
          <a:ext cx="13270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1327075" y="87048"/>
              </a:lnTo>
              <a:lnTo>
                <a:pt x="1327075" y="1283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134B0-E723-4F67-B2AC-AA6174E3C5C7}">
      <dsp:nvSpPr>
        <dsp:cNvPr id="0" name=""/>
        <dsp:cNvSpPr/>
      </dsp:nvSpPr>
      <dsp:spPr>
        <a:xfrm>
          <a:off x="752366" y="887833"/>
          <a:ext cx="91440" cy="3637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903"/>
              </a:lnTo>
              <a:lnTo>
                <a:pt x="104760" y="36379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DD66-B5AB-469C-9193-48389D1CF61E}">
      <dsp:nvSpPr>
        <dsp:cNvPr id="0" name=""/>
        <dsp:cNvSpPr/>
      </dsp:nvSpPr>
      <dsp:spPr>
        <a:xfrm>
          <a:off x="752366" y="887833"/>
          <a:ext cx="91440" cy="33584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8444"/>
              </a:lnTo>
              <a:lnTo>
                <a:pt x="104760" y="33584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0D703-FD9A-48F6-BD27-DBE8993D38A7}">
      <dsp:nvSpPr>
        <dsp:cNvPr id="0" name=""/>
        <dsp:cNvSpPr/>
      </dsp:nvSpPr>
      <dsp:spPr>
        <a:xfrm>
          <a:off x="752366" y="887833"/>
          <a:ext cx="91440" cy="3033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3657"/>
              </a:lnTo>
              <a:lnTo>
                <a:pt x="104760" y="30336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F4B1-3B75-4AF3-82DF-EAEB402B2ABC}">
      <dsp:nvSpPr>
        <dsp:cNvPr id="0" name=""/>
        <dsp:cNvSpPr/>
      </dsp:nvSpPr>
      <dsp:spPr>
        <a:xfrm>
          <a:off x="752366" y="887833"/>
          <a:ext cx="91440" cy="27088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870"/>
              </a:lnTo>
              <a:lnTo>
                <a:pt x="104760" y="2708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ED79C-8A4A-4C77-89CF-55D30138A4B2}">
      <dsp:nvSpPr>
        <dsp:cNvPr id="0" name=""/>
        <dsp:cNvSpPr/>
      </dsp:nvSpPr>
      <dsp:spPr>
        <a:xfrm>
          <a:off x="752366" y="887833"/>
          <a:ext cx="91440" cy="2333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3083"/>
              </a:lnTo>
              <a:lnTo>
                <a:pt x="104760" y="23330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75AA5-749A-4A24-9003-B2EA4DED84FB}">
      <dsp:nvSpPr>
        <dsp:cNvPr id="0" name=""/>
        <dsp:cNvSpPr/>
      </dsp:nvSpPr>
      <dsp:spPr>
        <a:xfrm>
          <a:off x="752366" y="887833"/>
          <a:ext cx="91440" cy="1907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7552"/>
              </a:lnTo>
              <a:lnTo>
                <a:pt x="104760" y="1907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8110-2FAE-4190-A025-815AAD3A5BA5}">
      <dsp:nvSpPr>
        <dsp:cNvPr id="0" name=""/>
        <dsp:cNvSpPr/>
      </dsp:nvSpPr>
      <dsp:spPr>
        <a:xfrm>
          <a:off x="752366" y="887833"/>
          <a:ext cx="91440" cy="1578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351"/>
              </a:lnTo>
              <a:lnTo>
                <a:pt x="104760" y="15783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8E601-4A04-42DC-886B-F8740362F445}">
      <dsp:nvSpPr>
        <dsp:cNvPr id="0" name=""/>
        <dsp:cNvSpPr/>
      </dsp:nvSpPr>
      <dsp:spPr>
        <a:xfrm>
          <a:off x="752366" y="887833"/>
          <a:ext cx="91440" cy="1298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892"/>
              </a:lnTo>
              <a:lnTo>
                <a:pt x="104760" y="1298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7A10A-8F76-4B67-8A55-2B7DEBA2B17F}">
      <dsp:nvSpPr>
        <dsp:cNvPr id="0" name=""/>
        <dsp:cNvSpPr/>
      </dsp:nvSpPr>
      <dsp:spPr>
        <a:xfrm>
          <a:off x="752366" y="887833"/>
          <a:ext cx="91440" cy="1019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9434"/>
              </a:lnTo>
              <a:lnTo>
                <a:pt x="104760" y="1019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CFCE-3087-41E1-A26D-52D8284B2199}">
      <dsp:nvSpPr>
        <dsp:cNvPr id="0" name=""/>
        <dsp:cNvSpPr/>
      </dsp:nvSpPr>
      <dsp:spPr>
        <a:xfrm>
          <a:off x="752366" y="887833"/>
          <a:ext cx="91440" cy="739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975"/>
              </a:lnTo>
              <a:lnTo>
                <a:pt x="104760" y="739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0B09A-FBB6-4BD4-84D3-317ABF897F42}">
      <dsp:nvSpPr>
        <dsp:cNvPr id="0" name=""/>
        <dsp:cNvSpPr/>
      </dsp:nvSpPr>
      <dsp:spPr>
        <a:xfrm>
          <a:off x="752366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70FE7-82E4-45D6-A004-1FAF05DF4ECB}">
      <dsp:nvSpPr>
        <dsp:cNvPr id="0" name=""/>
        <dsp:cNvSpPr/>
      </dsp:nvSpPr>
      <dsp:spPr>
        <a:xfrm>
          <a:off x="752366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F2123-3210-4595-87DD-913807292B8D}">
      <dsp:nvSpPr>
        <dsp:cNvPr id="0" name=""/>
        <dsp:cNvSpPr/>
      </dsp:nvSpPr>
      <dsp:spPr>
        <a:xfrm>
          <a:off x="717398" y="56265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048"/>
              </a:lnTo>
              <a:lnTo>
                <a:pt x="238130" y="87048"/>
              </a:lnTo>
              <a:lnTo>
                <a:pt x="23813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73B6-0FB4-4D6B-9018-D0584AE28353}">
      <dsp:nvSpPr>
        <dsp:cNvPr id="0" name=""/>
        <dsp:cNvSpPr/>
      </dsp:nvSpPr>
      <dsp:spPr>
        <a:xfrm>
          <a:off x="276106" y="887833"/>
          <a:ext cx="91440" cy="3362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2916"/>
              </a:lnTo>
              <a:lnTo>
                <a:pt x="104760" y="3362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31E7-7CEC-4BD1-8FC8-1ECB6473F6D3}">
      <dsp:nvSpPr>
        <dsp:cNvPr id="0" name=""/>
        <dsp:cNvSpPr/>
      </dsp:nvSpPr>
      <dsp:spPr>
        <a:xfrm>
          <a:off x="276106" y="887833"/>
          <a:ext cx="91440" cy="298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6711"/>
              </a:lnTo>
              <a:lnTo>
                <a:pt x="104760" y="29867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E83F-DB54-4834-B6D7-4E66C50145C4}">
      <dsp:nvSpPr>
        <dsp:cNvPr id="0" name=""/>
        <dsp:cNvSpPr/>
      </dsp:nvSpPr>
      <dsp:spPr>
        <a:xfrm>
          <a:off x="276106" y="887833"/>
          <a:ext cx="91440" cy="2667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7872"/>
              </a:lnTo>
              <a:lnTo>
                <a:pt x="104760" y="26678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9F3C3-C40F-4F2A-8D92-60FA502621E3}">
      <dsp:nvSpPr>
        <dsp:cNvPr id="0" name=""/>
        <dsp:cNvSpPr/>
      </dsp:nvSpPr>
      <dsp:spPr>
        <a:xfrm>
          <a:off x="276106" y="887833"/>
          <a:ext cx="91440" cy="2302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2838"/>
              </a:lnTo>
              <a:lnTo>
                <a:pt x="104760" y="23028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FF547-E0BE-4A03-AA91-B8FB64D59E79}">
      <dsp:nvSpPr>
        <dsp:cNvPr id="0" name=""/>
        <dsp:cNvSpPr/>
      </dsp:nvSpPr>
      <dsp:spPr>
        <a:xfrm>
          <a:off x="276106" y="887833"/>
          <a:ext cx="91440" cy="1897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7807"/>
              </a:lnTo>
              <a:lnTo>
                <a:pt x="104760" y="18978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D9299-7AFF-494A-8327-6F3EFCB0DC48}">
      <dsp:nvSpPr>
        <dsp:cNvPr id="0" name=""/>
        <dsp:cNvSpPr/>
      </dsp:nvSpPr>
      <dsp:spPr>
        <a:xfrm>
          <a:off x="276106" y="887833"/>
          <a:ext cx="91440" cy="1578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351"/>
              </a:lnTo>
              <a:lnTo>
                <a:pt x="104760" y="15783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2ED79-8080-4F43-8427-AA050AEDC99A}">
      <dsp:nvSpPr>
        <dsp:cNvPr id="0" name=""/>
        <dsp:cNvSpPr/>
      </dsp:nvSpPr>
      <dsp:spPr>
        <a:xfrm>
          <a:off x="276106" y="887833"/>
          <a:ext cx="91440" cy="1298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8892"/>
              </a:lnTo>
              <a:lnTo>
                <a:pt x="104760" y="1298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6D4C-A451-467C-BF72-AF298AF8F24B}">
      <dsp:nvSpPr>
        <dsp:cNvPr id="0" name=""/>
        <dsp:cNvSpPr/>
      </dsp:nvSpPr>
      <dsp:spPr>
        <a:xfrm>
          <a:off x="276106" y="887833"/>
          <a:ext cx="91440" cy="1019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9434"/>
              </a:lnTo>
              <a:lnTo>
                <a:pt x="104760" y="10194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43D5C-94EA-48A5-8328-F888ABF8FD01}">
      <dsp:nvSpPr>
        <dsp:cNvPr id="0" name=""/>
        <dsp:cNvSpPr/>
      </dsp:nvSpPr>
      <dsp:spPr>
        <a:xfrm>
          <a:off x="276106" y="887833"/>
          <a:ext cx="91440" cy="739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9975"/>
              </a:lnTo>
              <a:lnTo>
                <a:pt x="104760" y="739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6D421-75B9-411C-B942-B494E2152A91}">
      <dsp:nvSpPr>
        <dsp:cNvPr id="0" name=""/>
        <dsp:cNvSpPr/>
      </dsp:nvSpPr>
      <dsp:spPr>
        <a:xfrm>
          <a:off x="276106" y="887833"/>
          <a:ext cx="91440" cy="460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516"/>
              </a:lnTo>
              <a:lnTo>
                <a:pt x="104760" y="460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91979-6044-4415-AA57-6B5C96CDF93A}">
      <dsp:nvSpPr>
        <dsp:cNvPr id="0" name=""/>
        <dsp:cNvSpPr/>
      </dsp:nvSpPr>
      <dsp:spPr>
        <a:xfrm>
          <a:off x="276106" y="887833"/>
          <a:ext cx="91440" cy="1810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57"/>
              </a:lnTo>
              <a:lnTo>
                <a:pt x="104760" y="18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3AED-63F2-4C4A-AAF1-B35228F0E7A2}">
      <dsp:nvSpPr>
        <dsp:cNvPr id="0" name=""/>
        <dsp:cNvSpPr/>
      </dsp:nvSpPr>
      <dsp:spPr>
        <a:xfrm>
          <a:off x="479267" y="562655"/>
          <a:ext cx="238130" cy="91440"/>
        </a:xfrm>
        <a:custGeom>
          <a:avLst/>
          <a:gdLst/>
          <a:ahLst/>
          <a:cxnLst/>
          <a:rect l="0" t="0" r="0" b="0"/>
          <a:pathLst>
            <a:path>
              <a:moveTo>
                <a:pt x="238130" y="45720"/>
              </a:moveTo>
              <a:lnTo>
                <a:pt x="238130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FA45-D380-4BB8-95C8-2779F1B2CF65}">
      <dsp:nvSpPr>
        <dsp:cNvPr id="0" name=""/>
        <dsp:cNvSpPr/>
      </dsp:nvSpPr>
      <dsp:spPr>
        <a:xfrm>
          <a:off x="717398" y="283196"/>
          <a:ext cx="1327075" cy="91440"/>
        </a:xfrm>
        <a:custGeom>
          <a:avLst/>
          <a:gdLst/>
          <a:ahLst/>
          <a:cxnLst/>
          <a:rect l="0" t="0" r="0" b="0"/>
          <a:pathLst>
            <a:path>
              <a:moveTo>
                <a:pt x="1327075" y="45720"/>
              </a:moveTo>
              <a:lnTo>
                <a:pt x="1327075" y="87048"/>
              </a:lnTo>
              <a:lnTo>
                <a:pt x="0" y="87048"/>
              </a:lnTo>
              <a:lnTo>
                <a:pt x="0" y="1283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A0E57-CACB-47D6-9AC3-90FD141DDD28}">
      <dsp:nvSpPr>
        <dsp:cNvPr id="0" name=""/>
        <dsp:cNvSpPr/>
      </dsp:nvSpPr>
      <dsp:spPr>
        <a:xfrm>
          <a:off x="1757440" y="918"/>
          <a:ext cx="574067" cy="3279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Hệ thống quản lý nhà hàng Hương Việt</a:t>
          </a:r>
        </a:p>
      </dsp:txBody>
      <dsp:txXfrm>
        <a:off x="1757440" y="918"/>
        <a:ext cx="574067" cy="327997"/>
      </dsp:txXfrm>
    </dsp:sp>
    <dsp:sp modelId="{08716374-B9EF-476D-8B9A-68C59D8CF827}">
      <dsp:nvSpPr>
        <dsp:cNvPr id="0" name=""/>
        <dsp:cNvSpPr/>
      </dsp:nvSpPr>
      <dsp:spPr>
        <a:xfrm>
          <a:off x="520596" y="411573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Hàng</a:t>
          </a:r>
        </a:p>
      </dsp:txBody>
      <dsp:txXfrm>
        <a:off x="520596" y="411573"/>
        <a:ext cx="393603" cy="196801"/>
      </dsp:txXfrm>
    </dsp:sp>
    <dsp:sp modelId="{9A1A3E37-ED1E-42AE-AC9A-B4B71F0289D6}">
      <dsp:nvSpPr>
        <dsp:cNvPr id="0" name=""/>
        <dsp:cNvSpPr/>
      </dsp:nvSpPr>
      <dsp:spPr>
        <a:xfrm>
          <a:off x="282465" y="691032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vãng lai</a:t>
          </a:r>
        </a:p>
      </dsp:txBody>
      <dsp:txXfrm>
        <a:off x="282465" y="691032"/>
        <a:ext cx="393603" cy="196801"/>
      </dsp:txXfrm>
    </dsp:sp>
    <dsp:sp modelId="{9DF6F863-93A4-494E-888D-95089B5527BF}">
      <dsp:nvSpPr>
        <dsp:cNvPr id="0" name=""/>
        <dsp:cNvSpPr/>
      </dsp:nvSpPr>
      <dsp:spPr>
        <a:xfrm>
          <a:off x="380866" y="97049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Tìm kiếm món ăn</a:t>
          </a:r>
        </a:p>
      </dsp:txBody>
      <dsp:txXfrm>
        <a:off x="380866" y="970490"/>
        <a:ext cx="393603" cy="196801"/>
      </dsp:txXfrm>
    </dsp:sp>
    <dsp:sp modelId="{7BF39E94-5063-4812-95C9-8126E28CDFE6}">
      <dsp:nvSpPr>
        <dsp:cNvPr id="0" name=""/>
        <dsp:cNvSpPr/>
      </dsp:nvSpPr>
      <dsp:spPr>
        <a:xfrm>
          <a:off x="380866" y="1249949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món ăn</a:t>
          </a:r>
        </a:p>
      </dsp:txBody>
      <dsp:txXfrm>
        <a:off x="380866" y="1249949"/>
        <a:ext cx="393603" cy="196801"/>
      </dsp:txXfrm>
    </dsp:sp>
    <dsp:sp modelId="{9D02334A-EE74-4A22-A59C-FAFEEA0CA3A9}">
      <dsp:nvSpPr>
        <dsp:cNvPr id="0" name=""/>
        <dsp:cNvSpPr/>
      </dsp:nvSpPr>
      <dsp:spPr>
        <a:xfrm>
          <a:off x="380866" y="1529408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thực đơn</a:t>
          </a:r>
        </a:p>
      </dsp:txBody>
      <dsp:txXfrm>
        <a:off x="380866" y="1529408"/>
        <a:ext cx="393603" cy="196801"/>
      </dsp:txXfrm>
    </dsp:sp>
    <dsp:sp modelId="{E962EF3F-7442-485B-9780-3C3CCF38C7EF}">
      <dsp:nvSpPr>
        <dsp:cNvPr id="0" name=""/>
        <dsp:cNvSpPr/>
      </dsp:nvSpPr>
      <dsp:spPr>
        <a:xfrm>
          <a:off x="380866" y="1808867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giỏ hàng</a:t>
          </a:r>
        </a:p>
      </dsp:txBody>
      <dsp:txXfrm>
        <a:off x="380866" y="1808867"/>
        <a:ext cx="393603" cy="196801"/>
      </dsp:txXfrm>
    </dsp:sp>
    <dsp:sp modelId="{6AAB1395-8C7C-4A5F-BAAB-F37089B8F7F3}">
      <dsp:nvSpPr>
        <dsp:cNvPr id="0" name=""/>
        <dsp:cNvSpPr/>
      </dsp:nvSpPr>
      <dsp:spPr>
        <a:xfrm>
          <a:off x="380866" y="2088325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Lựa chọn chi nhánh</a:t>
          </a:r>
        </a:p>
      </dsp:txBody>
      <dsp:txXfrm>
        <a:off x="380866" y="2088325"/>
        <a:ext cx="393603" cy="196801"/>
      </dsp:txXfrm>
    </dsp:sp>
    <dsp:sp modelId="{915339EA-554C-41EB-A14F-864B91A075E2}">
      <dsp:nvSpPr>
        <dsp:cNvPr id="0" name=""/>
        <dsp:cNvSpPr/>
      </dsp:nvSpPr>
      <dsp:spPr>
        <a:xfrm>
          <a:off x="380866" y="2367784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Đặt hàng </a:t>
          </a:r>
        </a:p>
      </dsp:txBody>
      <dsp:txXfrm>
        <a:off x="380866" y="2367784"/>
        <a:ext cx="393603" cy="196801"/>
      </dsp:txXfrm>
    </dsp:sp>
    <dsp:sp modelId="{D35BBCDA-C3B2-4A4E-920B-B7B64790C320}">
      <dsp:nvSpPr>
        <dsp:cNvPr id="0" name=""/>
        <dsp:cNvSpPr/>
      </dsp:nvSpPr>
      <dsp:spPr>
        <a:xfrm>
          <a:off x="380866" y="2647243"/>
          <a:ext cx="393603" cy="2767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giao hàng</a:t>
          </a:r>
        </a:p>
      </dsp:txBody>
      <dsp:txXfrm>
        <a:off x="380866" y="2647243"/>
        <a:ext cx="393603" cy="276796"/>
      </dsp:txXfrm>
    </dsp:sp>
    <dsp:sp modelId="{6F933AB9-AAAD-4E1F-8A67-5A570C5E5728}">
      <dsp:nvSpPr>
        <dsp:cNvPr id="0" name=""/>
        <dsp:cNvSpPr/>
      </dsp:nvSpPr>
      <dsp:spPr>
        <a:xfrm>
          <a:off x="380866" y="3006696"/>
          <a:ext cx="393603" cy="3679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phương thức thanh toán</a:t>
          </a:r>
        </a:p>
      </dsp:txBody>
      <dsp:txXfrm>
        <a:off x="380866" y="3006696"/>
        <a:ext cx="393603" cy="367952"/>
      </dsp:txXfrm>
    </dsp:sp>
    <dsp:sp modelId="{267AC8EB-5AE8-4F7A-9930-DD1406CDF7A7}">
      <dsp:nvSpPr>
        <dsp:cNvPr id="0" name=""/>
        <dsp:cNvSpPr/>
      </dsp:nvSpPr>
      <dsp:spPr>
        <a:xfrm>
          <a:off x="380866" y="3457305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Hủy đơn</a:t>
          </a:r>
        </a:p>
      </dsp:txBody>
      <dsp:txXfrm>
        <a:off x="380866" y="3457305"/>
        <a:ext cx="393603" cy="196801"/>
      </dsp:txXfrm>
    </dsp:sp>
    <dsp:sp modelId="{E5722C61-9307-47F0-88F7-2D57C9127676}">
      <dsp:nvSpPr>
        <dsp:cNvPr id="0" name=""/>
        <dsp:cNvSpPr/>
      </dsp:nvSpPr>
      <dsp:spPr>
        <a:xfrm>
          <a:off x="380866" y="3736764"/>
          <a:ext cx="393603" cy="275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lịch sử đơn hàng</a:t>
          </a:r>
        </a:p>
      </dsp:txBody>
      <dsp:txXfrm>
        <a:off x="380866" y="3736764"/>
        <a:ext cx="393603" cy="275562"/>
      </dsp:txXfrm>
    </dsp:sp>
    <dsp:sp modelId="{B4C45663-B908-41E5-AC3D-6C06C0570A1C}">
      <dsp:nvSpPr>
        <dsp:cNvPr id="0" name=""/>
        <dsp:cNvSpPr/>
      </dsp:nvSpPr>
      <dsp:spPr>
        <a:xfrm>
          <a:off x="380866" y="4094983"/>
          <a:ext cx="393603" cy="31153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Đăng ký thẻ thành viên</a:t>
          </a:r>
        </a:p>
      </dsp:txBody>
      <dsp:txXfrm>
        <a:off x="380866" y="4094983"/>
        <a:ext cx="393603" cy="311533"/>
      </dsp:txXfrm>
    </dsp:sp>
    <dsp:sp modelId="{99DFD8D5-0780-4495-BA86-B6F5F8C35DBA}">
      <dsp:nvSpPr>
        <dsp:cNvPr id="0" name=""/>
        <dsp:cNvSpPr/>
      </dsp:nvSpPr>
      <dsp:spPr>
        <a:xfrm>
          <a:off x="758726" y="691032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 thành viên</a:t>
          </a:r>
        </a:p>
      </dsp:txBody>
      <dsp:txXfrm>
        <a:off x="758726" y="691032"/>
        <a:ext cx="393603" cy="196801"/>
      </dsp:txXfrm>
    </dsp:sp>
    <dsp:sp modelId="{813F7FCD-FCF6-4197-BCFC-3CA2D9E8F46A}">
      <dsp:nvSpPr>
        <dsp:cNvPr id="0" name=""/>
        <dsp:cNvSpPr/>
      </dsp:nvSpPr>
      <dsp:spPr>
        <a:xfrm>
          <a:off x="857127" y="97049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Tìm kiếm món ăn</a:t>
          </a:r>
        </a:p>
      </dsp:txBody>
      <dsp:txXfrm>
        <a:off x="857127" y="970490"/>
        <a:ext cx="393603" cy="196801"/>
      </dsp:txXfrm>
    </dsp:sp>
    <dsp:sp modelId="{0E28D024-A76F-4979-81B6-FF614F95C2D1}">
      <dsp:nvSpPr>
        <dsp:cNvPr id="0" name=""/>
        <dsp:cNvSpPr/>
      </dsp:nvSpPr>
      <dsp:spPr>
        <a:xfrm>
          <a:off x="857127" y="1249949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món ăn</a:t>
          </a:r>
        </a:p>
      </dsp:txBody>
      <dsp:txXfrm>
        <a:off x="857127" y="1249949"/>
        <a:ext cx="393603" cy="196801"/>
      </dsp:txXfrm>
    </dsp:sp>
    <dsp:sp modelId="{42653036-919C-46BE-8D16-75A6078FC994}">
      <dsp:nvSpPr>
        <dsp:cNvPr id="0" name=""/>
        <dsp:cNvSpPr/>
      </dsp:nvSpPr>
      <dsp:spPr>
        <a:xfrm>
          <a:off x="857127" y="1529408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thực đơn</a:t>
          </a:r>
        </a:p>
      </dsp:txBody>
      <dsp:txXfrm>
        <a:off x="857127" y="1529408"/>
        <a:ext cx="393603" cy="196801"/>
      </dsp:txXfrm>
    </dsp:sp>
    <dsp:sp modelId="{35AD02D0-0A4F-4952-ACC1-9008BC7D6443}">
      <dsp:nvSpPr>
        <dsp:cNvPr id="0" name=""/>
        <dsp:cNvSpPr/>
      </dsp:nvSpPr>
      <dsp:spPr>
        <a:xfrm>
          <a:off x="857127" y="1808867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giỏ hàng</a:t>
          </a:r>
        </a:p>
      </dsp:txBody>
      <dsp:txXfrm>
        <a:off x="857127" y="1808867"/>
        <a:ext cx="393603" cy="196801"/>
      </dsp:txXfrm>
    </dsp:sp>
    <dsp:sp modelId="{E2BC5AFB-C275-4104-A667-2A9A72632FAE}">
      <dsp:nvSpPr>
        <dsp:cNvPr id="0" name=""/>
        <dsp:cNvSpPr/>
      </dsp:nvSpPr>
      <dsp:spPr>
        <a:xfrm>
          <a:off x="857127" y="2088325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Lựa chọn chi nhánh </a:t>
          </a:r>
        </a:p>
      </dsp:txBody>
      <dsp:txXfrm>
        <a:off x="857127" y="2088325"/>
        <a:ext cx="393603" cy="196801"/>
      </dsp:txXfrm>
    </dsp:sp>
    <dsp:sp modelId="{FDF055D0-0B64-4FC7-AEC7-27E5DC11ABCF}">
      <dsp:nvSpPr>
        <dsp:cNvPr id="0" name=""/>
        <dsp:cNvSpPr/>
      </dsp:nvSpPr>
      <dsp:spPr>
        <a:xfrm>
          <a:off x="857127" y="2367784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Đặt hàng</a:t>
          </a:r>
        </a:p>
      </dsp:txBody>
      <dsp:txXfrm>
        <a:off x="857127" y="2367784"/>
        <a:ext cx="393603" cy="196801"/>
      </dsp:txXfrm>
    </dsp:sp>
    <dsp:sp modelId="{842083B4-C718-4056-B55A-34DABE1343C6}">
      <dsp:nvSpPr>
        <dsp:cNvPr id="0" name=""/>
        <dsp:cNvSpPr/>
      </dsp:nvSpPr>
      <dsp:spPr>
        <a:xfrm>
          <a:off x="857127" y="2647243"/>
          <a:ext cx="393603" cy="2962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thông tin giao hàng</a:t>
          </a:r>
        </a:p>
      </dsp:txBody>
      <dsp:txXfrm>
        <a:off x="857127" y="2647243"/>
        <a:ext cx="393603" cy="296287"/>
      </dsp:txXfrm>
    </dsp:sp>
    <dsp:sp modelId="{24E47E52-A3F8-4EA8-BF71-9554FFA60829}">
      <dsp:nvSpPr>
        <dsp:cNvPr id="0" name=""/>
        <dsp:cNvSpPr/>
      </dsp:nvSpPr>
      <dsp:spPr>
        <a:xfrm>
          <a:off x="857127" y="3026187"/>
          <a:ext cx="393603" cy="3894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Chọn phương thức thanh toán</a:t>
          </a:r>
        </a:p>
      </dsp:txBody>
      <dsp:txXfrm>
        <a:off x="857127" y="3026187"/>
        <a:ext cx="393603" cy="389459"/>
      </dsp:txXfrm>
    </dsp:sp>
    <dsp:sp modelId="{D9520896-82FF-4CA5-8E85-3BC5ACE67BAA}">
      <dsp:nvSpPr>
        <dsp:cNvPr id="0" name=""/>
        <dsp:cNvSpPr/>
      </dsp:nvSpPr>
      <dsp:spPr>
        <a:xfrm>
          <a:off x="857127" y="3498303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Hủy đơn</a:t>
          </a:r>
        </a:p>
      </dsp:txBody>
      <dsp:txXfrm>
        <a:off x="857127" y="3498303"/>
        <a:ext cx="393603" cy="196801"/>
      </dsp:txXfrm>
    </dsp:sp>
    <dsp:sp modelId="{64C6950F-86CF-445A-AD6A-D3875F0A4E20}">
      <dsp:nvSpPr>
        <dsp:cNvPr id="0" name=""/>
        <dsp:cNvSpPr/>
      </dsp:nvSpPr>
      <dsp:spPr>
        <a:xfrm>
          <a:off x="857127" y="3777762"/>
          <a:ext cx="393603" cy="2874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lịch sử đơn hàng</a:t>
          </a:r>
        </a:p>
      </dsp:txBody>
      <dsp:txXfrm>
        <a:off x="857127" y="3777762"/>
        <a:ext cx="393603" cy="287458"/>
      </dsp:txXfrm>
    </dsp:sp>
    <dsp:sp modelId="{03724E0D-6334-4926-A14D-A8214AD01E91}">
      <dsp:nvSpPr>
        <dsp:cNvPr id="0" name=""/>
        <dsp:cNvSpPr/>
      </dsp:nvSpPr>
      <dsp:spPr>
        <a:xfrm>
          <a:off x="857127" y="4147877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Tích lũy điểm</a:t>
          </a:r>
        </a:p>
      </dsp:txBody>
      <dsp:txXfrm>
        <a:off x="857127" y="4147877"/>
        <a:ext cx="393603" cy="196801"/>
      </dsp:txXfrm>
    </dsp:sp>
    <dsp:sp modelId="{BF914800-6DFD-4E27-8C79-E58CC3493476}">
      <dsp:nvSpPr>
        <dsp:cNvPr id="0" name=""/>
        <dsp:cNvSpPr/>
      </dsp:nvSpPr>
      <dsp:spPr>
        <a:xfrm>
          <a:off x="857127" y="4427336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thông tin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57127" y="4427336"/>
        <a:ext cx="393603" cy="196801"/>
      </dsp:txXfrm>
    </dsp:sp>
    <dsp:sp modelId="{AC7658E9-384E-4B5A-A1BF-107B47D5ECAF}">
      <dsp:nvSpPr>
        <dsp:cNvPr id="0" name=""/>
        <dsp:cNvSpPr/>
      </dsp:nvSpPr>
      <dsp:spPr>
        <a:xfrm>
          <a:off x="3174747" y="411573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74747" y="411573"/>
        <a:ext cx="393603" cy="196801"/>
      </dsp:txXfrm>
    </dsp:sp>
    <dsp:sp modelId="{C3CB40F5-480E-44E8-9AB3-A60461D9EB8C}">
      <dsp:nvSpPr>
        <dsp:cNvPr id="0" name=""/>
        <dsp:cNvSpPr/>
      </dsp:nvSpPr>
      <dsp:spPr>
        <a:xfrm>
          <a:off x="1234987" y="691032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 giao hàng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34987" y="691032"/>
        <a:ext cx="393603" cy="196801"/>
      </dsp:txXfrm>
    </dsp:sp>
    <dsp:sp modelId="{BADBBC74-4641-47D3-8FB7-8A6410679DBA}">
      <dsp:nvSpPr>
        <dsp:cNvPr id="0" name=""/>
        <dsp:cNvSpPr/>
      </dsp:nvSpPr>
      <dsp:spPr>
        <a:xfrm>
          <a:off x="1333388" y="97049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thông tin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33388" y="970490"/>
        <a:ext cx="393603" cy="196801"/>
      </dsp:txXfrm>
    </dsp:sp>
    <dsp:sp modelId="{B1955B4A-D1EE-4420-ACE9-5BFCB5BAC25A}">
      <dsp:nvSpPr>
        <dsp:cNvPr id="0" name=""/>
        <dsp:cNvSpPr/>
      </dsp:nvSpPr>
      <dsp:spPr>
        <a:xfrm>
          <a:off x="1333388" y="1249949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Xem đơn hàng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33388" y="1249949"/>
        <a:ext cx="393603" cy="196801"/>
      </dsp:txXfrm>
    </dsp:sp>
    <dsp:sp modelId="{D36A0248-A690-409F-848B-741951B3F90F}">
      <dsp:nvSpPr>
        <dsp:cNvPr id="0" name=""/>
        <dsp:cNvSpPr/>
      </dsp:nvSpPr>
      <dsp:spPr>
        <a:xfrm>
          <a:off x="1711247" y="691032"/>
          <a:ext cx="689168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khách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hàng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11247" y="691032"/>
        <a:ext cx="689168" cy="196801"/>
      </dsp:txXfrm>
    </dsp:sp>
    <dsp:sp modelId="{5256FA5A-F6A1-44CD-9655-F668880B7E6F}">
      <dsp:nvSpPr>
        <dsp:cNvPr id="0" name=""/>
        <dsp:cNvSpPr/>
      </dsp:nvSpPr>
      <dsp:spPr>
        <a:xfrm>
          <a:off x="1883540" y="97049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Lập đơn hàng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83540" y="970490"/>
        <a:ext cx="393603" cy="196801"/>
      </dsp:txXfrm>
    </dsp:sp>
    <dsp:sp modelId="{BB516F4C-5ACC-46E0-9D37-61E0DB9D2C1F}">
      <dsp:nvSpPr>
        <dsp:cNvPr id="0" name=""/>
        <dsp:cNvSpPr/>
      </dsp:nvSpPr>
      <dsp:spPr>
        <a:xfrm>
          <a:off x="1883540" y="1249949"/>
          <a:ext cx="429965" cy="3778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Thêm, xóa, cập nhật thông tin khách hàng</a:t>
          </a:r>
        </a:p>
      </dsp:txBody>
      <dsp:txXfrm>
        <a:off x="1883540" y="1249949"/>
        <a:ext cx="429965" cy="377806"/>
      </dsp:txXfrm>
    </dsp:sp>
    <dsp:sp modelId="{A4880343-36B6-4D67-A74F-84E4F748F6E8}">
      <dsp:nvSpPr>
        <dsp:cNvPr id="0" name=""/>
        <dsp:cNvSpPr/>
      </dsp:nvSpPr>
      <dsp:spPr>
        <a:xfrm>
          <a:off x="3009865" y="691032"/>
          <a:ext cx="553721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chi </a:t>
          </a:r>
          <a:r>
            <a:rPr lang="en-US" sz="600" b="0" kern="1200" err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nhánh</a:t>
          </a:r>
          <a:endParaRPr lang="vi-VN" sz="600" b="0" kern="120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09865" y="691032"/>
        <a:ext cx="553721" cy="196801"/>
      </dsp:txXfrm>
    </dsp:sp>
    <dsp:sp modelId="{716FF2C4-E56B-4A8F-9902-E07B49E99229}">
      <dsp:nvSpPr>
        <dsp:cNvPr id="0" name=""/>
        <dsp:cNvSpPr/>
      </dsp:nvSpPr>
      <dsp:spPr>
        <a:xfrm>
          <a:off x="2396161" y="970490"/>
          <a:ext cx="512924" cy="2920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</a:t>
          </a: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ập nhật số phần ăn mỗi ngày</a:t>
          </a:r>
        </a:p>
      </dsp:txBody>
      <dsp:txXfrm>
        <a:off x="2396161" y="970490"/>
        <a:ext cx="512924" cy="292040"/>
      </dsp:txXfrm>
    </dsp:sp>
    <dsp:sp modelId="{8EDE0217-4A07-47B3-84F2-16DDFF56A208}">
      <dsp:nvSpPr>
        <dsp:cNvPr id="0" name=""/>
        <dsp:cNvSpPr/>
      </dsp:nvSpPr>
      <dsp:spPr>
        <a:xfrm>
          <a:off x="2991743" y="970490"/>
          <a:ext cx="580762" cy="291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Cập nhật tình trạng của đơn hàng</a:t>
          </a:r>
        </a:p>
      </dsp:txBody>
      <dsp:txXfrm>
        <a:off x="2991743" y="970490"/>
        <a:ext cx="580762" cy="291282"/>
      </dsp:txXfrm>
    </dsp:sp>
    <dsp:sp modelId="{776F1E82-8403-43BD-B5BD-A44C4C3C5F4F}">
      <dsp:nvSpPr>
        <dsp:cNvPr id="0" name=""/>
        <dsp:cNvSpPr/>
      </dsp:nvSpPr>
      <dsp:spPr>
        <a:xfrm>
          <a:off x="3655163" y="970490"/>
          <a:ext cx="522127" cy="2203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báo cáo</a:t>
          </a:r>
        </a:p>
      </dsp:txBody>
      <dsp:txXfrm>
        <a:off x="3655163" y="970490"/>
        <a:ext cx="522127" cy="220394"/>
      </dsp:txXfrm>
    </dsp:sp>
    <dsp:sp modelId="{F1D33C9A-FB2F-42F9-AC41-355C8EC01C9E}">
      <dsp:nvSpPr>
        <dsp:cNvPr id="0" name=""/>
        <dsp:cNvSpPr/>
      </dsp:nvSpPr>
      <dsp:spPr>
        <a:xfrm>
          <a:off x="3420014" y="1273542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doanh thu</a:t>
          </a:r>
        </a:p>
      </dsp:txBody>
      <dsp:txXfrm>
        <a:off x="3420014" y="1273542"/>
        <a:ext cx="393603" cy="196801"/>
      </dsp:txXfrm>
    </dsp:sp>
    <dsp:sp modelId="{086F3FCE-10BC-453D-91E6-CDCB6C40C2BE}">
      <dsp:nvSpPr>
        <dsp:cNvPr id="0" name=""/>
        <dsp:cNvSpPr/>
      </dsp:nvSpPr>
      <dsp:spPr>
        <a:xfrm>
          <a:off x="3518415" y="155300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ngày, tháng, năm</a:t>
          </a:r>
        </a:p>
      </dsp:txBody>
      <dsp:txXfrm>
        <a:off x="3518415" y="1553000"/>
        <a:ext cx="393603" cy="196801"/>
      </dsp:txXfrm>
    </dsp:sp>
    <dsp:sp modelId="{F6E12B38-8214-452A-BCB5-0FA4397B3B57}">
      <dsp:nvSpPr>
        <dsp:cNvPr id="0" name=""/>
        <dsp:cNvSpPr/>
      </dsp:nvSpPr>
      <dsp:spPr>
        <a:xfrm>
          <a:off x="3518415" y="1832459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món, loại món </a:t>
          </a:r>
        </a:p>
      </dsp:txBody>
      <dsp:txXfrm>
        <a:off x="3518415" y="1832459"/>
        <a:ext cx="393603" cy="196801"/>
      </dsp:txXfrm>
    </dsp:sp>
    <dsp:sp modelId="{371C0B4C-E7D9-463A-AFB0-52DFB515A3EE}">
      <dsp:nvSpPr>
        <dsp:cNvPr id="0" name=""/>
        <dsp:cNvSpPr/>
      </dsp:nvSpPr>
      <dsp:spPr>
        <a:xfrm>
          <a:off x="3518415" y="2111918"/>
          <a:ext cx="393603" cy="2766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loại khách hàng </a:t>
          </a:r>
        </a:p>
      </dsp:txBody>
      <dsp:txXfrm>
        <a:off x="3518415" y="2111918"/>
        <a:ext cx="393603" cy="276642"/>
      </dsp:txXfrm>
    </dsp:sp>
    <dsp:sp modelId="{406B085A-1E1E-4088-81D0-5BF32BA50289}">
      <dsp:nvSpPr>
        <dsp:cNvPr id="0" name=""/>
        <dsp:cNvSpPr/>
      </dsp:nvSpPr>
      <dsp:spPr>
        <a:xfrm>
          <a:off x="3518415" y="2471217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</a:t>
          </a:r>
        </a:p>
      </dsp:txBody>
      <dsp:txXfrm>
        <a:off x="3518415" y="2471217"/>
        <a:ext cx="393603" cy="196801"/>
      </dsp:txXfrm>
    </dsp:sp>
    <dsp:sp modelId="{5989FFD6-A777-4BA8-BFD3-966577A96D5B}">
      <dsp:nvSpPr>
        <dsp:cNvPr id="0" name=""/>
        <dsp:cNvSpPr/>
      </dsp:nvSpPr>
      <dsp:spPr>
        <a:xfrm>
          <a:off x="3896274" y="1273542"/>
          <a:ext cx="516164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tỉ lệ hủy đơn hàng </a:t>
          </a:r>
        </a:p>
      </dsp:txBody>
      <dsp:txXfrm>
        <a:off x="3896274" y="1273542"/>
        <a:ext cx="516164" cy="196801"/>
      </dsp:txXfrm>
    </dsp:sp>
    <dsp:sp modelId="{2B7837E3-E5E0-425A-8798-C756EF3B8BE8}">
      <dsp:nvSpPr>
        <dsp:cNvPr id="0" name=""/>
        <dsp:cNvSpPr/>
      </dsp:nvSpPr>
      <dsp:spPr>
        <a:xfrm>
          <a:off x="4025315" y="1553000"/>
          <a:ext cx="393603" cy="3556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hàng, loại khách hàng</a:t>
          </a:r>
        </a:p>
      </dsp:txBody>
      <dsp:txXfrm>
        <a:off x="4025315" y="1553000"/>
        <a:ext cx="393603" cy="355689"/>
      </dsp:txXfrm>
    </dsp:sp>
    <dsp:sp modelId="{BBE6AA5E-84C0-49B6-8F73-62F2B7508221}">
      <dsp:nvSpPr>
        <dsp:cNvPr id="0" name=""/>
        <dsp:cNvSpPr/>
      </dsp:nvSpPr>
      <dsp:spPr>
        <a:xfrm>
          <a:off x="4791820" y="691032"/>
          <a:ext cx="716292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Nhân viên quản lý hệ thống</a:t>
          </a:r>
        </a:p>
      </dsp:txBody>
      <dsp:txXfrm>
        <a:off x="4791820" y="691032"/>
        <a:ext cx="716292" cy="196801"/>
      </dsp:txXfrm>
    </dsp:sp>
    <dsp:sp modelId="{2C6CA8C8-3FB7-4998-A399-4531C59E3E29}">
      <dsp:nvSpPr>
        <dsp:cNvPr id="0" name=""/>
        <dsp:cNvSpPr/>
      </dsp:nvSpPr>
      <dsp:spPr>
        <a:xfrm>
          <a:off x="4495096" y="970490"/>
          <a:ext cx="519982" cy="4152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Thêm, xóa, cập nhật thông tin các món, loại món</a:t>
          </a:r>
        </a:p>
      </dsp:txBody>
      <dsp:txXfrm>
        <a:off x="4495096" y="970490"/>
        <a:ext cx="519982" cy="415224"/>
      </dsp:txXfrm>
    </dsp:sp>
    <dsp:sp modelId="{4DAD5DE8-1D7F-4C73-BD25-2FA8E5D96313}">
      <dsp:nvSpPr>
        <dsp:cNvPr id="0" name=""/>
        <dsp:cNvSpPr/>
      </dsp:nvSpPr>
      <dsp:spPr>
        <a:xfrm>
          <a:off x="5411232" y="970490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báo cáo</a:t>
          </a:r>
        </a:p>
      </dsp:txBody>
      <dsp:txXfrm>
        <a:off x="5411232" y="970490"/>
        <a:ext cx="393603" cy="196801"/>
      </dsp:txXfrm>
    </dsp:sp>
    <dsp:sp modelId="{D81751F9-D280-41B7-A839-C5EE65C4144B}">
      <dsp:nvSpPr>
        <dsp:cNvPr id="0" name=""/>
        <dsp:cNvSpPr/>
      </dsp:nvSpPr>
      <dsp:spPr>
        <a:xfrm>
          <a:off x="5097735" y="1249949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doanh thu</a:t>
          </a:r>
        </a:p>
      </dsp:txBody>
      <dsp:txXfrm>
        <a:off x="5097735" y="1249949"/>
        <a:ext cx="393603" cy="196801"/>
      </dsp:txXfrm>
    </dsp:sp>
    <dsp:sp modelId="{27643FB7-3C1B-456B-8F05-DBAD7815D1B9}">
      <dsp:nvSpPr>
        <dsp:cNvPr id="0" name=""/>
        <dsp:cNvSpPr/>
      </dsp:nvSpPr>
      <dsp:spPr>
        <a:xfrm>
          <a:off x="5196136" y="1529408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ngày, tháng, năm</a:t>
          </a:r>
        </a:p>
      </dsp:txBody>
      <dsp:txXfrm>
        <a:off x="5196136" y="1529408"/>
        <a:ext cx="393603" cy="196801"/>
      </dsp:txXfrm>
    </dsp:sp>
    <dsp:sp modelId="{11A00D9D-4542-4DAA-92BB-33AB8CCE5521}">
      <dsp:nvSpPr>
        <dsp:cNvPr id="0" name=""/>
        <dsp:cNvSpPr/>
      </dsp:nvSpPr>
      <dsp:spPr>
        <a:xfrm>
          <a:off x="5196136" y="1808867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món, loại món </a:t>
          </a:r>
        </a:p>
      </dsp:txBody>
      <dsp:txXfrm>
        <a:off x="5196136" y="1808867"/>
        <a:ext cx="393603" cy="196801"/>
      </dsp:txXfrm>
    </dsp:sp>
    <dsp:sp modelId="{351F86AB-DE2E-439A-AAA2-546BFDCF7BF2}">
      <dsp:nvSpPr>
        <dsp:cNvPr id="0" name=""/>
        <dsp:cNvSpPr/>
      </dsp:nvSpPr>
      <dsp:spPr>
        <a:xfrm>
          <a:off x="5196136" y="2088325"/>
          <a:ext cx="393603" cy="2681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loại khách hàng </a:t>
          </a:r>
        </a:p>
      </dsp:txBody>
      <dsp:txXfrm>
        <a:off x="5196136" y="2088325"/>
        <a:ext cx="393603" cy="268189"/>
      </dsp:txXfrm>
    </dsp:sp>
    <dsp:sp modelId="{52200117-E1CE-47CD-A893-8F1A7E94524C}">
      <dsp:nvSpPr>
        <dsp:cNvPr id="0" name=""/>
        <dsp:cNvSpPr/>
      </dsp:nvSpPr>
      <dsp:spPr>
        <a:xfrm>
          <a:off x="5196136" y="2439172"/>
          <a:ext cx="393603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</a:t>
          </a:r>
        </a:p>
      </dsp:txBody>
      <dsp:txXfrm>
        <a:off x="5196136" y="2439172"/>
        <a:ext cx="393603" cy="196801"/>
      </dsp:txXfrm>
    </dsp:sp>
    <dsp:sp modelId="{DB661A05-5C50-4803-85F6-C47C8B64A8A9}">
      <dsp:nvSpPr>
        <dsp:cNvPr id="0" name=""/>
        <dsp:cNvSpPr/>
      </dsp:nvSpPr>
      <dsp:spPr>
        <a:xfrm>
          <a:off x="5573995" y="1249949"/>
          <a:ext cx="544338" cy="196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Thống kê tỉ lệ hủy đơn hàng </a:t>
          </a:r>
        </a:p>
      </dsp:txBody>
      <dsp:txXfrm>
        <a:off x="5573995" y="1249949"/>
        <a:ext cx="544338" cy="196801"/>
      </dsp:txXfrm>
    </dsp:sp>
    <dsp:sp modelId="{AD1B3EAD-A2B4-4556-B0F2-FECCE003664D}">
      <dsp:nvSpPr>
        <dsp:cNvPr id="0" name=""/>
        <dsp:cNvSpPr/>
      </dsp:nvSpPr>
      <dsp:spPr>
        <a:xfrm>
          <a:off x="5710080" y="1529408"/>
          <a:ext cx="393603" cy="4028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00" b="0" kern="12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Theo kênh đặt hàng, loại khách hàng</a:t>
          </a:r>
        </a:p>
      </dsp:txBody>
      <dsp:txXfrm>
        <a:off x="5710080" y="1529408"/>
        <a:ext cx="393603" cy="40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8" indent="0" algn="ctr">
              <a:buNone/>
              <a:defRPr sz="1500"/>
            </a:lvl2pPr>
            <a:lvl3pPr marL="685818" indent="0" algn="ctr">
              <a:buNone/>
              <a:defRPr sz="1350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3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01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19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1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9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39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4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8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9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8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48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82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8" indent="0">
              <a:buNone/>
              <a:defRPr sz="1801"/>
            </a:lvl3pPr>
            <a:lvl4pPr marL="1028726" indent="0">
              <a:buNone/>
              <a:defRPr sz="1500"/>
            </a:lvl4pPr>
            <a:lvl5pPr marL="1371634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9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6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16EB-BCA6-4B98-8B3A-B2749A152AD2}" type="datetimeFigureOut">
              <a:rPr lang="vi-VN" smtClean="0"/>
              <a:t>04/01/2020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56F1-C63C-4AF8-B663-A76EFB5303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50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C495B7-76E4-470B-9D25-BB3398F02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696698"/>
              </p:ext>
            </p:extLst>
          </p:nvPr>
        </p:nvGraphicFramePr>
        <p:xfrm>
          <a:off x="190500" y="308893"/>
          <a:ext cx="6400800" cy="4625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898E3B-6B9B-4ECA-979C-C96B7A3B6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037856"/>
              </p:ext>
            </p:extLst>
          </p:nvPr>
        </p:nvGraphicFramePr>
        <p:xfrm>
          <a:off x="190500" y="5757193"/>
          <a:ext cx="6400800" cy="4625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318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520</Words>
  <Application>Microsoft Office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ĐỨC THANH</dc:creator>
  <cp:lastModifiedBy>TRỊNH ĐỨC THANH</cp:lastModifiedBy>
  <cp:revision>5</cp:revision>
  <dcterms:created xsi:type="dcterms:W3CDTF">2019-12-30T14:00:45Z</dcterms:created>
  <dcterms:modified xsi:type="dcterms:W3CDTF">2020-01-04T06:47:43Z</dcterms:modified>
</cp:coreProperties>
</file>