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91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9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6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0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11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2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01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7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3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19E1-67E7-4C51-8EAF-486A8D1A05FD}" type="datetimeFigureOut">
              <a:rPr lang="vi-VN" smtClean="0"/>
              <a:t>01/01/2020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7C81-A435-4900-942E-9913BB9E78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54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A87EC0-A2AB-486B-B86C-5F98F8A96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50585"/>
              </p:ext>
            </p:extLst>
          </p:nvPr>
        </p:nvGraphicFramePr>
        <p:xfrm>
          <a:off x="289560" y="242567"/>
          <a:ext cx="6278880" cy="24577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1665">
                  <a:extLst>
                    <a:ext uri="{9D8B030D-6E8A-4147-A177-3AD203B41FA5}">
                      <a16:colId xmlns:a16="http://schemas.microsoft.com/office/drawing/2014/main" val="12939506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830085376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6652088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4098581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992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-&gt; Read Committed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25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MONAN SET GIATIEN=25000 WHERE MAMON=2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Waitfor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delay ’00:00:20’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75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* FROM MONAN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do T1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25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88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ROLLBACK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51020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2FD93-F0F5-4523-AD68-9F183574A3D2}"/>
              </a:ext>
            </a:extLst>
          </p:cNvPr>
          <p:cNvCxnSpPr>
            <a:cxnSpLocks/>
          </p:cNvCxnSpPr>
          <p:nvPr/>
        </p:nvCxnSpPr>
        <p:spPr>
          <a:xfrm>
            <a:off x="2030730" y="1224280"/>
            <a:ext cx="0" cy="137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3108F-3171-4CFD-8B42-65321021D464}"/>
              </a:ext>
            </a:extLst>
          </p:cNvPr>
          <p:cNvCxnSpPr>
            <a:cxnSpLocks/>
          </p:cNvCxnSpPr>
          <p:nvPr/>
        </p:nvCxnSpPr>
        <p:spPr>
          <a:xfrm flipV="1">
            <a:off x="2125980" y="1600200"/>
            <a:ext cx="1417320" cy="998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75380-2D60-4146-9E38-32C28CBE0E31}"/>
              </a:ext>
            </a:extLst>
          </p:cNvPr>
          <p:cNvCxnSpPr>
            <a:cxnSpLocks/>
          </p:cNvCxnSpPr>
          <p:nvPr/>
        </p:nvCxnSpPr>
        <p:spPr>
          <a:xfrm>
            <a:off x="3614420" y="1919476"/>
            <a:ext cx="0" cy="43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1DBDA2-F7CF-4D97-A8A1-3CBB08B7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5493"/>
              </p:ext>
            </p:extLst>
          </p:nvPr>
        </p:nvGraphicFramePr>
        <p:xfrm>
          <a:off x="289560" y="3044887"/>
          <a:ext cx="6278880" cy="44633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1794628433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314338392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4265464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69222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826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-&gt; Repeatable Read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SOLUONGCONLAI FROM THUCDON WHERE MAMON = 1 AND MACN = 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waitfor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delay‘00:00:20’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41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THUCDON SET SOLUONGCONLAI = 30 WHERE MAMON = 1 AND MACN = 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 do T1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83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14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SOLUONGCONLAI FROM THUCDON WHERE MAMON = 1 AND MACN = 1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43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COMMIT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26633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4CA47-71A3-464D-8297-409F24B7692E}"/>
              </a:ext>
            </a:extLst>
          </p:cNvPr>
          <p:cNvCxnSpPr/>
          <p:nvPr/>
        </p:nvCxnSpPr>
        <p:spPr>
          <a:xfrm>
            <a:off x="2400300" y="4602480"/>
            <a:ext cx="0" cy="1706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774A0D-F62E-487E-9A65-4B95B72D928A}"/>
              </a:ext>
            </a:extLst>
          </p:cNvPr>
          <p:cNvCxnSpPr/>
          <p:nvPr/>
        </p:nvCxnSpPr>
        <p:spPr>
          <a:xfrm>
            <a:off x="2392680" y="6697980"/>
            <a:ext cx="0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604859-014D-42CB-897F-2C72F35A6995}"/>
              </a:ext>
            </a:extLst>
          </p:cNvPr>
          <p:cNvCxnSpPr>
            <a:cxnSpLocks/>
          </p:cNvCxnSpPr>
          <p:nvPr/>
        </p:nvCxnSpPr>
        <p:spPr>
          <a:xfrm flipV="1">
            <a:off x="2476500" y="4838700"/>
            <a:ext cx="1287780" cy="2560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8DF652-40FC-4C64-88C4-03387F9AE3D8}"/>
              </a:ext>
            </a:extLst>
          </p:cNvPr>
          <p:cNvCxnSpPr>
            <a:cxnSpLocks/>
          </p:cNvCxnSpPr>
          <p:nvPr/>
        </p:nvCxnSpPr>
        <p:spPr>
          <a:xfrm>
            <a:off x="5212080" y="5890260"/>
            <a:ext cx="0" cy="41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1B48B-6BA3-4F6A-BF5A-859A962C1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46416"/>
              </p:ext>
            </p:extLst>
          </p:nvPr>
        </p:nvGraphicFramePr>
        <p:xfrm>
          <a:off x="240347" y="180976"/>
          <a:ext cx="6377305" cy="36901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7573">
                  <a:extLst>
                    <a:ext uri="{9D8B030D-6E8A-4147-A177-3AD203B41FA5}">
                      <a16:colId xmlns:a16="http://schemas.microsoft.com/office/drawing/2014/main" val="267704003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85905878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1736501438"/>
                    </a:ext>
                  </a:extLst>
                </a:gridCol>
                <a:gridCol w="1352232">
                  <a:extLst>
                    <a:ext uri="{9D8B030D-6E8A-4147-A177-3AD203B41FA5}">
                      <a16:colId xmlns:a16="http://schemas.microsoft.com/office/drawing/2014/main" val="2803187768"/>
                    </a:ext>
                  </a:extLst>
                </a:gridCol>
              </a:tblGrid>
              <a:tr h="182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291994"/>
                  </a:ext>
                </a:extLst>
              </a:tr>
              <a:tr h="1820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-&gt; Serializable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16739"/>
                  </a:ext>
                </a:extLst>
              </a:tr>
              <a:tr h="1223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* FROM THANHVIEN WHERE LOAITHE=’Gold’ AND CHINHANHDK=1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waitfor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delay‘00:00:20’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699050"/>
                  </a:ext>
                </a:extLst>
              </a:tr>
              <a:tr h="967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BEGIN TRAN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UPDATE THANHVIEN SET LOAITHE=’Gold’ WHERE MATV=23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 do T1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548356"/>
                  </a:ext>
                </a:extLst>
              </a:tr>
              <a:tr h="174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659214"/>
                  </a:ext>
                </a:extLst>
              </a:tr>
              <a:tr h="771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* FROM THANHVIEN WHERE LOAITHE=’Gold’ AND CHINHANHDK=1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966147"/>
                  </a:ext>
                </a:extLst>
              </a:tr>
              <a:tr h="1820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85165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2510C-0504-4F5B-81D0-002C3951B73F}"/>
              </a:ext>
            </a:extLst>
          </p:cNvPr>
          <p:cNvCxnSpPr>
            <a:cxnSpLocks/>
          </p:cNvCxnSpPr>
          <p:nvPr/>
        </p:nvCxnSpPr>
        <p:spPr>
          <a:xfrm>
            <a:off x="2286000" y="1577340"/>
            <a:ext cx="0" cy="1455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7D70F-6E92-4BEB-A02E-90CC587A21E5}"/>
              </a:ext>
            </a:extLst>
          </p:cNvPr>
          <p:cNvCxnSpPr/>
          <p:nvPr/>
        </p:nvCxnSpPr>
        <p:spPr>
          <a:xfrm>
            <a:off x="2286000" y="3360420"/>
            <a:ext cx="0" cy="426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49277-5997-4672-A11A-5CDA1AC4CB4B}"/>
              </a:ext>
            </a:extLst>
          </p:cNvPr>
          <p:cNvCxnSpPr>
            <a:cxnSpLocks/>
          </p:cNvCxnSpPr>
          <p:nvPr/>
        </p:nvCxnSpPr>
        <p:spPr>
          <a:xfrm flipV="1">
            <a:off x="2362200" y="1836420"/>
            <a:ext cx="1379219" cy="189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F35B4-E794-4FAB-8051-35D74FBBD0BC}"/>
              </a:ext>
            </a:extLst>
          </p:cNvPr>
          <p:cNvCxnSpPr>
            <a:cxnSpLocks/>
          </p:cNvCxnSpPr>
          <p:nvPr/>
        </p:nvCxnSpPr>
        <p:spPr>
          <a:xfrm>
            <a:off x="3741419" y="2468880"/>
            <a:ext cx="0" cy="37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56EA9D-697D-4ABA-B2E3-FCCFDA62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22878"/>
              </p:ext>
            </p:extLst>
          </p:nvPr>
        </p:nvGraphicFramePr>
        <p:xfrm>
          <a:off x="279400" y="240728"/>
          <a:ext cx="6299200" cy="487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0364486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69278616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28449666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4216537890"/>
                    </a:ext>
                  </a:extLst>
                </a:gridCol>
              </a:tblGrid>
              <a:tr h="82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588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-&gt; Repeatable Read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-&gt; Repeatable Read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576361"/>
                  </a:ext>
                </a:extLst>
              </a:tr>
              <a:tr h="1297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 TRAN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SOLUONGCONLAI FROM THUCDON WHERE MAMON = 1 AND MACN = 1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waitfor</a:t>
                      </a:r>
                      <a:r>
                        <a:rPr lang="en-US" sz="1200" dirty="0">
                          <a:effectLst/>
                        </a:rPr>
                        <a:t> delay‘00:00:20’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16794"/>
                  </a:ext>
                </a:extLst>
              </a:tr>
              <a:tr h="43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 TRAN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 SOLUONGCONLAI FROM THUCDON WHERE MAMON = 1 AND MACN = 1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542360"/>
                  </a:ext>
                </a:extLst>
              </a:tr>
              <a:tr h="4308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UPDATE THUCDON SET SOLUONGCONLAI =19 WHERE MAMON = 1 AND MACN = 1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 do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phải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T2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nhả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001066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698304"/>
                  </a:ext>
                </a:extLst>
              </a:tr>
              <a:tr h="265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UPDATE THUCDON SET SOLUONGCONLAI =17 WHERE MAMON = 1 AND MACN = 1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 do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T1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nhả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214692"/>
                  </a:ext>
                </a:extLst>
              </a:tr>
              <a:tr h="236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76781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F897B-6297-469B-A747-15D8A423EEFD}"/>
              </a:ext>
            </a:extLst>
          </p:cNvPr>
          <p:cNvCxnSpPr/>
          <p:nvPr/>
        </p:nvCxnSpPr>
        <p:spPr>
          <a:xfrm>
            <a:off x="2087880" y="1805940"/>
            <a:ext cx="139446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076D8-909C-4EAA-B4C4-714E3197F977}"/>
              </a:ext>
            </a:extLst>
          </p:cNvPr>
          <p:cNvSpPr/>
          <p:nvPr/>
        </p:nvSpPr>
        <p:spPr>
          <a:xfrm>
            <a:off x="3672840" y="3162300"/>
            <a:ext cx="845820" cy="320040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Chờ</a:t>
            </a:r>
            <a:endParaRPr lang="vi-VN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BB63-D66A-4A68-9C19-605FED98C8F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307080" y="3322320"/>
            <a:ext cx="365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4BC7358-5000-423A-BCF7-B20B50CA200E}"/>
              </a:ext>
            </a:extLst>
          </p:cNvPr>
          <p:cNvSpPr/>
          <p:nvPr/>
        </p:nvSpPr>
        <p:spPr>
          <a:xfrm>
            <a:off x="2263140" y="4274820"/>
            <a:ext cx="845820" cy="320040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Chờ</a:t>
            </a:r>
            <a:endParaRPr lang="vi-VN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E1AC12-6B76-4D49-BBB8-B235F70064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108960" y="4434840"/>
            <a:ext cx="274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2E74C3-DF7B-479D-9ABE-46FD65B85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05843"/>
              </p:ext>
            </p:extLst>
          </p:nvPr>
        </p:nvGraphicFramePr>
        <p:xfrm>
          <a:off x="276225" y="276891"/>
          <a:ext cx="6263005" cy="55830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516194459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06767865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343106020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518660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Arial" panose="020B0604020202020204" pitchFamily="34" charset="0"/>
                        </a:rPr>
                        <a:t>Khóa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39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 TRAN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TRAN ISOLATION LEVEL 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SERIALIZABLE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SELECT*FROM DONHANG WHERE MADH=3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waitfor</a:t>
                      </a:r>
                      <a:r>
                        <a:rPr lang="en-US" sz="1200" dirty="0">
                          <a:effectLst/>
                        </a:rPr>
                        <a:t> delay ’00:00:20’  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T1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56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 TRAN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TRAN ISOLATION LEVEL 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SERIALIZABLE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SELECT*FROM DONHANG WHERE MADH=3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019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UPDATE DONHANG SET TRANGTHAI=</a:t>
                      </a:r>
                      <a:r>
                        <a:rPr lang="en-US" sz="1200" dirty="0" err="1">
                          <a:effectLst/>
                        </a:rPr>
                        <a:t>N’Đang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chuẩn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’ WHERE MADH=3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T1: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ROLLBACK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2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91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 TRAN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TRAN ISOLATION LEVEL 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SERIALIZABLE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SELECT*FROM DONHANG WHERE MADH=3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Giữ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T2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UPDATE DONHANG SET HUYDON=1, TRANGTHAI=</a:t>
                      </a:r>
                      <a:r>
                        <a:rPr lang="en-US" sz="1200" dirty="0" err="1">
                          <a:effectLst/>
                        </a:rPr>
                        <a:t>N’Đã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hủy</a:t>
                      </a:r>
                      <a:r>
                        <a:rPr lang="en-US" sz="1200" dirty="0">
                          <a:effectLst/>
                        </a:rPr>
                        <a:t>’ WHERE MADH=3</a:t>
                      </a:r>
                      <a:endParaRPr lang="vi-V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T2: Xin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SQL: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khóa</a:t>
                      </a:r>
                      <a:r>
                        <a:rPr lang="en-US" sz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84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COMMIT</a:t>
                      </a: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1200" dirty="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99293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0C1965-61DF-4A8F-9E06-941FC40961ED}"/>
              </a:ext>
            </a:extLst>
          </p:cNvPr>
          <p:cNvCxnSpPr>
            <a:cxnSpLocks/>
          </p:cNvCxnSpPr>
          <p:nvPr/>
        </p:nvCxnSpPr>
        <p:spPr>
          <a:xfrm>
            <a:off x="3352800" y="3345180"/>
            <a:ext cx="0" cy="32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2A49C0-934E-40A5-9582-D7CDF251B5D4}"/>
              </a:ext>
            </a:extLst>
          </p:cNvPr>
          <p:cNvCxnSpPr>
            <a:cxnSpLocks/>
          </p:cNvCxnSpPr>
          <p:nvPr/>
        </p:nvCxnSpPr>
        <p:spPr>
          <a:xfrm>
            <a:off x="3352800" y="1389412"/>
            <a:ext cx="0" cy="1447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0B60A7-9648-4314-867D-C793ABA5F765}"/>
              </a:ext>
            </a:extLst>
          </p:cNvPr>
          <p:cNvCxnSpPr>
            <a:cxnSpLocks/>
          </p:cNvCxnSpPr>
          <p:nvPr/>
        </p:nvCxnSpPr>
        <p:spPr>
          <a:xfrm flipV="1">
            <a:off x="3407727" y="2689860"/>
            <a:ext cx="1499553" cy="1003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98C2A-A5C3-457C-951E-78A8C16EBF82}"/>
              </a:ext>
            </a:extLst>
          </p:cNvPr>
          <p:cNvCxnSpPr>
            <a:cxnSpLocks/>
          </p:cNvCxnSpPr>
          <p:nvPr/>
        </p:nvCxnSpPr>
        <p:spPr>
          <a:xfrm>
            <a:off x="4975860" y="4625340"/>
            <a:ext cx="0" cy="25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94F9B-7443-4E6D-8B01-0170CBAF73D8}"/>
              </a:ext>
            </a:extLst>
          </p:cNvPr>
          <p:cNvCxnSpPr>
            <a:cxnSpLocks/>
          </p:cNvCxnSpPr>
          <p:nvPr/>
        </p:nvCxnSpPr>
        <p:spPr>
          <a:xfrm>
            <a:off x="4975860" y="5539740"/>
            <a:ext cx="7620" cy="24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FC4D2-FE29-4841-874E-A56CADEBCA13}"/>
              </a:ext>
            </a:extLst>
          </p:cNvPr>
          <p:cNvCxnSpPr/>
          <p:nvPr/>
        </p:nvCxnSpPr>
        <p:spPr>
          <a:xfrm>
            <a:off x="4991100" y="275082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4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602</Words>
  <Application>Microsoft Office PowerPoint</Application>
  <PresentationFormat>A4 Paper (210x297 mm)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ĐỨC THANH</dc:creator>
  <cp:lastModifiedBy>TRỊNH ĐỨC THANH</cp:lastModifiedBy>
  <cp:revision>17</cp:revision>
  <dcterms:created xsi:type="dcterms:W3CDTF">2019-12-03T13:52:36Z</dcterms:created>
  <dcterms:modified xsi:type="dcterms:W3CDTF">2020-01-01T16:57:08Z</dcterms:modified>
</cp:coreProperties>
</file>