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657548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8394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32031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5607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5719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62486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350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890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177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659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273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67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8143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5884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1439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592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96FC9-3F03-9947-AF7B-166C50C6345A}" type="datetimeFigureOut">
              <a:rPr lang="en-SK" smtClean="0"/>
              <a:t>11/05/2021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7E2C6-ED70-774C-9B73-22C201FC64B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47906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dtom167/dataSenticsHomeTask/pull/2/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DFB8-02BF-0141-9AA0-FCE93DEE4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K" dirty="0"/>
              <a:t>DataSentics Home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6F41-78FC-8E4C-B0E3-453D07C71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K" dirty="0"/>
              <a:t>Tomas Bouma</a:t>
            </a:r>
          </a:p>
        </p:txBody>
      </p:sp>
    </p:spTree>
    <p:extLst>
      <p:ext uri="{BB962C8B-B14F-4D97-AF65-F5344CB8AC3E}">
        <p14:creationId xmlns:p14="http://schemas.microsoft.com/office/powerpoint/2010/main" val="279309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18FE-7DAA-2348-9994-675E233F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Previous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6CBE-F10D-7B41-93A0-859B79F1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Review:</a:t>
            </a:r>
          </a:p>
          <a:p>
            <a:r>
              <a:rPr lang="en-US" sz="3200" dirty="0">
                <a:hlinkClick r:id="rId2"/>
              </a:rPr>
              <a:t>https://github.com/tdtom167/dataSenticsHomeTask/pull/2/files</a:t>
            </a:r>
            <a:endParaRPr lang="en-US" sz="3200" dirty="0"/>
          </a:p>
          <a:p>
            <a:r>
              <a:rPr lang="en-US" sz="3200" dirty="0"/>
              <a:t>Many mistakes</a:t>
            </a:r>
          </a:p>
          <a:p>
            <a:endParaRPr lang="en-SK" sz="3200" dirty="0"/>
          </a:p>
        </p:txBody>
      </p:sp>
    </p:spTree>
    <p:extLst>
      <p:ext uri="{BB962C8B-B14F-4D97-AF65-F5344CB8AC3E}">
        <p14:creationId xmlns:p14="http://schemas.microsoft.com/office/powerpoint/2010/main" val="967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D6BC-4A94-0847-88AF-E6C89CD4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3A2B-A690-C941-A306-D6918CC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Cloud based</a:t>
            </a:r>
          </a:p>
          <a:p>
            <a:r>
              <a:rPr lang="en-US" sz="3200" dirty="0"/>
              <a:t>Serverless</a:t>
            </a:r>
          </a:p>
          <a:p>
            <a:r>
              <a:rPr lang="en-US" sz="3200" dirty="0"/>
              <a:t>SaaS</a:t>
            </a:r>
            <a:endParaRPr lang="en-SK" sz="32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3778352-5600-0840-8A9D-EEB8AB38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14" y="1817474"/>
            <a:ext cx="7464371" cy="39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EF9A-3D41-E143-83FF-52990A1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Current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BF12-664B-0F48-959E-73EA8D95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sz="3200" dirty="0"/>
              <a:t>The code written is not ready for azure app function</a:t>
            </a:r>
            <a:endParaRPr lang="en-SK" sz="3000" dirty="0"/>
          </a:p>
          <a:p>
            <a:r>
              <a:rPr lang="en-SK" sz="3200" dirty="0"/>
              <a:t>ML algorithm for book recommendation missing</a:t>
            </a:r>
          </a:p>
          <a:p>
            <a:r>
              <a:rPr lang="en-SK" sz="3200" dirty="0"/>
              <a:t>Code for UI is missing</a:t>
            </a:r>
          </a:p>
          <a:p>
            <a:r>
              <a:rPr lang="en-SK" sz="3200" dirty="0"/>
              <a:t>Database needs to be deployed, currently runs locally</a:t>
            </a:r>
          </a:p>
          <a:p>
            <a:endParaRPr lang="en-SK" sz="3200" dirty="0"/>
          </a:p>
        </p:txBody>
      </p:sp>
    </p:spTree>
    <p:extLst>
      <p:ext uri="{BB962C8B-B14F-4D97-AF65-F5344CB8AC3E}">
        <p14:creationId xmlns:p14="http://schemas.microsoft.com/office/powerpoint/2010/main" val="360817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2B71-CB6F-1149-B546-4ACE58AC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endParaRPr lang="en-SK" dirty="0"/>
          </a:p>
        </p:txBody>
      </p:sp>
      <p:pic>
        <p:nvPicPr>
          <p:cNvPr id="5" name="Content Placeholder 4" descr="A group of people playing baseball&#10;&#10;Description automatically generated with low confidence">
            <a:extLst>
              <a:ext uri="{FF2B5EF4-FFF2-40B4-BE49-F238E27FC236}">
                <a16:creationId xmlns:a16="http://schemas.microsoft.com/office/drawing/2014/main" id="{C3D90C7D-5DEE-F64F-B7C9-F99A7E0F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03" y="643463"/>
            <a:ext cx="8468393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98606F0-EE6A-4A33-85EF-545CB1C9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1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{56FB7C80-A122-0F4D-A0AE-1578C24FBDBA}tf10001058</Template>
  <TotalTime>17</TotalTime>
  <Words>63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DataSentics Home Task</vt:lpstr>
      <vt:lpstr>Previous Solution</vt:lpstr>
      <vt:lpstr>Architecture</vt:lpstr>
      <vt:lpstr>Current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DataSentics Home Task</dc:title>
  <dc:creator>Tomáš Bouma</dc:creator>
  <cp:lastModifiedBy>Tomáš Bouma</cp:lastModifiedBy>
  <cp:revision>2</cp:revision>
  <dcterms:created xsi:type="dcterms:W3CDTF">2021-05-11T14:29:02Z</dcterms:created>
  <dcterms:modified xsi:type="dcterms:W3CDTF">2021-05-11T14:46:26Z</dcterms:modified>
</cp:coreProperties>
</file>