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f71cbb6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f71cbb6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f71cbb6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f71cbb6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f71cbb6c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f71cbb6c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f71cbb6c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f71cbb6c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f71cbb6c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f71cbb6c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f71cbb6c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f71cbb6c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f71cbb6c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f71cbb6c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f71cbb6c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f71cbb6c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Changes to Big Mountain Resort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Reduce operating costs and increase ticket price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Operating Costs and Solutions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addition of the new chair increases operating costs to $1,540,000 per season.</a:t>
            </a:r>
            <a:endParaRPr/>
          </a:p>
          <a:p>
            <a:pPr indent="0" lvl="0" marL="0" rtl="0" algn="l">
              <a:spcBef>
                <a:spcPts val="1200"/>
              </a:spcBef>
              <a:spcAft>
                <a:spcPts val="0"/>
              </a:spcAft>
              <a:buNone/>
            </a:pPr>
            <a:r>
              <a:rPr lang="en"/>
              <a:t>We to manage this, I suggest a plan to reduce operating costs by removing </a:t>
            </a:r>
            <a:r>
              <a:rPr lang="en"/>
              <a:t>unnecessary facilities. What facilities can be changed?</a:t>
            </a:r>
            <a:endParaRPr/>
          </a:p>
          <a:p>
            <a:pPr indent="0" lvl="0" marL="0" rtl="0" algn="l">
              <a:spcBef>
                <a:spcPts val="1200"/>
              </a:spcBef>
              <a:spcAft>
                <a:spcPts val="1200"/>
              </a:spcAft>
              <a:buNone/>
            </a:pPr>
            <a:r>
              <a:rPr lang="en"/>
              <a:t>Another solution is to increase the price per ticket. What facilities will support and increase in ticket price?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and Key Findings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Visitors value fast quads, number of runs, snow making coverage(acres), and vertical drop.</a:t>
            </a:r>
            <a:endParaRPr/>
          </a:p>
          <a:p>
            <a:pPr indent="-334327" lvl="0" marL="457200" rtl="0" algn="l">
              <a:spcBef>
                <a:spcPts val="1200"/>
              </a:spcBef>
              <a:spcAft>
                <a:spcPts val="0"/>
              </a:spcAft>
              <a:buSzPct val="100000"/>
              <a:buChar char="-"/>
            </a:pPr>
            <a:r>
              <a:rPr lang="en"/>
              <a:t>Install a fast quad chair</a:t>
            </a:r>
            <a:endParaRPr/>
          </a:p>
          <a:p>
            <a:pPr indent="-334327" lvl="0" marL="457200" rtl="0" algn="l">
              <a:spcBef>
                <a:spcPts val="0"/>
              </a:spcBef>
              <a:spcAft>
                <a:spcPts val="0"/>
              </a:spcAft>
              <a:buSzPct val="100000"/>
              <a:buChar char="-"/>
            </a:pPr>
            <a:r>
              <a:rPr lang="en"/>
              <a:t>Increase vertical drop by 150 feet which would </a:t>
            </a:r>
            <a:r>
              <a:rPr lang="en"/>
              <a:t>require a new chair installation</a:t>
            </a:r>
            <a:endParaRPr/>
          </a:p>
          <a:p>
            <a:pPr indent="-334327" lvl="0" marL="457200" rtl="0" algn="l">
              <a:spcBef>
                <a:spcPts val="0"/>
              </a:spcBef>
              <a:spcAft>
                <a:spcPts val="0"/>
              </a:spcAft>
              <a:buSzPct val="100000"/>
              <a:buChar char="-"/>
            </a:pPr>
            <a:r>
              <a:rPr lang="en"/>
              <a:t>Increase snow making coverage</a:t>
            </a:r>
            <a:endParaRPr/>
          </a:p>
          <a:p>
            <a:pPr indent="-334327" lvl="0" marL="457200" rtl="0" algn="l">
              <a:spcBef>
                <a:spcPts val="0"/>
              </a:spcBef>
              <a:spcAft>
                <a:spcPts val="0"/>
              </a:spcAft>
              <a:buSzPct val="100000"/>
              <a:buChar char="-"/>
            </a:pPr>
            <a:r>
              <a:rPr lang="en"/>
              <a:t>Close down 3-5 most unused/unpopular runs to lower operating costs of maintaining and grooming those runs and the chairs that are needed to access those runs.</a:t>
            </a:r>
            <a:endParaRPr/>
          </a:p>
          <a:p>
            <a:pPr indent="0" lvl="0" marL="0" rtl="0" algn="l">
              <a:spcBef>
                <a:spcPts val="1200"/>
              </a:spcBef>
              <a:spcAft>
                <a:spcPts val="1200"/>
              </a:spcAft>
              <a:buNone/>
            </a:pPr>
            <a:r>
              <a:rPr lang="en"/>
              <a:t>My recommendation would be to include these changes into your business model to cover the cost of operation and installation. By including these features you can charge up to an addition $15 at $95 and have a revenue of about $15 million dollars after account operating costs.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36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Facilities values by visitors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311700" y="709650"/>
            <a:ext cx="8520599" cy="4433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close 3-5 runs?</a:t>
            </a:r>
            <a:endParaRPr/>
          </a:p>
        </p:txBody>
      </p:sp>
      <p:sp>
        <p:nvSpPr>
          <p:cNvPr id="80" name="Google Shape;80;p17"/>
          <p:cNvSpPr txBox="1"/>
          <p:nvPr>
            <p:ph idx="1" type="body"/>
          </p:nvPr>
        </p:nvSpPr>
        <p:spPr>
          <a:xfrm>
            <a:off x="311700" y="1017725"/>
            <a:ext cx="8520600" cy="396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Close 3-5 of the least used runs. This will reduce the operating cost of the chairs needed to access those runs and maintenance on those runs. This will only slightly reduce the cost of a ticket, but significantly reduce operating costs. Closing 3-5 runs will hold the same value in the decrease in a cost of tickets</a:t>
            </a:r>
            <a:endParaRPr/>
          </a:p>
          <a:p>
            <a:pPr indent="0" lvl="0" marL="0" rtl="0" algn="l">
              <a:spcBef>
                <a:spcPts val="120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1834863" y="2370825"/>
            <a:ext cx="5474275" cy="277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Increasing Vertical Drop</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Increasing the vertical drop support and increase of ticket price by $8.61. This would total to $15,065,371 with an estimate of 350,000 visitors purchasing 5 day passes. This is where we fall with our competitors.</a:t>
            </a:r>
            <a:endParaRPr/>
          </a:p>
        </p:txBody>
      </p:sp>
      <p:pic>
        <p:nvPicPr>
          <p:cNvPr id="88" name="Google Shape;88;p18"/>
          <p:cNvPicPr preferRelativeResize="0"/>
          <p:nvPr/>
        </p:nvPicPr>
        <p:blipFill>
          <a:blip r:embed="rId3">
            <a:alphaModFix/>
          </a:blip>
          <a:stretch>
            <a:fillRect/>
          </a:stretch>
        </p:blipFill>
        <p:spPr>
          <a:xfrm>
            <a:off x="1906488" y="2242500"/>
            <a:ext cx="5331024" cy="290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Increase Snow Making Coverage</a:t>
            </a:r>
            <a:endParaRPr/>
          </a:p>
        </p:txBody>
      </p:sp>
      <p:sp>
        <p:nvSpPr>
          <p:cNvPr id="94" name="Google Shape;94;p19"/>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Increasing the snow making coverage also supports an increase in price by $9.90. With an estimated 350,000 visitors purchasing 5 day passes, this would amount to $17,322,717. This is where we fall with our competitors.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1846200" y="2099175"/>
            <a:ext cx="5451601" cy="3044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Fast Quad</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Installing</a:t>
            </a:r>
            <a:r>
              <a:rPr lang="en"/>
              <a:t> a fast quad would be ideal for the next installation. With very little mountains offering this service, it would fully support the increase in ticket prices.</a:t>
            </a:r>
            <a:endParaRPr/>
          </a:p>
          <a:p>
            <a:pPr indent="0" lvl="0" marL="0" rtl="0" algn="l">
              <a:spcBef>
                <a:spcPts val="120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1745750" y="2115025"/>
            <a:ext cx="5652501" cy="3028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 It Up</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Having a larger vertical drop, more snow making coverage, and an additional fast quad chair will strongly support an increase to ticket prices. And the closure of a few runs and chairs will only decrease the price of tickets by maybe a dollar.</a:t>
            </a:r>
            <a:endParaRPr/>
          </a:p>
          <a:p>
            <a:pPr indent="0" lvl="0" marL="0" rtl="0" algn="l">
              <a:spcBef>
                <a:spcPts val="1200"/>
              </a:spcBef>
              <a:spcAft>
                <a:spcPts val="1200"/>
              </a:spcAft>
              <a:buNone/>
            </a:pPr>
            <a:r>
              <a:rPr lang="en"/>
              <a:t>W</a:t>
            </a:r>
            <a:r>
              <a:rPr lang="en"/>
              <a:t>ith these changes, Big Mountain would still make over $15,000,000 per season,  Even with the increase in operating costs and installing these facilities.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