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sldIdLst>
    <p:sldId id="285" r:id="rId2"/>
    <p:sldId id="286" r:id="rId3"/>
    <p:sldId id="287" r:id="rId4"/>
    <p:sldId id="288" r:id="rId5"/>
    <p:sldId id="291" r:id="rId6"/>
    <p:sldId id="289" r:id="rId7"/>
    <p:sldId id="290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31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32" r:id="rId28"/>
    <p:sldId id="310" r:id="rId29"/>
    <p:sldId id="311" r:id="rId30"/>
    <p:sldId id="315" r:id="rId31"/>
    <p:sldId id="313" r:id="rId32"/>
    <p:sldId id="314" r:id="rId33"/>
    <p:sldId id="316" r:id="rId34"/>
    <p:sldId id="317" r:id="rId35"/>
    <p:sldId id="333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34" r:id="rId44"/>
    <p:sldId id="318" r:id="rId45"/>
    <p:sldId id="319" r:id="rId46"/>
    <p:sldId id="327" r:id="rId47"/>
    <p:sldId id="328" r:id="rId48"/>
    <p:sldId id="329" r:id="rId49"/>
    <p:sldId id="33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C5ED95-5C21-4DEA-BE90-CE6BF3432973}" v="478" dt="2023-05-30T15:37:58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Duy Tùng" userId="1b77a4dd-98f3-47ad-b382-f86182ff5d49" providerId="ADAL" clId="{FFC5ED95-5C21-4DEA-BE90-CE6BF3432973}"/>
    <pc:docChg chg="undo custSel addSld delSld modSld sldOrd addMainMaster delMainMaster modMainMaster">
      <pc:chgData name="Trần Duy Tùng" userId="1b77a4dd-98f3-47ad-b382-f86182ff5d49" providerId="ADAL" clId="{FFC5ED95-5C21-4DEA-BE90-CE6BF3432973}" dt="2023-05-30T15:37:59.181" v="2681"/>
      <pc:docMkLst>
        <pc:docMk/>
      </pc:docMkLst>
      <pc:sldChg chg="addSp modSp del mod">
        <pc:chgData name="Trần Duy Tùng" userId="1b77a4dd-98f3-47ad-b382-f86182ff5d49" providerId="ADAL" clId="{FFC5ED95-5C21-4DEA-BE90-CE6BF3432973}" dt="2023-05-28T14:33:04.313" v="1508" actId="47"/>
        <pc:sldMkLst>
          <pc:docMk/>
          <pc:sldMk cId="438653029" sldId="256"/>
        </pc:sldMkLst>
        <pc:spChg chg="mod">
          <ac:chgData name="Trần Duy Tùng" userId="1b77a4dd-98f3-47ad-b382-f86182ff5d49" providerId="ADAL" clId="{FFC5ED95-5C21-4DEA-BE90-CE6BF3432973}" dt="2023-05-28T14:13:21.228" v="1497" actId="1076"/>
          <ac:spMkLst>
            <pc:docMk/>
            <pc:sldMk cId="438653029" sldId="256"/>
            <ac:spMk id="5" creationId="{1049E0B9-0D46-374D-7115-018C1AD5781F}"/>
          </ac:spMkLst>
        </pc:spChg>
        <pc:picChg chg="add mod">
          <ac:chgData name="Trần Duy Tùng" userId="1b77a4dd-98f3-47ad-b382-f86182ff5d49" providerId="ADAL" clId="{FFC5ED95-5C21-4DEA-BE90-CE6BF3432973}" dt="2023-05-28T14:13:18.459" v="1496" actId="1076"/>
          <ac:picMkLst>
            <pc:docMk/>
            <pc:sldMk cId="438653029" sldId="256"/>
            <ac:picMk id="2" creationId="{5DEB6C07-A76D-BE53-02C4-B7025E02F28C}"/>
          </ac:picMkLst>
        </pc:picChg>
      </pc:sldChg>
      <pc:sldChg chg="addSp delSp modSp del mod setBg">
        <pc:chgData name="Trần Duy Tùng" userId="1b77a4dd-98f3-47ad-b382-f86182ff5d49" providerId="ADAL" clId="{FFC5ED95-5C21-4DEA-BE90-CE6BF3432973}" dt="2023-05-28T14:33:07.390" v="1511" actId="47"/>
        <pc:sldMkLst>
          <pc:docMk/>
          <pc:sldMk cId="159701592" sldId="257"/>
        </pc:sldMkLst>
        <pc:spChg chg="add del mod">
          <ac:chgData name="Trần Duy Tùng" userId="1b77a4dd-98f3-47ad-b382-f86182ff5d49" providerId="ADAL" clId="{FFC5ED95-5C21-4DEA-BE90-CE6BF3432973}" dt="2023-05-23T14:25:12.517" v="10"/>
          <ac:spMkLst>
            <pc:docMk/>
            <pc:sldMk cId="159701592" sldId="257"/>
            <ac:spMk id="3" creationId="{18B902D8-6DD2-7145-5782-FE878E4CC73A}"/>
          </ac:spMkLst>
        </pc:spChg>
        <pc:spChg chg="add mod">
          <ac:chgData name="Trần Duy Tùng" userId="1b77a4dd-98f3-47ad-b382-f86182ff5d49" providerId="ADAL" clId="{FFC5ED95-5C21-4DEA-BE90-CE6BF3432973}" dt="2023-05-23T15:21:13.721" v="58" actId="20577"/>
          <ac:spMkLst>
            <pc:docMk/>
            <pc:sldMk cId="159701592" sldId="257"/>
            <ac:spMk id="4" creationId="{2F1068D1-40B9-3B71-9164-D06F3F51FE72}"/>
          </ac:spMkLst>
        </pc:spChg>
        <pc:spChg chg="add del">
          <ac:chgData name="Trần Duy Tùng" userId="1b77a4dd-98f3-47ad-b382-f86182ff5d49" providerId="ADAL" clId="{FFC5ED95-5C21-4DEA-BE90-CE6BF3432973}" dt="2023-05-23T14:24:53.973" v="2" actId="26606"/>
          <ac:spMkLst>
            <pc:docMk/>
            <pc:sldMk cId="159701592" sldId="257"/>
            <ac:spMk id="7" creationId="{01D0AF59-99C3-4251-AB9A-C966C6AD4400}"/>
          </ac:spMkLst>
        </pc:spChg>
        <pc:spChg chg="add del">
          <ac:chgData name="Trần Duy Tùng" userId="1b77a4dd-98f3-47ad-b382-f86182ff5d49" providerId="ADAL" clId="{FFC5ED95-5C21-4DEA-BE90-CE6BF3432973}" dt="2023-05-23T14:24:53.973" v="2" actId="26606"/>
          <ac:spMkLst>
            <pc:docMk/>
            <pc:sldMk cId="159701592" sldId="257"/>
            <ac:spMk id="9" creationId="{1855405F-37A2-4869-9154-F8BE3BECE6C3}"/>
          </ac:spMkLst>
        </pc:spChg>
        <pc:spChg chg="add del">
          <ac:chgData name="Trần Duy Tùng" userId="1b77a4dd-98f3-47ad-b382-f86182ff5d49" providerId="ADAL" clId="{FFC5ED95-5C21-4DEA-BE90-CE6BF3432973}" dt="2023-05-23T14:24:57.740" v="4" actId="26606"/>
          <ac:spMkLst>
            <pc:docMk/>
            <pc:sldMk cId="159701592" sldId="257"/>
            <ac:spMk id="11" creationId="{29FDB030-9B49-4CED-8CCD-4D99382388AC}"/>
          </ac:spMkLst>
        </pc:spChg>
        <pc:spChg chg="add del">
          <ac:chgData name="Trần Duy Tùng" userId="1b77a4dd-98f3-47ad-b382-f86182ff5d49" providerId="ADAL" clId="{FFC5ED95-5C21-4DEA-BE90-CE6BF3432973}" dt="2023-05-23T14:24:57.740" v="4" actId="26606"/>
          <ac:spMkLst>
            <pc:docMk/>
            <pc:sldMk cId="159701592" sldId="257"/>
            <ac:spMk id="12" creationId="{F3060C83-F051-4F0E-ABAD-AA0DFC48B218}"/>
          </ac:spMkLst>
        </pc:spChg>
        <pc:spChg chg="add del">
          <ac:chgData name="Trần Duy Tùng" userId="1b77a4dd-98f3-47ad-b382-f86182ff5d49" providerId="ADAL" clId="{FFC5ED95-5C21-4DEA-BE90-CE6BF3432973}" dt="2023-05-23T14:24:57.740" v="4" actId="26606"/>
          <ac:spMkLst>
            <pc:docMk/>
            <pc:sldMk cId="159701592" sldId="257"/>
            <ac:spMk id="13" creationId="{3783CA14-24A1-485C-8B30-D6A5D87987AD}"/>
          </ac:spMkLst>
        </pc:spChg>
        <pc:spChg chg="add del">
          <ac:chgData name="Trần Duy Tùng" userId="1b77a4dd-98f3-47ad-b382-f86182ff5d49" providerId="ADAL" clId="{FFC5ED95-5C21-4DEA-BE90-CE6BF3432973}" dt="2023-05-23T14:24:57.740" v="4" actId="26606"/>
          <ac:spMkLst>
            <pc:docMk/>
            <pc:sldMk cId="159701592" sldId="257"/>
            <ac:spMk id="14" creationId="{83C98ABE-055B-441F-B07E-44F97F083C39}"/>
          </ac:spMkLst>
        </pc:spChg>
        <pc:spChg chg="add del">
          <ac:chgData name="Trần Duy Tùng" userId="1b77a4dd-98f3-47ad-b382-f86182ff5d49" providerId="ADAL" clId="{FFC5ED95-5C21-4DEA-BE90-CE6BF3432973}" dt="2023-05-23T14:24:57.740" v="4" actId="26606"/>
          <ac:spMkLst>
            <pc:docMk/>
            <pc:sldMk cId="159701592" sldId="257"/>
            <ac:spMk id="15" creationId="{9A97C86A-04D6-40F7-AE84-31AB43E6A846}"/>
          </ac:spMkLst>
        </pc:spChg>
        <pc:spChg chg="add del">
          <ac:chgData name="Trần Duy Tùng" userId="1b77a4dd-98f3-47ad-b382-f86182ff5d49" providerId="ADAL" clId="{FFC5ED95-5C21-4DEA-BE90-CE6BF3432973}" dt="2023-05-23T14:24:57.740" v="4" actId="26606"/>
          <ac:spMkLst>
            <pc:docMk/>
            <pc:sldMk cId="159701592" sldId="257"/>
            <ac:spMk id="17" creationId="{FF9F2414-84E8-453E-B1F3-389FDE8192D9}"/>
          </ac:spMkLst>
        </pc:spChg>
        <pc:spChg chg="add del">
          <ac:chgData name="Trần Duy Tùng" userId="1b77a4dd-98f3-47ad-b382-f86182ff5d49" providerId="ADAL" clId="{FFC5ED95-5C21-4DEA-BE90-CE6BF3432973}" dt="2023-05-23T14:24:57.740" v="4" actId="26606"/>
          <ac:spMkLst>
            <pc:docMk/>
            <pc:sldMk cId="159701592" sldId="257"/>
            <ac:spMk id="19" creationId="{3ECA69A1-7536-43AC-85EF-C7106179F5ED}"/>
          </ac:spMkLst>
        </pc:spChg>
        <pc:picChg chg="add del mod">
          <ac:chgData name="Trần Duy Tùng" userId="1b77a4dd-98f3-47ad-b382-f86182ff5d49" providerId="ADAL" clId="{FFC5ED95-5C21-4DEA-BE90-CE6BF3432973}" dt="2023-05-23T14:24:58.405" v="5" actId="34307"/>
          <ac:picMkLst>
            <pc:docMk/>
            <pc:sldMk cId="159701592" sldId="257"/>
            <ac:picMk id="2" creationId="{F355A548-5B16-1072-F29C-B046FA0EC59A}"/>
          </ac:picMkLst>
        </pc:picChg>
      </pc:sldChg>
      <pc:sldChg chg="addSp delSp modSp new del mod">
        <pc:chgData name="Trần Duy Tùng" userId="1b77a4dd-98f3-47ad-b382-f86182ff5d49" providerId="ADAL" clId="{FFC5ED95-5C21-4DEA-BE90-CE6BF3432973}" dt="2023-05-28T14:33:13.362" v="1514" actId="47"/>
        <pc:sldMkLst>
          <pc:docMk/>
          <pc:sldMk cId="2045626633" sldId="258"/>
        </pc:sldMkLst>
        <pc:spChg chg="add mod">
          <ac:chgData name="Trần Duy Tùng" userId="1b77a4dd-98f3-47ad-b382-f86182ff5d49" providerId="ADAL" clId="{FFC5ED95-5C21-4DEA-BE90-CE6BF3432973}" dt="2023-05-23T15:28:48.238" v="127" actId="14100"/>
          <ac:spMkLst>
            <pc:docMk/>
            <pc:sldMk cId="2045626633" sldId="258"/>
            <ac:spMk id="2" creationId="{16902139-5F87-471F-928E-CBB86B1AB329}"/>
          </ac:spMkLst>
        </pc:spChg>
        <pc:spChg chg="del">
          <ac:chgData name="Trần Duy Tùng" userId="1b77a4dd-98f3-47ad-b382-f86182ff5d49" providerId="ADAL" clId="{FFC5ED95-5C21-4DEA-BE90-CE6BF3432973}" dt="2023-05-23T14:25:32.883" v="36" actId="478"/>
          <ac:spMkLst>
            <pc:docMk/>
            <pc:sldMk cId="2045626633" sldId="258"/>
            <ac:spMk id="2" creationId="{894C429B-8804-C5E9-4834-E2AC38B31FF4}"/>
          </ac:spMkLst>
        </pc:spChg>
        <pc:spChg chg="del">
          <ac:chgData name="Trần Duy Tùng" userId="1b77a4dd-98f3-47ad-b382-f86182ff5d49" providerId="ADAL" clId="{FFC5ED95-5C21-4DEA-BE90-CE6BF3432973}" dt="2023-05-23T14:25:34.006" v="37" actId="478"/>
          <ac:spMkLst>
            <pc:docMk/>
            <pc:sldMk cId="2045626633" sldId="258"/>
            <ac:spMk id="3" creationId="{94195CDD-1331-EC69-BD5C-017B12ED0A72}"/>
          </ac:spMkLst>
        </pc:spChg>
        <pc:spChg chg="add del mod">
          <ac:chgData name="Trần Duy Tùng" userId="1b77a4dd-98f3-47ad-b382-f86182ff5d49" providerId="ADAL" clId="{FFC5ED95-5C21-4DEA-BE90-CE6BF3432973}" dt="2023-05-23T14:28:19.371" v="46" actId="478"/>
          <ac:spMkLst>
            <pc:docMk/>
            <pc:sldMk cId="2045626633" sldId="258"/>
            <ac:spMk id="4" creationId="{974FF26F-6435-8D34-36C0-0BD0F4786B12}"/>
          </ac:spMkLst>
        </pc:spChg>
      </pc:sldChg>
      <pc:sldChg chg="addSp delSp modSp new del mod">
        <pc:chgData name="Trần Duy Tùng" userId="1b77a4dd-98f3-47ad-b382-f86182ff5d49" providerId="ADAL" clId="{FFC5ED95-5C21-4DEA-BE90-CE6BF3432973}" dt="2023-05-28T14:33:51.351" v="1527" actId="47"/>
        <pc:sldMkLst>
          <pc:docMk/>
          <pc:sldMk cId="3753461274" sldId="259"/>
        </pc:sldMkLst>
        <pc:spChg chg="del">
          <ac:chgData name="Trần Duy Tùng" userId="1b77a4dd-98f3-47ad-b382-f86182ff5d49" providerId="ADAL" clId="{FFC5ED95-5C21-4DEA-BE90-CE6BF3432973}" dt="2023-05-23T15:29:01.655" v="129" actId="478"/>
          <ac:spMkLst>
            <pc:docMk/>
            <pc:sldMk cId="3753461274" sldId="259"/>
            <ac:spMk id="2" creationId="{6DA0AD0E-CDBF-69F6-654C-5E1F5D452489}"/>
          </ac:spMkLst>
        </pc:spChg>
        <pc:spChg chg="add mod">
          <ac:chgData name="Trần Duy Tùng" userId="1b77a4dd-98f3-47ad-b382-f86182ff5d49" providerId="ADAL" clId="{FFC5ED95-5C21-4DEA-BE90-CE6BF3432973}" dt="2023-05-25T03:17:59.698" v="137" actId="20577"/>
          <ac:spMkLst>
            <pc:docMk/>
            <pc:sldMk cId="3753461274" sldId="259"/>
            <ac:spMk id="2" creationId="{F7AC3D03-B875-E7D0-6977-7C229A93DF4E}"/>
          </ac:spMkLst>
        </pc:spChg>
        <pc:spChg chg="del">
          <ac:chgData name="Trần Duy Tùng" userId="1b77a4dd-98f3-47ad-b382-f86182ff5d49" providerId="ADAL" clId="{FFC5ED95-5C21-4DEA-BE90-CE6BF3432973}" dt="2023-05-23T15:29:02.382" v="130" actId="478"/>
          <ac:spMkLst>
            <pc:docMk/>
            <pc:sldMk cId="3753461274" sldId="259"/>
            <ac:spMk id="3" creationId="{E3015994-F0D2-9AF7-66CC-052087D86723}"/>
          </ac:spMkLst>
        </pc:spChg>
      </pc:sldChg>
      <pc:sldChg chg="new del">
        <pc:chgData name="Trần Duy Tùng" userId="1b77a4dd-98f3-47ad-b382-f86182ff5d49" providerId="ADAL" clId="{FFC5ED95-5C21-4DEA-BE90-CE6BF3432973}" dt="2023-05-25T03:18:43.791" v="140" actId="47"/>
        <pc:sldMkLst>
          <pc:docMk/>
          <pc:sldMk cId="1206460438" sldId="260"/>
        </pc:sldMkLst>
      </pc:sldChg>
      <pc:sldChg chg="addSp modSp add del mod">
        <pc:chgData name="Trần Duy Tùng" userId="1b77a4dd-98f3-47ad-b382-f86182ff5d49" providerId="ADAL" clId="{FFC5ED95-5C21-4DEA-BE90-CE6BF3432973}" dt="2023-05-28T14:38:22.213" v="1564" actId="47"/>
        <pc:sldMkLst>
          <pc:docMk/>
          <pc:sldMk cId="3345602242" sldId="261"/>
        </pc:sldMkLst>
        <pc:spChg chg="mod">
          <ac:chgData name="Trần Duy Tùng" userId="1b77a4dd-98f3-47ad-b382-f86182ff5d49" providerId="ADAL" clId="{FFC5ED95-5C21-4DEA-BE90-CE6BF3432973}" dt="2023-05-25T03:18:49.736" v="145" actId="5793"/>
          <ac:spMkLst>
            <pc:docMk/>
            <pc:sldMk cId="3345602242" sldId="261"/>
            <ac:spMk id="2" creationId="{F7AC3D03-B875-E7D0-6977-7C229A93DF4E}"/>
          </ac:spMkLst>
        </pc:spChg>
        <pc:spChg chg="add mod">
          <ac:chgData name="Trần Duy Tùng" userId="1b77a4dd-98f3-47ad-b382-f86182ff5d49" providerId="ADAL" clId="{FFC5ED95-5C21-4DEA-BE90-CE6BF3432973}" dt="2023-05-25T03:21:57.591" v="153" actId="14100"/>
          <ac:spMkLst>
            <pc:docMk/>
            <pc:sldMk cId="3345602242" sldId="261"/>
            <ac:spMk id="4" creationId="{566CD2F0-1B99-DD41-82ED-54B41B3F126D}"/>
          </ac:spMkLst>
        </pc:spChg>
        <pc:picChg chg="add mod">
          <ac:chgData name="Trần Duy Tùng" userId="1b77a4dd-98f3-47ad-b382-f86182ff5d49" providerId="ADAL" clId="{FFC5ED95-5C21-4DEA-BE90-CE6BF3432973}" dt="2023-05-28T14:31:44.137" v="1499"/>
          <ac:picMkLst>
            <pc:docMk/>
            <pc:sldMk cId="3345602242" sldId="261"/>
            <ac:picMk id="3" creationId="{D2176C90-7370-92AE-8B97-E9D3C8BD181D}"/>
          </ac:picMkLst>
        </pc:picChg>
        <pc:picChg chg="add mod">
          <ac:chgData name="Trần Duy Tùng" userId="1b77a4dd-98f3-47ad-b382-f86182ff5d49" providerId="ADAL" clId="{FFC5ED95-5C21-4DEA-BE90-CE6BF3432973}" dt="2023-05-25T03:23:02.152" v="158" actId="1076"/>
          <ac:picMkLst>
            <pc:docMk/>
            <pc:sldMk cId="3345602242" sldId="261"/>
            <ac:picMk id="6" creationId="{17613888-599C-6AA3-9739-D78B5554DE56}"/>
          </ac:picMkLst>
        </pc:picChg>
        <pc:picChg chg="add mod">
          <ac:chgData name="Trần Duy Tùng" userId="1b77a4dd-98f3-47ad-b382-f86182ff5d49" providerId="ADAL" clId="{FFC5ED95-5C21-4DEA-BE90-CE6BF3432973}" dt="2023-05-25T03:23:03.941" v="159" actId="1076"/>
          <ac:picMkLst>
            <pc:docMk/>
            <pc:sldMk cId="3345602242" sldId="261"/>
            <ac:picMk id="8" creationId="{565547F9-F93C-6CB3-2E14-931F8606C4C4}"/>
          </ac:picMkLst>
        </pc:picChg>
      </pc:sldChg>
      <pc:sldChg chg="addSp delSp modSp new del mod modAnim">
        <pc:chgData name="Trần Duy Tùng" userId="1b77a4dd-98f3-47ad-b382-f86182ff5d49" providerId="ADAL" clId="{FFC5ED95-5C21-4DEA-BE90-CE6BF3432973}" dt="2023-05-28T14:39:28.268" v="1581" actId="47"/>
        <pc:sldMkLst>
          <pc:docMk/>
          <pc:sldMk cId="369619805" sldId="262"/>
        </pc:sldMkLst>
        <pc:spChg chg="del">
          <ac:chgData name="Trần Duy Tùng" userId="1b77a4dd-98f3-47ad-b382-f86182ff5d49" providerId="ADAL" clId="{FFC5ED95-5C21-4DEA-BE90-CE6BF3432973}" dt="2023-05-25T03:36:15.061" v="168" actId="478"/>
          <ac:spMkLst>
            <pc:docMk/>
            <pc:sldMk cId="369619805" sldId="262"/>
            <ac:spMk id="2" creationId="{2234E9A1-40E3-996C-FD9E-236F7BE5FD64}"/>
          </ac:spMkLst>
        </pc:spChg>
        <pc:spChg chg="add del mod">
          <ac:chgData name="Trần Duy Tùng" userId="1b77a4dd-98f3-47ad-b382-f86182ff5d49" providerId="ADAL" clId="{FFC5ED95-5C21-4DEA-BE90-CE6BF3432973}" dt="2023-05-27T13:25:30.231" v="855"/>
          <ac:spMkLst>
            <pc:docMk/>
            <pc:sldMk cId="369619805" sldId="262"/>
            <ac:spMk id="2" creationId="{9D3ECA90-A044-823A-1B3B-2EE01BF9EC31}"/>
          </ac:spMkLst>
        </pc:spChg>
        <pc:spChg chg="del">
          <ac:chgData name="Trần Duy Tùng" userId="1b77a4dd-98f3-47ad-b382-f86182ff5d49" providerId="ADAL" clId="{FFC5ED95-5C21-4DEA-BE90-CE6BF3432973}" dt="2023-05-25T03:36:16.045" v="169" actId="478"/>
          <ac:spMkLst>
            <pc:docMk/>
            <pc:sldMk cId="369619805" sldId="262"/>
            <ac:spMk id="3" creationId="{B3A84AE5-67F1-5A33-1071-29368EDBC3F0}"/>
          </ac:spMkLst>
        </pc:spChg>
        <pc:spChg chg="add del mod">
          <ac:chgData name="Trần Duy Tùng" userId="1b77a4dd-98f3-47ad-b382-f86182ff5d49" providerId="ADAL" clId="{FFC5ED95-5C21-4DEA-BE90-CE6BF3432973}" dt="2023-05-25T03:37:51.627" v="183"/>
          <ac:spMkLst>
            <pc:docMk/>
            <pc:sldMk cId="369619805" sldId="262"/>
            <ac:spMk id="5" creationId="{8ED0959F-D6A2-D1FD-A251-470DFDF28AAD}"/>
          </ac:spMkLst>
        </pc:spChg>
        <pc:spChg chg="add mod">
          <ac:chgData name="Trần Duy Tùng" userId="1b77a4dd-98f3-47ad-b382-f86182ff5d49" providerId="ADAL" clId="{FFC5ED95-5C21-4DEA-BE90-CE6BF3432973}" dt="2023-05-25T14:26:01.609" v="749" actId="1076"/>
          <ac:spMkLst>
            <pc:docMk/>
            <pc:sldMk cId="369619805" sldId="262"/>
            <ac:spMk id="12" creationId="{5FE7B9BC-FD3C-9C87-D00A-3A91D3D67F38}"/>
          </ac:spMkLst>
        </pc:spChg>
        <pc:spChg chg="add del">
          <ac:chgData name="Trần Duy Tùng" userId="1b77a4dd-98f3-47ad-b382-f86182ff5d49" providerId="ADAL" clId="{FFC5ED95-5C21-4DEA-BE90-CE6BF3432973}" dt="2023-05-25T03:53:42.994" v="212"/>
          <ac:spMkLst>
            <pc:docMk/>
            <pc:sldMk cId="369619805" sldId="262"/>
            <ac:spMk id="13" creationId="{26430D5A-81FF-21BC-601C-EC399A80B76F}"/>
          </ac:spMkLst>
        </pc:spChg>
        <pc:spChg chg="add del mod">
          <ac:chgData name="Trần Duy Tùng" userId="1b77a4dd-98f3-47ad-b382-f86182ff5d49" providerId="ADAL" clId="{FFC5ED95-5C21-4DEA-BE90-CE6BF3432973}" dt="2023-05-25T03:54:07.194" v="219"/>
          <ac:spMkLst>
            <pc:docMk/>
            <pc:sldMk cId="369619805" sldId="262"/>
            <ac:spMk id="14" creationId="{61825BA7-E2BC-973E-5489-1AC4AABBD33E}"/>
          </ac:spMkLst>
        </pc:spChg>
        <pc:spChg chg="add mod">
          <ac:chgData name="Trần Duy Tùng" userId="1b77a4dd-98f3-47ad-b382-f86182ff5d49" providerId="ADAL" clId="{FFC5ED95-5C21-4DEA-BE90-CE6BF3432973}" dt="2023-05-25T14:26:01.609" v="749" actId="1076"/>
          <ac:spMkLst>
            <pc:docMk/>
            <pc:sldMk cId="369619805" sldId="262"/>
            <ac:spMk id="15" creationId="{38A1FC31-2C72-7904-BA7C-93430DE5B063}"/>
          </ac:spMkLst>
        </pc:spChg>
        <pc:spChg chg="add mod">
          <ac:chgData name="Trần Duy Tùng" userId="1b77a4dd-98f3-47ad-b382-f86182ff5d49" providerId="ADAL" clId="{FFC5ED95-5C21-4DEA-BE90-CE6BF3432973}" dt="2023-05-25T14:26:01.609" v="749" actId="1076"/>
          <ac:spMkLst>
            <pc:docMk/>
            <pc:sldMk cId="369619805" sldId="262"/>
            <ac:spMk id="18" creationId="{E3AD7615-5717-189D-E832-76A3BC517FEE}"/>
          </ac:spMkLst>
        </pc:spChg>
        <pc:spChg chg="add mod">
          <ac:chgData name="Trần Duy Tùng" userId="1b77a4dd-98f3-47ad-b382-f86182ff5d49" providerId="ADAL" clId="{FFC5ED95-5C21-4DEA-BE90-CE6BF3432973}" dt="2023-05-25T14:26:01.609" v="749" actId="1076"/>
          <ac:spMkLst>
            <pc:docMk/>
            <pc:sldMk cId="369619805" sldId="262"/>
            <ac:spMk id="19" creationId="{35926CD4-AFDD-E766-8BDD-B5B4F8F6599C}"/>
          </ac:spMkLst>
        </pc:spChg>
        <pc:spChg chg="add del mod">
          <ac:chgData name="Trần Duy Tùng" userId="1b77a4dd-98f3-47ad-b382-f86182ff5d49" providerId="ADAL" clId="{FFC5ED95-5C21-4DEA-BE90-CE6BF3432973}" dt="2023-05-25T04:03:04.564" v="265" actId="478"/>
          <ac:spMkLst>
            <pc:docMk/>
            <pc:sldMk cId="369619805" sldId="262"/>
            <ac:spMk id="20" creationId="{831A5D50-FA98-88DB-78AD-C6DB27F668E9}"/>
          </ac:spMkLst>
        </pc:spChg>
        <pc:spChg chg="add mod">
          <ac:chgData name="Trần Duy Tùng" userId="1b77a4dd-98f3-47ad-b382-f86182ff5d49" providerId="ADAL" clId="{FFC5ED95-5C21-4DEA-BE90-CE6BF3432973}" dt="2023-05-25T14:26:01.609" v="749" actId="1076"/>
          <ac:spMkLst>
            <pc:docMk/>
            <pc:sldMk cId="369619805" sldId="262"/>
            <ac:spMk id="32" creationId="{7D767996-536E-11F4-CD13-42B1FE9FE359}"/>
          </ac:spMkLst>
        </pc:spChg>
        <pc:spChg chg="add mod">
          <ac:chgData name="Trần Duy Tùng" userId="1b77a4dd-98f3-47ad-b382-f86182ff5d49" providerId="ADAL" clId="{FFC5ED95-5C21-4DEA-BE90-CE6BF3432973}" dt="2023-05-25T14:26:01.609" v="749" actId="1076"/>
          <ac:spMkLst>
            <pc:docMk/>
            <pc:sldMk cId="369619805" sldId="262"/>
            <ac:spMk id="33" creationId="{39E7EDE2-0E66-6CA4-B1AC-209B3076BDB3}"/>
          </ac:spMkLst>
        </pc:spChg>
        <pc:spChg chg="add mod">
          <ac:chgData name="Trần Duy Tùng" userId="1b77a4dd-98f3-47ad-b382-f86182ff5d49" providerId="ADAL" clId="{FFC5ED95-5C21-4DEA-BE90-CE6BF3432973}" dt="2023-05-25T14:26:01.609" v="749" actId="1076"/>
          <ac:spMkLst>
            <pc:docMk/>
            <pc:sldMk cId="369619805" sldId="262"/>
            <ac:spMk id="34" creationId="{CC2EE092-B6E0-654F-C230-CCDEC353B499}"/>
          </ac:spMkLst>
        </pc:spChg>
        <pc:spChg chg="add mod">
          <ac:chgData name="Trần Duy Tùng" userId="1b77a4dd-98f3-47ad-b382-f86182ff5d49" providerId="ADAL" clId="{FFC5ED95-5C21-4DEA-BE90-CE6BF3432973}" dt="2023-05-25T14:26:01.609" v="749" actId="1076"/>
          <ac:spMkLst>
            <pc:docMk/>
            <pc:sldMk cId="369619805" sldId="262"/>
            <ac:spMk id="35" creationId="{2F42FABC-291F-7AC7-0A2D-F4A0FF82EDE4}"/>
          </ac:spMkLst>
        </pc:spChg>
        <pc:spChg chg="add mod">
          <ac:chgData name="Trần Duy Tùng" userId="1b77a4dd-98f3-47ad-b382-f86182ff5d49" providerId="ADAL" clId="{FFC5ED95-5C21-4DEA-BE90-CE6BF3432973}" dt="2023-05-25T14:26:01.609" v="749" actId="1076"/>
          <ac:spMkLst>
            <pc:docMk/>
            <pc:sldMk cId="369619805" sldId="262"/>
            <ac:spMk id="36" creationId="{12E6C04A-B580-8156-71EA-A4487B7F1C8E}"/>
          </ac:spMkLst>
        </pc:spChg>
        <pc:spChg chg="add mod">
          <ac:chgData name="Trần Duy Tùng" userId="1b77a4dd-98f3-47ad-b382-f86182ff5d49" providerId="ADAL" clId="{FFC5ED95-5C21-4DEA-BE90-CE6BF3432973}" dt="2023-05-25T14:26:01.609" v="749" actId="1076"/>
          <ac:spMkLst>
            <pc:docMk/>
            <pc:sldMk cId="369619805" sldId="262"/>
            <ac:spMk id="37" creationId="{88F12F38-5730-F67D-AC85-4E241CE55E94}"/>
          </ac:spMkLst>
        </pc:spChg>
        <pc:spChg chg="add mod">
          <ac:chgData name="Trần Duy Tùng" userId="1b77a4dd-98f3-47ad-b382-f86182ff5d49" providerId="ADAL" clId="{FFC5ED95-5C21-4DEA-BE90-CE6BF3432973}" dt="2023-05-25T14:26:01.609" v="749" actId="1076"/>
          <ac:spMkLst>
            <pc:docMk/>
            <pc:sldMk cId="369619805" sldId="262"/>
            <ac:spMk id="70" creationId="{1AF9E045-0A7E-5344-14CC-75EA2994822C}"/>
          </ac:spMkLst>
        </pc:spChg>
        <pc:spChg chg="add mod">
          <ac:chgData name="Trần Duy Tùng" userId="1b77a4dd-98f3-47ad-b382-f86182ff5d49" providerId="ADAL" clId="{FFC5ED95-5C21-4DEA-BE90-CE6BF3432973}" dt="2023-05-28T13:58:51.114" v="1467" actId="1076"/>
          <ac:spMkLst>
            <pc:docMk/>
            <pc:sldMk cId="369619805" sldId="262"/>
            <ac:spMk id="71" creationId="{E04B6F32-D5BE-4293-D27F-9112DCC0F3F3}"/>
          </ac:spMkLst>
        </pc:spChg>
        <pc:spChg chg="add mod">
          <ac:chgData name="Trần Duy Tùng" userId="1b77a4dd-98f3-47ad-b382-f86182ff5d49" providerId="ADAL" clId="{FFC5ED95-5C21-4DEA-BE90-CE6BF3432973}" dt="2023-05-25T04:34:57.695" v="584" actId="1076"/>
          <ac:spMkLst>
            <pc:docMk/>
            <pc:sldMk cId="369619805" sldId="262"/>
            <ac:spMk id="72" creationId="{0895E8AA-1635-047F-EC80-C4E4C48320B2}"/>
          </ac:spMkLst>
        </pc:spChg>
        <pc:spChg chg="add mod">
          <ac:chgData name="Trần Duy Tùng" userId="1b77a4dd-98f3-47ad-b382-f86182ff5d49" providerId="ADAL" clId="{FFC5ED95-5C21-4DEA-BE90-CE6BF3432973}" dt="2023-05-25T04:34:57.695" v="584" actId="1076"/>
          <ac:spMkLst>
            <pc:docMk/>
            <pc:sldMk cId="369619805" sldId="262"/>
            <ac:spMk id="73" creationId="{C9AE3BAC-DA32-8AA4-7A5E-150AE30CF733}"/>
          </ac:spMkLst>
        </pc:spChg>
        <pc:spChg chg="add mod">
          <ac:chgData name="Trần Duy Tùng" userId="1b77a4dd-98f3-47ad-b382-f86182ff5d49" providerId="ADAL" clId="{FFC5ED95-5C21-4DEA-BE90-CE6BF3432973}" dt="2023-05-25T04:34:57.695" v="584" actId="1076"/>
          <ac:spMkLst>
            <pc:docMk/>
            <pc:sldMk cId="369619805" sldId="262"/>
            <ac:spMk id="74" creationId="{64539C47-D55B-39B6-E5CF-3233690E4A75}"/>
          </ac:spMkLst>
        </pc:spChg>
        <pc:spChg chg="add mod">
          <ac:chgData name="Trần Duy Tùng" userId="1b77a4dd-98f3-47ad-b382-f86182ff5d49" providerId="ADAL" clId="{FFC5ED95-5C21-4DEA-BE90-CE6BF3432973}" dt="2023-05-25T04:34:57.695" v="584" actId="1076"/>
          <ac:spMkLst>
            <pc:docMk/>
            <pc:sldMk cId="369619805" sldId="262"/>
            <ac:spMk id="75" creationId="{8E8EDC41-E9EF-F313-6A97-43BBD8272C7A}"/>
          </ac:spMkLst>
        </pc:spChg>
        <pc:spChg chg="add mod">
          <ac:chgData name="Trần Duy Tùng" userId="1b77a4dd-98f3-47ad-b382-f86182ff5d49" providerId="ADAL" clId="{FFC5ED95-5C21-4DEA-BE90-CE6BF3432973}" dt="2023-05-25T04:34:57.695" v="584" actId="1076"/>
          <ac:spMkLst>
            <pc:docMk/>
            <pc:sldMk cId="369619805" sldId="262"/>
            <ac:spMk id="76" creationId="{8FB09A7F-074C-CC16-8B24-A9DC4AC8F78F}"/>
          </ac:spMkLst>
        </pc:spChg>
        <pc:spChg chg="add mod">
          <ac:chgData name="Trần Duy Tùng" userId="1b77a4dd-98f3-47ad-b382-f86182ff5d49" providerId="ADAL" clId="{FFC5ED95-5C21-4DEA-BE90-CE6BF3432973}" dt="2023-05-25T04:34:57.695" v="584" actId="1076"/>
          <ac:spMkLst>
            <pc:docMk/>
            <pc:sldMk cId="369619805" sldId="262"/>
            <ac:spMk id="77" creationId="{6646B8FB-5D77-A286-50D6-C6E269835B57}"/>
          </ac:spMkLst>
        </pc:spChg>
        <pc:graphicFrameChg chg="add del mod modGraphic">
          <ac:chgData name="Trần Duy Tùng" userId="1b77a4dd-98f3-47ad-b382-f86182ff5d49" providerId="ADAL" clId="{FFC5ED95-5C21-4DEA-BE90-CE6BF3432973}" dt="2023-05-25T03:47:30.996" v="195" actId="478"/>
          <ac:graphicFrameMkLst>
            <pc:docMk/>
            <pc:sldMk cId="369619805" sldId="262"/>
            <ac:graphicFrameMk id="8" creationId="{08594D53-A8DC-F48A-686D-8297223C254D}"/>
          </ac:graphicFrameMkLst>
        </pc:graphicFrameChg>
        <pc:picChg chg="add del mod">
          <ac:chgData name="Trần Duy Tùng" userId="1b77a4dd-98f3-47ad-b382-f86182ff5d49" providerId="ADAL" clId="{FFC5ED95-5C21-4DEA-BE90-CE6BF3432973}" dt="2023-05-25T03:36:42.396" v="171" actId="478"/>
          <ac:picMkLst>
            <pc:docMk/>
            <pc:sldMk cId="369619805" sldId="262"/>
            <ac:picMk id="4" creationId="{20AA8BF6-94C0-236F-55FC-2235F622FCBB}"/>
          </ac:picMkLst>
        </pc:picChg>
        <pc:cxnChg chg="add del mod">
          <ac:chgData name="Trần Duy Tùng" userId="1b77a4dd-98f3-47ad-b382-f86182ff5d49" providerId="ADAL" clId="{FFC5ED95-5C21-4DEA-BE90-CE6BF3432973}" dt="2023-05-25T03:38:25.460" v="186" actId="478"/>
          <ac:cxnSpMkLst>
            <pc:docMk/>
            <pc:sldMk cId="369619805" sldId="262"/>
            <ac:cxnSpMk id="7" creationId="{3A4F3F89-0135-389D-D340-42167C062978}"/>
          </ac:cxnSpMkLst>
        </pc:cxnChg>
        <pc:cxnChg chg="add mod">
          <ac:chgData name="Trần Duy Tùng" userId="1b77a4dd-98f3-47ad-b382-f86182ff5d49" providerId="ADAL" clId="{FFC5ED95-5C21-4DEA-BE90-CE6BF3432973}" dt="2023-05-25T14:26:01.609" v="749" actId="1076"/>
          <ac:cxnSpMkLst>
            <pc:docMk/>
            <pc:sldMk cId="369619805" sldId="262"/>
            <ac:cxnSpMk id="10" creationId="{EB78B4D2-F454-5A53-138A-C445D7F5F1B6}"/>
          </ac:cxnSpMkLst>
        </pc:cxnChg>
        <pc:cxnChg chg="add del mod">
          <ac:chgData name="Trần Duy Tùng" userId="1b77a4dd-98f3-47ad-b382-f86182ff5d49" providerId="ADAL" clId="{FFC5ED95-5C21-4DEA-BE90-CE6BF3432973}" dt="2023-05-25T04:01:31.847" v="254" actId="478"/>
          <ac:cxnSpMkLst>
            <pc:docMk/>
            <pc:sldMk cId="369619805" sldId="262"/>
            <ac:cxnSpMk id="17" creationId="{B1C48EAE-2466-6F53-BC55-FB73B6482607}"/>
          </ac:cxnSpMkLst>
        </pc:cxnChg>
        <pc:cxnChg chg="add del mod">
          <ac:chgData name="Trần Duy Tùng" userId="1b77a4dd-98f3-47ad-b382-f86182ff5d49" providerId="ADAL" clId="{FFC5ED95-5C21-4DEA-BE90-CE6BF3432973}" dt="2023-05-25T04:02:01.471" v="258" actId="478"/>
          <ac:cxnSpMkLst>
            <pc:docMk/>
            <pc:sldMk cId="369619805" sldId="262"/>
            <ac:cxnSpMk id="22" creationId="{BA7BC36B-E6F1-81C7-A155-88A5341C1DC4}"/>
          </ac:cxnSpMkLst>
        </pc:cxnChg>
        <pc:cxnChg chg="add del mod">
          <ac:chgData name="Trần Duy Tùng" userId="1b77a4dd-98f3-47ad-b382-f86182ff5d49" providerId="ADAL" clId="{FFC5ED95-5C21-4DEA-BE90-CE6BF3432973}" dt="2023-05-25T04:01:50.238" v="256" actId="478"/>
          <ac:cxnSpMkLst>
            <pc:docMk/>
            <pc:sldMk cId="369619805" sldId="262"/>
            <ac:cxnSpMk id="24" creationId="{2D4D0BA3-B368-5F50-C333-48C5091CB067}"/>
          </ac:cxnSpMkLst>
        </pc:cxnChg>
        <pc:cxnChg chg="add mod">
          <ac:chgData name="Trần Duy Tùng" userId="1b77a4dd-98f3-47ad-b382-f86182ff5d49" providerId="ADAL" clId="{FFC5ED95-5C21-4DEA-BE90-CE6BF3432973}" dt="2023-05-25T14:26:01.609" v="749" actId="1076"/>
          <ac:cxnSpMkLst>
            <pc:docMk/>
            <pc:sldMk cId="369619805" sldId="262"/>
            <ac:cxnSpMk id="26" creationId="{891EB27C-5777-8097-D508-DD94A6C9AEFE}"/>
          </ac:cxnSpMkLst>
        </pc:cxnChg>
        <pc:cxnChg chg="add mod">
          <ac:chgData name="Trần Duy Tùng" userId="1b77a4dd-98f3-47ad-b382-f86182ff5d49" providerId="ADAL" clId="{FFC5ED95-5C21-4DEA-BE90-CE6BF3432973}" dt="2023-05-25T14:26:01.609" v="749" actId="1076"/>
          <ac:cxnSpMkLst>
            <pc:docMk/>
            <pc:sldMk cId="369619805" sldId="262"/>
            <ac:cxnSpMk id="28" creationId="{2004B3A0-5B33-352C-B103-E3CBA377ECFA}"/>
          </ac:cxnSpMkLst>
        </pc:cxnChg>
        <pc:cxnChg chg="add mod">
          <ac:chgData name="Trần Duy Tùng" userId="1b77a4dd-98f3-47ad-b382-f86182ff5d49" providerId="ADAL" clId="{FFC5ED95-5C21-4DEA-BE90-CE6BF3432973}" dt="2023-05-25T14:26:01.609" v="749" actId="1076"/>
          <ac:cxnSpMkLst>
            <pc:docMk/>
            <pc:sldMk cId="369619805" sldId="262"/>
            <ac:cxnSpMk id="29" creationId="{14E32539-E9E2-7D64-4D15-5794640876BD}"/>
          </ac:cxnSpMkLst>
        </pc:cxnChg>
        <pc:cxnChg chg="add mod">
          <ac:chgData name="Trần Duy Tùng" userId="1b77a4dd-98f3-47ad-b382-f86182ff5d49" providerId="ADAL" clId="{FFC5ED95-5C21-4DEA-BE90-CE6BF3432973}" dt="2023-05-25T14:26:01.609" v="749" actId="1076"/>
          <ac:cxnSpMkLst>
            <pc:docMk/>
            <pc:sldMk cId="369619805" sldId="262"/>
            <ac:cxnSpMk id="30" creationId="{AEAC3892-EF5C-6C71-DFEE-B29966AB9651}"/>
          </ac:cxnSpMkLst>
        </pc:cxnChg>
        <pc:cxnChg chg="add del mod">
          <ac:chgData name="Trần Duy Tùng" userId="1b77a4dd-98f3-47ad-b382-f86182ff5d49" providerId="ADAL" clId="{FFC5ED95-5C21-4DEA-BE90-CE6BF3432973}" dt="2023-05-25T04:03:45.822" v="278"/>
          <ac:cxnSpMkLst>
            <pc:docMk/>
            <pc:sldMk cId="369619805" sldId="262"/>
            <ac:cxnSpMk id="31" creationId="{F19C11BE-E9D0-CDF5-06B9-5F701FD24770}"/>
          </ac:cxnSpMkLst>
        </pc:cxnChg>
        <pc:cxnChg chg="add del">
          <ac:chgData name="Trần Duy Tùng" userId="1b77a4dd-98f3-47ad-b382-f86182ff5d49" providerId="ADAL" clId="{FFC5ED95-5C21-4DEA-BE90-CE6BF3432973}" dt="2023-05-25T04:06:57.715" v="310" actId="11529"/>
          <ac:cxnSpMkLst>
            <pc:docMk/>
            <pc:sldMk cId="369619805" sldId="262"/>
            <ac:cxnSpMk id="42" creationId="{42D46425-E1DF-3F01-CE72-0A295161A8D0}"/>
          </ac:cxnSpMkLst>
        </pc:cxnChg>
        <pc:cxnChg chg="add del mod">
          <ac:chgData name="Trần Duy Tùng" userId="1b77a4dd-98f3-47ad-b382-f86182ff5d49" providerId="ADAL" clId="{FFC5ED95-5C21-4DEA-BE90-CE6BF3432973}" dt="2023-05-25T04:07:28.229" v="314" actId="478"/>
          <ac:cxnSpMkLst>
            <pc:docMk/>
            <pc:sldMk cId="369619805" sldId="262"/>
            <ac:cxnSpMk id="44" creationId="{0F5FD2BA-152B-3BA3-EE81-97BEFB11422E}"/>
          </ac:cxnSpMkLst>
        </pc:cxnChg>
        <pc:cxnChg chg="add mod">
          <ac:chgData name="Trần Duy Tùng" userId="1b77a4dd-98f3-47ad-b382-f86182ff5d49" providerId="ADAL" clId="{FFC5ED95-5C21-4DEA-BE90-CE6BF3432973}" dt="2023-05-25T14:26:01.609" v="749" actId="1076"/>
          <ac:cxnSpMkLst>
            <pc:docMk/>
            <pc:sldMk cId="369619805" sldId="262"/>
            <ac:cxnSpMk id="46" creationId="{A4CB71E2-F312-BF26-20AD-623F0850F977}"/>
          </ac:cxnSpMkLst>
        </pc:cxnChg>
        <pc:cxnChg chg="add mod">
          <ac:chgData name="Trần Duy Tùng" userId="1b77a4dd-98f3-47ad-b382-f86182ff5d49" providerId="ADAL" clId="{FFC5ED95-5C21-4DEA-BE90-CE6BF3432973}" dt="2023-05-25T14:26:01.609" v="749" actId="1076"/>
          <ac:cxnSpMkLst>
            <pc:docMk/>
            <pc:sldMk cId="369619805" sldId="262"/>
            <ac:cxnSpMk id="48" creationId="{B7785016-482A-DC82-A62A-A42958E1BB9C}"/>
          </ac:cxnSpMkLst>
        </pc:cxnChg>
        <pc:cxnChg chg="add del mod">
          <ac:chgData name="Trần Duy Tùng" userId="1b77a4dd-98f3-47ad-b382-f86182ff5d49" providerId="ADAL" clId="{FFC5ED95-5C21-4DEA-BE90-CE6BF3432973}" dt="2023-05-25T04:07:40.205" v="316" actId="478"/>
          <ac:cxnSpMkLst>
            <pc:docMk/>
            <pc:sldMk cId="369619805" sldId="262"/>
            <ac:cxnSpMk id="50" creationId="{5178436B-4D97-7DC7-A3F0-E44576381D74}"/>
          </ac:cxnSpMkLst>
        </pc:cxnChg>
        <pc:cxnChg chg="add del mod">
          <ac:chgData name="Trần Duy Tùng" userId="1b77a4dd-98f3-47ad-b382-f86182ff5d49" providerId="ADAL" clId="{FFC5ED95-5C21-4DEA-BE90-CE6BF3432973}" dt="2023-05-25T04:07:55.039" v="318" actId="478"/>
          <ac:cxnSpMkLst>
            <pc:docMk/>
            <pc:sldMk cId="369619805" sldId="262"/>
            <ac:cxnSpMk id="52" creationId="{827769F1-35E8-4326-A3D6-41329A81C72F}"/>
          </ac:cxnSpMkLst>
        </pc:cxnChg>
        <pc:cxnChg chg="add del mod">
          <ac:chgData name="Trần Duy Tùng" userId="1b77a4dd-98f3-47ad-b382-f86182ff5d49" providerId="ADAL" clId="{FFC5ED95-5C21-4DEA-BE90-CE6BF3432973}" dt="2023-05-25T04:08:08.527" v="321" actId="478"/>
          <ac:cxnSpMkLst>
            <pc:docMk/>
            <pc:sldMk cId="369619805" sldId="262"/>
            <ac:cxnSpMk id="54" creationId="{55E7895D-D77A-51C4-C19C-11F6E92BA41F}"/>
          </ac:cxnSpMkLst>
        </pc:cxnChg>
        <pc:cxnChg chg="add mod">
          <ac:chgData name="Trần Duy Tùng" userId="1b77a4dd-98f3-47ad-b382-f86182ff5d49" providerId="ADAL" clId="{FFC5ED95-5C21-4DEA-BE90-CE6BF3432973}" dt="2023-05-25T14:26:01.609" v="749" actId="1076"/>
          <ac:cxnSpMkLst>
            <pc:docMk/>
            <pc:sldMk cId="369619805" sldId="262"/>
            <ac:cxnSpMk id="56" creationId="{25390C0D-AA65-6F09-7979-495C68B55E30}"/>
          </ac:cxnSpMkLst>
        </pc:cxnChg>
        <pc:cxnChg chg="add mod">
          <ac:chgData name="Trần Duy Tùng" userId="1b77a4dd-98f3-47ad-b382-f86182ff5d49" providerId="ADAL" clId="{FFC5ED95-5C21-4DEA-BE90-CE6BF3432973}" dt="2023-05-25T14:26:01.609" v="749" actId="1076"/>
          <ac:cxnSpMkLst>
            <pc:docMk/>
            <pc:sldMk cId="369619805" sldId="262"/>
            <ac:cxnSpMk id="58" creationId="{EE548285-1A97-E23E-EEEC-A006797D2D07}"/>
          </ac:cxnSpMkLst>
        </pc:cxnChg>
        <pc:cxnChg chg="add mod">
          <ac:chgData name="Trần Duy Tùng" userId="1b77a4dd-98f3-47ad-b382-f86182ff5d49" providerId="ADAL" clId="{FFC5ED95-5C21-4DEA-BE90-CE6BF3432973}" dt="2023-05-25T14:26:01.609" v="749" actId="1076"/>
          <ac:cxnSpMkLst>
            <pc:docMk/>
            <pc:sldMk cId="369619805" sldId="262"/>
            <ac:cxnSpMk id="69" creationId="{C8406194-165E-3C9D-B3D2-3FA981408C08}"/>
          </ac:cxnSpMkLst>
        </pc:cxnChg>
      </pc:sldChg>
      <pc:sldChg chg="addSp delSp new del mod">
        <pc:chgData name="Trần Duy Tùng" userId="1b77a4dd-98f3-47ad-b382-f86182ff5d49" providerId="ADAL" clId="{FFC5ED95-5C21-4DEA-BE90-CE6BF3432973}" dt="2023-05-25T03:36:03.172" v="166" actId="47"/>
        <pc:sldMkLst>
          <pc:docMk/>
          <pc:sldMk cId="1568958215" sldId="262"/>
        </pc:sldMkLst>
        <pc:spChg chg="del">
          <ac:chgData name="Trần Duy Tùng" userId="1b77a4dd-98f3-47ad-b382-f86182ff5d49" providerId="ADAL" clId="{FFC5ED95-5C21-4DEA-BE90-CE6BF3432973}" dt="2023-05-25T03:29:15.927" v="161" actId="478"/>
          <ac:spMkLst>
            <pc:docMk/>
            <pc:sldMk cId="1568958215" sldId="262"/>
            <ac:spMk id="2" creationId="{6C01AD6A-C0DA-1AEE-7544-088257FB75BC}"/>
          </ac:spMkLst>
        </pc:spChg>
        <pc:spChg chg="add del">
          <ac:chgData name="Trần Duy Tùng" userId="1b77a4dd-98f3-47ad-b382-f86182ff5d49" providerId="ADAL" clId="{FFC5ED95-5C21-4DEA-BE90-CE6BF3432973}" dt="2023-05-25T03:33:15.341" v="164" actId="478"/>
          <ac:spMkLst>
            <pc:docMk/>
            <pc:sldMk cId="1568958215" sldId="262"/>
            <ac:spMk id="3" creationId="{CCAEA1F5-EA51-D56F-185B-ADF6124FD4DF}"/>
          </ac:spMkLst>
        </pc:spChg>
        <pc:graphicFrameChg chg="add">
          <ac:chgData name="Trần Duy Tùng" userId="1b77a4dd-98f3-47ad-b382-f86182ff5d49" providerId="ADAL" clId="{FFC5ED95-5C21-4DEA-BE90-CE6BF3432973}" dt="2023-05-25T03:35:45.533" v="165"/>
          <ac:graphicFrameMkLst>
            <pc:docMk/>
            <pc:sldMk cId="1568958215" sldId="262"/>
            <ac:graphicFrameMk id="4" creationId="{2F78539E-A085-F292-6A80-B40C10FD35D8}"/>
          </ac:graphicFrameMkLst>
        </pc:graphicFrameChg>
      </pc:sldChg>
      <pc:sldChg chg="addSp delSp modSp new del mod addAnim delAnim modAnim">
        <pc:chgData name="Trần Duy Tùng" userId="1b77a4dd-98f3-47ad-b382-f86182ff5d49" providerId="ADAL" clId="{FFC5ED95-5C21-4DEA-BE90-CE6BF3432973}" dt="2023-05-28T14:42:28.921" v="1599" actId="47"/>
        <pc:sldMkLst>
          <pc:docMk/>
          <pc:sldMk cId="3913112012" sldId="263"/>
        </pc:sldMkLst>
        <pc:spChg chg="del">
          <ac:chgData name="Trần Duy Tùng" userId="1b77a4dd-98f3-47ad-b382-f86182ff5d49" providerId="ADAL" clId="{FFC5ED95-5C21-4DEA-BE90-CE6BF3432973}" dt="2023-05-25T04:41:08.947" v="590" actId="478"/>
          <ac:spMkLst>
            <pc:docMk/>
            <pc:sldMk cId="3913112012" sldId="263"/>
            <ac:spMk id="2" creationId="{1C86E61E-8A2B-4B2F-9639-83C94824F81B}"/>
          </ac:spMkLst>
        </pc:spChg>
        <pc:spChg chg="del">
          <ac:chgData name="Trần Duy Tùng" userId="1b77a4dd-98f3-47ad-b382-f86182ff5d49" providerId="ADAL" clId="{FFC5ED95-5C21-4DEA-BE90-CE6BF3432973}" dt="2023-05-25T04:41:10.518" v="591" actId="478"/>
          <ac:spMkLst>
            <pc:docMk/>
            <pc:sldMk cId="3913112012" sldId="263"/>
            <ac:spMk id="3" creationId="{CAB3FFC7-92FD-4824-7C63-98FBF5B0283A}"/>
          </ac:spMkLst>
        </pc:spChg>
        <pc:spChg chg="add">
          <ac:chgData name="Trần Duy Tùng" userId="1b77a4dd-98f3-47ad-b382-f86182ff5d49" providerId="ADAL" clId="{FFC5ED95-5C21-4DEA-BE90-CE6BF3432973}" dt="2023-05-25T14:09:49.852" v="672" actId="34122"/>
          <ac:spMkLst>
            <pc:docMk/>
            <pc:sldMk cId="3913112012" sldId="263"/>
            <ac:spMk id="9" creationId="{55D3C5C8-99C7-459F-82DA-B20C6FCF50C9}"/>
          </ac:spMkLst>
        </pc:spChg>
        <pc:spChg chg="add mod">
          <ac:chgData name="Trần Duy Tùng" userId="1b77a4dd-98f3-47ad-b382-f86182ff5d49" providerId="ADAL" clId="{FFC5ED95-5C21-4DEA-BE90-CE6BF3432973}" dt="2023-05-25T14:07:25.185" v="665" actId="1076"/>
          <ac:spMkLst>
            <pc:docMk/>
            <pc:sldMk cId="3913112012" sldId="263"/>
            <ac:spMk id="14" creationId="{579A5D59-67AB-6BD5-D09E-AFE95987C0C9}"/>
          </ac:spMkLst>
        </pc:spChg>
        <pc:spChg chg="add mod">
          <ac:chgData name="Trần Duy Tùng" userId="1b77a4dd-98f3-47ad-b382-f86182ff5d49" providerId="ADAL" clId="{FFC5ED95-5C21-4DEA-BE90-CE6BF3432973}" dt="2023-05-25T14:07:32.698" v="667" actId="1076"/>
          <ac:spMkLst>
            <pc:docMk/>
            <pc:sldMk cId="3913112012" sldId="263"/>
            <ac:spMk id="15" creationId="{B773CC49-440E-EE4B-89B6-A2D16099645E}"/>
          </ac:spMkLst>
        </pc:spChg>
        <pc:spChg chg="add del">
          <ac:chgData name="Trần Duy Tùng" userId="1b77a4dd-98f3-47ad-b382-f86182ff5d49" providerId="ADAL" clId="{FFC5ED95-5C21-4DEA-BE90-CE6BF3432973}" dt="2023-05-25T14:10:25.376" v="675" actId="478"/>
          <ac:spMkLst>
            <pc:docMk/>
            <pc:sldMk cId="3913112012" sldId="263"/>
            <ac:spMk id="16" creationId="{33483836-6F7A-4681-BD1B-E9AF70440E63}"/>
          </ac:spMkLst>
        </pc:spChg>
        <pc:spChg chg="add mod">
          <ac:chgData name="Trần Duy Tùng" userId="1b77a4dd-98f3-47ad-b382-f86182ff5d49" providerId="ADAL" clId="{FFC5ED95-5C21-4DEA-BE90-CE6BF3432973}" dt="2023-05-25T14:29:04.528" v="769" actId="13822"/>
          <ac:spMkLst>
            <pc:docMk/>
            <pc:sldMk cId="3913112012" sldId="263"/>
            <ac:spMk id="22" creationId="{422C3791-2340-9249-B5A3-EBD36083D7D4}"/>
          </ac:spMkLst>
        </pc:spChg>
        <pc:spChg chg="add mod">
          <ac:chgData name="Trần Duy Tùng" userId="1b77a4dd-98f3-47ad-b382-f86182ff5d49" providerId="ADAL" clId="{FFC5ED95-5C21-4DEA-BE90-CE6BF3432973}" dt="2023-05-25T14:28:45.249" v="767" actId="207"/>
          <ac:spMkLst>
            <pc:docMk/>
            <pc:sldMk cId="3913112012" sldId="263"/>
            <ac:spMk id="23" creationId="{0B420784-4793-1FDB-FD73-9DD89ADAAE42}"/>
          </ac:spMkLst>
        </pc:spChg>
        <pc:spChg chg="add mod">
          <ac:chgData name="Trần Duy Tùng" userId="1b77a4dd-98f3-47ad-b382-f86182ff5d49" providerId="ADAL" clId="{FFC5ED95-5C21-4DEA-BE90-CE6BF3432973}" dt="2023-05-25T14:28:53.182" v="768" actId="207"/>
          <ac:spMkLst>
            <pc:docMk/>
            <pc:sldMk cId="3913112012" sldId="263"/>
            <ac:spMk id="30" creationId="{DF3F7AE9-3D04-5106-A5A3-67471A98AD67}"/>
          </ac:spMkLst>
        </pc:spChg>
        <pc:spChg chg="add mod">
          <ac:chgData name="Trần Duy Tùng" userId="1b77a4dd-98f3-47ad-b382-f86182ff5d49" providerId="ADAL" clId="{FFC5ED95-5C21-4DEA-BE90-CE6BF3432973}" dt="2023-05-25T14:29:20.397" v="771" actId="13822"/>
          <ac:spMkLst>
            <pc:docMk/>
            <pc:sldMk cId="3913112012" sldId="263"/>
            <ac:spMk id="31" creationId="{B02AF901-248A-B8D0-8C7D-EA4054552754}"/>
          </ac:spMkLst>
        </pc:spChg>
        <pc:spChg chg="add mod">
          <ac:chgData name="Trần Duy Tùng" userId="1b77a4dd-98f3-47ad-b382-f86182ff5d49" providerId="ADAL" clId="{FFC5ED95-5C21-4DEA-BE90-CE6BF3432973}" dt="2023-05-25T14:29:14.168" v="770" actId="13822"/>
          <ac:spMkLst>
            <pc:docMk/>
            <pc:sldMk cId="3913112012" sldId="263"/>
            <ac:spMk id="32" creationId="{2845FD34-B747-DA8D-6371-F353273C3060}"/>
          </ac:spMkLst>
        </pc:spChg>
        <pc:spChg chg="add mod">
          <ac:chgData name="Trần Duy Tùng" userId="1b77a4dd-98f3-47ad-b382-f86182ff5d49" providerId="ADAL" clId="{FFC5ED95-5C21-4DEA-BE90-CE6BF3432973}" dt="2023-05-25T14:28:35.001" v="766" actId="207"/>
          <ac:spMkLst>
            <pc:docMk/>
            <pc:sldMk cId="3913112012" sldId="263"/>
            <ac:spMk id="43" creationId="{F1F9947B-5F60-7518-FE75-883F84651928}"/>
          </ac:spMkLst>
        </pc:spChg>
        <pc:spChg chg="add mod">
          <ac:chgData name="Trần Duy Tùng" userId="1b77a4dd-98f3-47ad-b382-f86182ff5d49" providerId="ADAL" clId="{FFC5ED95-5C21-4DEA-BE90-CE6BF3432973}" dt="2023-05-25T14:29:28.845" v="772" actId="207"/>
          <ac:spMkLst>
            <pc:docMk/>
            <pc:sldMk cId="3913112012" sldId="263"/>
            <ac:spMk id="44" creationId="{0EA12166-73BA-9AEA-B32C-3468FA8AF951}"/>
          </ac:spMkLst>
        </pc:spChg>
        <pc:picChg chg="add del mod">
          <ac:chgData name="Trần Duy Tùng" userId="1b77a4dd-98f3-47ad-b382-f86182ff5d49" providerId="ADAL" clId="{FFC5ED95-5C21-4DEA-BE90-CE6BF3432973}" dt="2023-05-25T04:48:29.389" v="640" actId="478"/>
          <ac:picMkLst>
            <pc:docMk/>
            <pc:sldMk cId="3913112012" sldId="263"/>
            <ac:picMk id="5" creationId="{DC4BA95D-7449-E7AB-852E-0C9D29B85996}"/>
          </ac:picMkLst>
        </pc:picChg>
        <pc:picChg chg="add del mod">
          <ac:chgData name="Trần Duy Tùng" userId="1b77a4dd-98f3-47ad-b382-f86182ff5d49" providerId="ADAL" clId="{FFC5ED95-5C21-4DEA-BE90-CE6BF3432973}" dt="2023-05-25T14:26:33.793" v="750" actId="478"/>
          <ac:picMkLst>
            <pc:docMk/>
            <pc:sldMk cId="3913112012" sldId="263"/>
            <ac:picMk id="7" creationId="{67BF2DCD-7A35-2093-6CBB-411EABFB09A7}"/>
          </ac:picMkLst>
        </pc:picChg>
        <pc:picChg chg="add del mod">
          <ac:chgData name="Trần Duy Tùng" userId="1b77a4dd-98f3-47ad-b382-f86182ff5d49" providerId="ADAL" clId="{FFC5ED95-5C21-4DEA-BE90-CE6BF3432973}" dt="2023-05-25T14:34:40.888" v="799" actId="478"/>
          <ac:picMkLst>
            <pc:docMk/>
            <pc:sldMk cId="3913112012" sldId="263"/>
            <ac:picMk id="47" creationId="{4893F2EF-864D-4744-81C5-D71606D25249}"/>
          </ac:picMkLst>
        </pc:picChg>
        <pc:inkChg chg="add del">
          <ac:chgData name="Trần Duy Tùng" userId="1b77a4dd-98f3-47ad-b382-f86182ff5d49" providerId="ADAL" clId="{FFC5ED95-5C21-4DEA-BE90-CE6BF3432973}" dt="2023-05-25T14:09:49.852" v="672" actId="34122"/>
          <ac:inkMkLst>
            <pc:docMk/>
            <pc:sldMk cId="3913112012" sldId="263"/>
            <ac:inkMk id="20" creationId="{D68D059C-75F5-A593-EE98-5C35FEE55ACD}"/>
          </ac:inkMkLst>
        </pc:inkChg>
        <pc:inkChg chg="add del">
          <ac:chgData name="Trần Duy Tùng" userId="1b77a4dd-98f3-47ad-b382-f86182ff5d49" providerId="ADAL" clId="{FFC5ED95-5C21-4DEA-BE90-CE6BF3432973}" dt="2023-05-25T14:10:10.933" v="674" actId="34122"/>
          <ac:inkMkLst>
            <pc:docMk/>
            <pc:sldMk cId="3913112012" sldId="263"/>
            <ac:inkMk id="21" creationId="{AD6D0D81-EF1E-0A43-AD6D-E9848123AB77}"/>
          </ac:inkMkLst>
        </pc:inkChg>
        <pc:cxnChg chg="add mod">
          <ac:chgData name="Trần Duy Tùng" userId="1b77a4dd-98f3-47ad-b382-f86182ff5d49" providerId="ADAL" clId="{FFC5ED95-5C21-4DEA-BE90-CE6BF3432973}" dt="2023-05-25T14:26:53.696" v="756" actId="14100"/>
          <ac:cxnSpMkLst>
            <pc:docMk/>
            <pc:sldMk cId="3913112012" sldId="263"/>
            <ac:cxnSpMk id="3" creationId="{D54F008F-A035-FE36-AE7B-D16461F576CA}"/>
          </ac:cxnSpMkLst>
        </pc:cxnChg>
        <pc:cxnChg chg="add mod">
          <ac:chgData name="Trần Duy Tùng" userId="1b77a4dd-98f3-47ad-b382-f86182ff5d49" providerId="ADAL" clId="{FFC5ED95-5C21-4DEA-BE90-CE6BF3432973}" dt="2023-05-25T14:27:11.519" v="757" actId="14100"/>
          <ac:cxnSpMkLst>
            <pc:docMk/>
            <pc:sldMk cId="3913112012" sldId="263"/>
            <ac:cxnSpMk id="6" creationId="{54B7CB79-49D6-5659-E73D-FED042A25951}"/>
          </ac:cxnSpMkLst>
        </pc:cxnChg>
        <pc:cxnChg chg="add mod">
          <ac:chgData name="Trần Duy Tùng" userId="1b77a4dd-98f3-47ad-b382-f86182ff5d49" providerId="ADAL" clId="{FFC5ED95-5C21-4DEA-BE90-CE6BF3432973}" dt="2023-05-25T14:30:45.103" v="782" actId="14100"/>
          <ac:cxnSpMkLst>
            <pc:docMk/>
            <pc:sldMk cId="3913112012" sldId="263"/>
            <ac:cxnSpMk id="17" creationId="{75C4AE5B-565F-258B-3E8D-04F39FA3CB92}"/>
          </ac:cxnSpMkLst>
        </pc:cxnChg>
        <pc:cxnChg chg="add mod">
          <ac:chgData name="Trần Duy Tùng" userId="1b77a4dd-98f3-47ad-b382-f86182ff5d49" providerId="ADAL" clId="{FFC5ED95-5C21-4DEA-BE90-CE6BF3432973}" dt="2023-05-25T14:28:01.725" v="760" actId="13822"/>
          <ac:cxnSpMkLst>
            <pc:docMk/>
            <pc:sldMk cId="3913112012" sldId="263"/>
            <ac:cxnSpMk id="24" creationId="{877C341D-53D3-C728-E024-F441103FC59C}"/>
          </ac:cxnSpMkLst>
        </pc:cxnChg>
        <pc:cxnChg chg="add mod">
          <ac:chgData name="Trần Duy Tùng" userId="1b77a4dd-98f3-47ad-b382-f86182ff5d49" providerId="ADAL" clId="{FFC5ED95-5C21-4DEA-BE90-CE6BF3432973}" dt="2023-05-25T14:29:40.216" v="773" actId="14100"/>
          <ac:cxnSpMkLst>
            <pc:docMk/>
            <pc:sldMk cId="3913112012" sldId="263"/>
            <ac:cxnSpMk id="27" creationId="{9857FCDF-C8C5-E1EA-2B71-381E1ECEED57}"/>
          </ac:cxnSpMkLst>
        </pc:cxnChg>
        <pc:cxnChg chg="add mod">
          <ac:chgData name="Trần Duy Tùng" userId="1b77a4dd-98f3-47ad-b382-f86182ff5d49" providerId="ADAL" clId="{FFC5ED95-5C21-4DEA-BE90-CE6BF3432973}" dt="2023-05-25T14:28:06.533" v="761" actId="13822"/>
          <ac:cxnSpMkLst>
            <pc:docMk/>
            <pc:sldMk cId="3913112012" sldId="263"/>
            <ac:cxnSpMk id="33" creationId="{C3746074-F430-34B8-2AE1-24B83B6D71BA}"/>
          </ac:cxnSpMkLst>
        </pc:cxnChg>
        <pc:cxnChg chg="add mod">
          <ac:chgData name="Trần Duy Tùng" userId="1b77a4dd-98f3-47ad-b382-f86182ff5d49" providerId="ADAL" clId="{FFC5ED95-5C21-4DEA-BE90-CE6BF3432973}" dt="2023-05-25T14:30:02.919" v="775" actId="14100"/>
          <ac:cxnSpMkLst>
            <pc:docMk/>
            <pc:sldMk cId="3913112012" sldId="263"/>
            <ac:cxnSpMk id="35" creationId="{88F2DC51-E49F-48D3-6EDE-1B59B933526A}"/>
          </ac:cxnSpMkLst>
        </pc:cxnChg>
        <pc:cxnChg chg="add mod">
          <ac:chgData name="Trần Duy Tùng" userId="1b77a4dd-98f3-47ad-b382-f86182ff5d49" providerId="ADAL" clId="{FFC5ED95-5C21-4DEA-BE90-CE6BF3432973}" dt="2023-05-25T14:30:06.159" v="776" actId="14100"/>
          <ac:cxnSpMkLst>
            <pc:docMk/>
            <pc:sldMk cId="3913112012" sldId="263"/>
            <ac:cxnSpMk id="40" creationId="{46CBA5C4-C476-5C00-8888-3972E4264572}"/>
          </ac:cxnSpMkLst>
        </pc:cxnChg>
        <pc:cxnChg chg="add mod">
          <ac:chgData name="Trần Duy Tùng" userId="1b77a4dd-98f3-47ad-b382-f86182ff5d49" providerId="ADAL" clId="{FFC5ED95-5C21-4DEA-BE90-CE6BF3432973}" dt="2023-05-25T14:27:59.367" v="759" actId="13822"/>
          <ac:cxnSpMkLst>
            <pc:docMk/>
            <pc:sldMk cId="3913112012" sldId="263"/>
            <ac:cxnSpMk id="45" creationId="{F4C98B85-4B73-338E-B4A9-C23666D7D2B1}"/>
          </ac:cxnSpMkLst>
        </pc:cxnChg>
        <pc:cxnChg chg="add mod">
          <ac:chgData name="Trần Duy Tùng" userId="1b77a4dd-98f3-47ad-b382-f86182ff5d49" providerId="ADAL" clId="{FFC5ED95-5C21-4DEA-BE90-CE6BF3432973}" dt="2023-05-25T14:30:26.971" v="779" actId="13822"/>
          <ac:cxnSpMkLst>
            <pc:docMk/>
            <pc:sldMk cId="3913112012" sldId="263"/>
            <ac:cxnSpMk id="55" creationId="{88EB8DA6-0A2C-88ED-1E3C-A14B9BA99328}"/>
          </ac:cxnSpMkLst>
        </pc:cxnChg>
        <pc:cxnChg chg="add mod">
          <ac:chgData name="Trần Duy Tùng" userId="1b77a4dd-98f3-47ad-b382-f86182ff5d49" providerId="ADAL" clId="{FFC5ED95-5C21-4DEA-BE90-CE6BF3432973}" dt="2023-05-25T14:30:37.635" v="781" actId="13822"/>
          <ac:cxnSpMkLst>
            <pc:docMk/>
            <pc:sldMk cId="3913112012" sldId="263"/>
            <ac:cxnSpMk id="58" creationId="{28EEA3B4-434D-0411-FA72-0AE4F2DDED38}"/>
          </ac:cxnSpMkLst>
        </pc:cxnChg>
      </pc:sldChg>
      <pc:sldChg chg="addSp delSp modSp new del mod modTransition modAnim">
        <pc:chgData name="Trần Duy Tùng" userId="1b77a4dd-98f3-47ad-b382-f86182ff5d49" providerId="ADAL" clId="{FFC5ED95-5C21-4DEA-BE90-CE6BF3432973}" dt="2023-05-28T14:48:14.146" v="1631" actId="47"/>
        <pc:sldMkLst>
          <pc:docMk/>
          <pc:sldMk cId="758394956" sldId="264"/>
        </pc:sldMkLst>
        <pc:spChg chg="del">
          <ac:chgData name="Trần Duy Tùng" userId="1b77a4dd-98f3-47ad-b382-f86182ff5d49" providerId="ADAL" clId="{FFC5ED95-5C21-4DEA-BE90-CE6BF3432973}" dt="2023-05-25T14:05:52.681" v="660" actId="478"/>
          <ac:spMkLst>
            <pc:docMk/>
            <pc:sldMk cId="758394956" sldId="264"/>
            <ac:spMk id="2" creationId="{AC0F6144-D511-4CB3-CBB0-D317AAE4E8FE}"/>
          </ac:spMkLst>
        </pc:spChg>
        <pc:spChg chg="add mod">
          <ac:chgData name="Trần Duy Tùng" userId="1b77a4dd-98f3-47ad-b382-f86182ff5d49" providerId="ADAL" clId="{FFC5ED95-5C21-4DEA-BE90-CE6BF3432973}" dt="2023-05-27T13:51:14.515" v="899"/>
          <ac:spMkLst>
            <pc:docMk/>
            <pc:sldMk cId="758394956" sldId="264"/>
            <ac:spMk id="3" creationId="{163AF7F5-D587-C13F-E563-4BE7E4DACF1B}"/>
          </ac:spMkLst>
        </pc:spChg>
        <pc:spChg chg="del">
          <ac:chgData name="Trần Duy Tùng" userId="1b77a4dd-98f3-47ad-b382-f86182ff5d49" providerId="ADAL" clId="{FFC5ED95-5C21-4DEA-BE90-CE6BF3432973}" dt="2023-05-25T14:05:56.478" v="661" actId="478"/>
          <ac:spMkLst>
            <pc:docMk/>
            <pc:sldMk cId="758394956" sldId="264"/>
            <ac:spMk id="3" creationId="{CAD7E296-A3D8-333A-6401-218E2A5683F0}"/>
          </ac:spMkLst>
        </pc:spChg>
        <pc:spChg chg="add mod">
          <ac:chgData name="Trần Duy Tùng" userId="1b77a4dd-98f3-47ad-b382-f86182ff5d49" providerId="ADAL" clId="{FFC5ED95-5C21-4DEA-BE90-CE6BF3432973}" dt="2023-05-27T13:53:36.370" v="954" actId="13822"/>
          <ac:spMkLst>
            <pc:docMk/>
            <pc:sldMk cId="758394956" sldId="264"/>
            <ac:spMk id="4" creationId="{0C9BDBA6-C959-6B63-D1C7-9CCA7548C83C}"/>
          </ac:spMkLst>
        </pc:spChg>
        <pc:spChg chg="add del">
          <ac:chgData name="Trần Duy Tùng" userId="1b77a4dd-98f3-47ad-b382-f86182ff5d49" providerId="ADAL" clId="{FFC5ED95-5C21-4DEA-BE90-CE6BF3432973}" dt="2023-05-25T14:06:42.830" v="663" actId="478"/>
          <ac:spMkLst>
            <pc:docMk/>
            <pc:sldMk cId="758394956" sldId="264"/>
            <ac:spMk id="4" creationId="{1B666237-5A22-E8A6-247A-40BAC96956FF}"/>
          </ac:spMkLst>
        </pc:spChg>
        <pc:spChg chg="add mod">
          <ac:chgData name="Trần Duy Tùng" userId="1b77a4dd-98f3-47ad-b382-f86182ff5d49" providerId="ADAL" clId="{FFC5ED95-5C21-4DEA-BE90-CE6BF3432973}" dt="2023-05-27T13:51:26.757" v="901" actId="13822"/>
          <ac:spMkLst>
            <pc:docMk/>
            <pc:sldMk cId="758394956" sldId="264"/>
            <ac:spMk id="5" creationId="{F528AD4C-9FA6-34BB-6586-0A6704896716}"/>
          </ac:spMkLst>
        </pc:spChg>
        <pc:spChg chg="add mod">
          <ac:chgData name="Trần Duy Tùng" userId="1b77a4dd-98f3-47ad-b382-f86182ff5d49" providerId="ADAL" clId="{FFC5ED95-5C21-4DEA-BE90-CE6BF3432973}" dt="2023-05-27T13:51:28.686" v="902" actId="13822"/>
          <ac:spMkLst>
            <pc:docMk/>
            <pc:sldMk cId="758394956" sldId="264"/>
            <ac:spMk id="6" creationId="{9F3391A8-71B3-AF35-7668-30AF6638F67A}"/>
          </ac:spMkLst>
        </pc:spChg>
        <pc:spChg chg="add mod">
          <ac:chgData name="Trần Duy Tùng" userId="1b77a4dd-98f3-47ad-b382-f86182ff5d49" providerId="ADAL" clId="{FFC5ED95-5C21-4DEA-BE90-CE6BF3432973}" dt="2023-05-27T13:51:30.374" v="903" actId="13822"/>
          <ac:spMkLst>
            <pc:docMk/>
            <pc:sldMk cId="758394956" sldId="264"/>
            <ac:spMk id="11" creationId="{14E42077-5E68-BE3C-53A2-C76F14253CDF}"/>
          </ac:spMkLst>
        </pc:spChg>
        <pc:spChg chg="add mod">
          <ac:chgData name="Trần Duy Tùng" userId="1b77a4dd-98f3-47ad-b382-f86182ff5d49" providerId="ADAL" clId="{FFC5ED95-5C21-4DEA-BE90-CE6BF3432973}" dt="2023-05-27T13:51:32.254" v="904" actId="13822"/>
          <ac:spMkLst>
            <pc:docMk/>
            <pc:sldMk cId="758394956" sldId="264"/>
            <ac:spMk id="12" creationId="{D2813C89-B7BA-DC84-4181-B57367EA7C26}"/>
          </ac:spMkLst>
        </pc:spChg>
        <pc:spChg chg="add mod">
          <ac:chgData name="Trần Duy Tùng" userId="1b77a4dd-98f3-47ad-b382-f86182ff5d49" providerId="ADAL" clId="{FFC5ED95-5C21-4DEA-BE90-CE6BF3432973}" dt="2023-05-27T13:51:35.950" v="906" actId="13822"/>
          <ac:spMkLst>
            <pc:docMk/>
            <pc:sldMk cId="758394956" sldId="264"/>
            <ac:spMk id="13" creationId="{6357E0D6-CA3E-C6FC-290B-D9C892853550}"/>
          </ac:spMkLst>
        </pc:spChg>
        <pc:spChg chg="add mod">
          <ac:chgData name="Trần Duy Tùng" userId="1b77a4dd-98f3-47ad-b382-f86182ff5d49" providerId="ADAL" clId="{FFC5ED95-5C21-4DEA-BE90-CE6BF3432973}" dt="2023-05-27T13:51:33.830" v="905" actId="13822"/>
          <ac:spMkLst>
            <pc:docMk/>
            <pc:sldMk cId="758394956" sldId="264"/>
            <ac:spMk id="14" creationId="{4C49101E-F91E-988A-6B51-8398A2A9099F}"/>
          </ac:spMkLst>
        </pc:spChg>
        <pc:spChg chg="add mod">
          <ac:chgData name="Trần Duy Tùng" userId="1b77a4dd-98f3-47ad-b382-f86182ff5d49" providerId="ADAL" clId="{FFC5ED95-5C21-4DEA-BE90-CE6BF3432973}" dt="2023-05-27T13:51:14.515" v="899"/>
          <ac:spMkLst>
            <pc:docMk/>
            <pc:sldMk cId="758394956" sldId="264"/>
            <ac:spMk id="15" creationId="{FCDDCB38-31FB-5263-F931-48C9616166A9}"/>
          </ac:spMkLst>
        </pc:spChg>
        <pc:spChg chg="add mod">
          <ac:chgData name="Trần Duy Tùng" userId="1b77a4dd-98f3-47ad-b382-f86182ff5d49" providerId="ADAL" clId="{FFC5ED95-5C21-4DEA-BE90-CE6BF3432973}" dt="2023-05-27T13:51:14.515" v="899"/>
          <ac:spMkLst>
            <pc:docMk/>
            <pc:sldMk cId="758394956" sldId="264"/>
            <ac:spMk id="16" creationId="{E0488C0F-37BF-0718-78C9-8A3359B2A995}"/>
          </ac:spMkLst>
        </pc:spChg>
        <pc:spChg chg="add mod">
          <ac:chgData name="Trần Duy Tùng" userId="1b77a4dd-98f3-47ad-b382-f86182ff5d49" providerId="ADAL" clId="{FFC5ED95-5C21-4DEA-BE90-CE6BF3432973}" dt="2023-05-27T13:51:14.515" v="899"/>
          <ac:spMkLst>
            <pc:docMk/>
            <pc:sldMk cId="758394956" sldId="264"/>
            <ac:spMk id="22" creationId="{A245D373-EAF4-779E-F06A-C09D7A955C5F}"/>
          </ac:spMkLst>
        </pc:spChg>
        <pc:spChg chg="add mod">
          <ac:chgData name="Trần Duy Tùng" userId="1b77a4dd-98f3-47ad-b382-f86182ff5d49" providerId="ADAL" clId="{FFC5ED95-5C21-4DEA-BE90-CE6BF3432973}" dt="2023-05-27T13:57:22.549" v="1043" actId="14100"/>
          <ac:spMkLst>
            <pc:docMk/>
            <pc:sldMk cId="758394956" sldId="264"/>
            <ac:spMk id="23" creationId="{03EB3151-B327-33E2-F016-FA22FD67C95F}"/>
          </ac:spMkLst>
        </pc:spChg>
        <pc:cxnChg chg="add mod">
          <ac:chgData name="Trần Duy Tùng" userId="1b77a4dd-98f3-47ad-b382-f86182ff5d49" providerId="ADAL" clId="{FFC5ED95-5C21-4DEA-BE90-CE6BF3432973}" dt="2023-05-27T13:51:14.515" v="899"/>
          <ac:cxnSpMkLst>
            <pc:docMk/>
            <pc:sldMk cId="758394956" sldId="264"/>
            <ac:cxnSpMk id="2" creationId="{28D17F85-292B-8D97-B9CE-E4A086AF7E8A}"/>
          </ac:cxnSpMkLst>
        </pc:cxnChg>
        <pc:cxnChg chg="add mod">
          <ac:chgData name="Trần Duy Tùng" userId="1b77a4dd-98f3-47ad-b382-f86182ff5d49" providerId="ADAL" clId="{FFC5ED95-5C21-4DEA-BE90-CE6BF3432973}" dt="2023-05-27T13:51:14.515" v="899"/>
          <ac:cxnSpMkLst>
            <pc:docMk/>
            <pc:sldMk cId="758394956" sldId="264"/>
            <ac:cxnSpMk id="7" creationId="{C5308C4B-3452-4B6E-0A39-55150086952A}"/>
          </ac:cxnSpMkLst>
        </pc:cxnChg>
        <pc:cxnChg chg="add mod">
          <ac:chgData name="Trần Duy Tùng" userId="1b77a4dd-98f3-47ad-b382-f86182ff5d49" providerId="ADAL" clId="{FFC5ED95-5C21-4DEA-BE90-CE6BF3432973}" dt="2023-05-27T13:51:14.515" v="899"/>
          <ac:cxnSpMkLst>
            <pc:docMk/>
            <pc:sldMk cId="758394956" sldId="264"/>
            <ac:cxnSpMk id="8" creationId="{B1F9AC80-2634-27CF-1945-A2FF23AC9F49}"/>
          </ac:cxnSpMkLst>
        </pc:cxnChg>
        <pc:cxnChg chg="add mod">
          <ac:chgData name="Trần Duy Tùng" userId="1b77a4dd-98f3-47ad-b382-f86182ff5d49" providerId="ADAL" clId="{FFC5ED95-5C21-4DEA-BE90-CE6BF3432973}" dt="2023-05-27T13:51:14.515" v="899"/>
          <ac:cxnSpMkLst>
            <pc:docMk/>
            <pc:sldMk cId="758394956" sldId="264"/>
            <ac:cxnSpMk id="9" creationId="{256ED839-08AC-D421-1A46-229FB561EBE1}"/>
          </ac:cxnSpMkLst>
        </pc:cxnChg>
        <pc:cxnChg chg="add mod">
          <ac:chgData name="Trần Duy Tùng" userId="1b77a4dd-98f3-47ad-b382-f86182ff5d49" providerId="ADAL" clId="{FFC5ED95-5C21-4DEA-BE90-CE6BF3432973}" dt="2023-05-27T13:51:14.515" v="899"/>
          <ac:cxnSpMkLst>
            <pc:docMk/>
            <pc:sldMk cId="758394956" sldId="264"/>
            <ac:cxnSpMk id="10" creationId="{58D303A1-E4E5-49B3-8E96-E37DBE192496}"/>
          </ac:cxnSpMkLst>
        </pc:cxnChg>
        <pc:cxnChg chg="add mod">
          <ac:chgData name="Trần Duy Tùng" userId="1b77a4dd-98f3-47ad-b382-f86182ff5d49" providerId="ADAL" clId="{FFC5ED95-5C21-4DEA-BE90-CE6BF3432973}" dt="2023-05-27T13:51:14.515" v="899"/>
          <ac:cxnSpMkLst>
            <pc:docMk/>
            <pc:sldMk cId="758394956" sldId="264"/>
            <ac:cxnSpMk id="17" creationId="{DF9C9A54-611C-5EF4-70A6-AC5F3144858A}"/>
          </ac:cxnSpMkLst>
        </pc:cxnChg>
        <pc:cxnChg chg="add mod">
          <ac:chgData name="Trần Duy Tùng" userId="1b77a4dd-98f3-47ad-b382-f86182ff5d49" providerId="ADAL" clId="{FFC5ED95-5C21-4DEA-BE90-CE6BF3432973}" dt="2023-05-27T13:51:14.515" v="899"/>
          <ac:cxnSpMkLst>
            <pc:docMk/>
            <pc:sldMk cId="758394956" sldId="264"/>
            <ac:cxnSpMk id="18" creationId="{440D550B-DB8B-1521-352B-305C2A08EA8A}"/>
          </ac:cxnSpMkLst>
        </pc:cxnChg>
        <pc:cxnChg chg="add mod">
          <ac:chgData name="Trần Duy Tùng" userId="1b77a4dd-98f3-47ad-b382-f86182ff5d49" providerId="ADAL" clId="{FFC5ED95-5C21-4DEA-BE90-CE6BF3432973}" dt="2023-05-27T13:51:14.515" v="899"/>
          <ac:cxnSpMkLst>
            <pc:docMk/>
            <pc:sldMk cId="758394956" sldId="264"/>
            <ac:cxnSpMk id="19" creationId="{3489BFFF-A6AD-9A58-5939-E10CE8A05EF3}"/>
          </ac:cxnSpMkLst>
        </pc:cxnChg>
        <pc:cxnChg chg="add mod">
          <ac:chgData name="Trần Duy Tùng" userId="1b77a4dd-98f3-47ad-b382-f86182ff5d49" providerId="ADAL" clId="{FFC5ED95-5C21-4DEA-BE90-CE6BF3432973}" dt="2023-05-27T13:51:14.515" v="899"/>
          <ac:cxnSpMkLst>
            <pc:docMk/>
            <pc:sldMk cId="758394956" sldId="264"/>
            <ac:cxnSpMk id="20" creationId="{5918E4F9-AC08-9CB1-1C43-82E6E0406B8E}"/>
          </ac:cxnSpMkLst>
        </pc:cxnChg>
        <pc:cxnChg chg="add mod">
          <ac:chgData name="Trần Duy Tùng" userId="1b77a4dd-98f3-47ad-b382-f86182ff5d49" providerId="ADAL" clId="{FFC5ED95-5C21-4DEA-BE90-CE6BF3432973}" dt="2023-05-27T13:51:14.515" v="899"/>
          <ac:cxnSpMkLst>
            <pc:docMk/>
            <pc:sldMk cId="758394956" sldId="264"/>
            <ac:cxnSpMk id="21" creationId="{C2789C3C-C966-C873-4496-14F94E3077F7}"/>
          </ac:cxnSpMkLst>
        </pc:cxnChg>
      </pc:sldChg>
      <pc:sldChg chg="new del">
        <pc:chgData name="Trần Duy Tùng" userId="1b77a4dd-98f3-47ad-b382-f86182ff5d49" providerId="ADAL" clId="{FFC5ED95-5C21-4DEA-BE90-CE6BF3432973}" dt="2023-05-27T13:25:51.569" v="857" actId="680"/>
        <pc:sldMkLst>
          <pc:docMk/>
          <pc:sldMk cId="1588623460" sldId="265"/>
        </pc:sldMkLst>
      </pc:sldChg>
      <pc:sldChg chg="modSp add del mod ord">
        <pc:chgData name="Trần Duy Tùng" userId="1b77a4dd-98f3-47ad-b382-f86182ff5d49" providerId="ADAL" clId="{FFC5ED95-5C21-4DEA-BE90-CE6BF3432973}" dt="2023-05-28T14:33:55.507" v="1528" actId="47"/>
        <pc:sldMkLst>
          <pc:docMk/>
          <pc:sldMk cId="3594271656" sldId="265"/>
        </pc:sldMkLst>
        <pc:spChg chg="mod">
          <ac:chgData name="Trần Duy Tùng" userId="1b77a4dd-98f3-47ad-b382-f86182ff5d49" providerId="ADAL" clId="{FFC5ED95-5C21-4DEA-BE90-CE6BF3432973}" dt="2023-05-27T13:27:08.077" v="880" actId="20577"/>
          <ac:spMkLst>
            <pc:docMk/>
            <pc:sldMk cId="3594271656" sldId="265"/>
            <ac:spMk id="4" creationId="{2F1068D1-40B9-3B71-9164-D06F3F51FE72}"/>
          </ac:spMkLst>
        </pc:spChg>
      </pc:sldChg>
      <pc:sldChg chg="modSp add del mod ord">
        <pc:chgData name="Trần Duy Tùng" userId="1b77a4dd-98f3-47ad-b382-f86182ff5d49" providerId="ADAL" clId="{FFC5ED95-5C21-4DEA-BE90-CE6BF3432973}" dt="2023-05-28T14:42:57.461" v="1611" actId="47"/>
        <pc:sldMkLst>
          <pc:docMk/>
          <pc:sldMk cId="3924425539" sldId="266"/>
        </pc:sldMkLst>
        <pc:spChg chg="mod">
          <ac:chgData name="Trần Duy Tùng" userId="1b77a4dd-98f3-47ad-b382-f86182ff5d49" providerId="ADAL" clId="{FFC5ED95-5C21-4DEA-BE90-CE6BF3432973}" dt="2023-05-27T14:08:16.012" v="1153" actId="20577"/>
          <ac:spMkLst>
            <pc:docMk/>
            <pc:sldMk cId="3924425539" sldId="266"/>
            <ac:spMk id="4" creationId="{2F1068D1-40B9-3B71-9164-D06F3F51FE72}"/>
          </ac:spMkLst>
        </pc:spChg>
      </pc:sldChg>
      <pc:sldChg chg="modSp add del mod modTransition modAnim">
        <pc:chgData name="Trần Duy Tùng" userId="1b77a4dd-98f3-47ad-b382-f86182ff5d49" providerId="ADAL" clId="{FFC5ED95-5C21-4DEA-BE90-CE6BF3432973}" dt="2023-05-28T14:48:59.328" v="1649" actId="47"/>
        <pc:sldMkLst>
          <pc:docMk/>
          <pc:sldMk cId="2863589079" sldId="267"/>
        </pc:sldMkLst>
        <pc:spChg chg="mod">
          <ac:chgData name="Trần Duy Tùng" userId="1b77a4dd-98f3-47ad-b382-f86182ff5d49" providerId="ADAL" clId="{FFC5ED95-5C21-4DEA-BE90-CE6BF3432973}" dt="2023-05-27T13:54:15.521" v="962" actId="13822"/>
          <ac:spMkLst>
            <pc:docMk/>
            <pc:sldMk cId="2863589079" sldId="267"/>
            <ac:spMk id="4" creationId="{0C9BDBA6-C959-6B63-D1C7-9CCA7548C83C}"/>
          </ac:spMkLst>
        </pc:spChg>
        <pc:spChg chg="mod">
          <ac:chgData name="Trần Duy Tùng" userId="1b77a4dd-98f3-47ad-b382-f86182ff5d49" providerId="ADAL" clId="{FFC5ED95-5C21-4DEA-BE90-CE6BF3432973}" dt="2023-05-27T13:54:17.178" v="963" actId="13822"/>
          <ac:spMkLst>
            <pc:docMk/>
            <pc:sldMk cId="2863589079" sldId="267"/>
            <ac:spMk id="5" creationId="{F528AD4C-9FA6-34BB-6586-0A6704896716}"/>
          </ac:spMkLst>
        </pc:spChg>
        <pc:spChg chg="mod">
          <ac:chgData name="Trần Duy Tùng" userId="1b77a4dd-98f3-47ad-b382-f86182ff5d49" providerId="ADAL" clId="{FFC5ED95-5C21-4DEA-BE90-CE6BF3432973}" dt="2023-05-27T13:57:18.373" v="1041" actId="14100"/>
          <ac:spMkLst>
            <pc:docMk/>
            <pc:sldMk cId="2863589079" sldId="267"/>
            <ac:spMk id="23" creationId="{03EB3151-B327-33E2-F016-FA22FD67C95F}"/>
          </ac:spMkLst>
        </pc:spChg>
      </pc:sldChg>
      <pc:sldChg chg="modSp add del mod">
        <pc:chgData name="Trần Duy Tùng" userId="1b77a4dd-98f3-47ad-b382-f86182ff5d49" providerId="ADAL" clId="{FFC5ED95-5C21-4DEA-BE90-CE6BF3432973}" dt="2023-05-27T13:55:59.725" v="980" actId="47"/>
        <pc:sldMkLst>
          <pc:docMk/>
          <pc:sldMk cId="972827048" sldId="268"/>
        </pc:sldMkLst>
        <pc:spChg chg="mod">
          <ac:chgData name="Trần Duy Tùng" userId="1b77a4dd-98f3-47ad-b382-f86182ff5d49" providerId="ADAL" clId="{FFC5ED95-5C21-4DEA-BE90-CE6BF3432973}" dt="2023-05-27T13:54:51.004" v="966" actId="20577"/>
          <ac:spMkLst>
            <pc:docMk/>
            <pc:sldMk cId="972827048" sldId="268"/>
            <ac:spMk id="23" creationId="{03EB3151-B327-33E2-F016-FA22FD67C95F}"/>
          </ac:spMkLst>
        </pc:spChg>
      </pc:sldChg>
      <pc:sldChg chg="addSp modSp add del mod modTransition modAnim">
        <pc:chgData name="Trần Duy Tùng" userId="1b77a4dd-98f3-47ad-b382-f86182ff5d49" providerId="ADAL" clId="{FFC5ED95-5C21-4DEA-BE90-CE6BF3432973}" dt="2023-05-28T14:51:42.398" v="1677" actId="47"/>
        <pc:sldMkLst>
          <pc:docMk/>
          <pc:sldMk cId="2621737376" sldId="269"/>
        </pc:sldMkLst>
        <pc:spChg chg="mod">
          <ac:chgData name="Trần Duy Tùng" userId="1b77a4dd-98f3-47ad-b382-f86182ff5d49" providerId="ADAL" clId="{FFC5ED95-5C21-4DEA-BE90-CE6BF3432973}" dt="2023-05-27T13:56:30.602" v="994" actId="13822"/>
          <ac:spMkLst>
            <pc:docMk/>
            <pc:sldMk cId="2621737376" sldId="269"/>
            <ac:spMk id="5" creationId="{F528AD4C-9FA6-34BB-6586-0A6704896716}"/>
          </ac:spMkLst>
        </pc:spChg>
        <pc:spChg chg="mod">
          <ac:chgData name="Trần Duy Tùng" userId="1b77a4dd-98f3-47ad-b382-f86182ff5d49" providerId="ADAL" clId="{FFC5ED95-5C21-4DEA-BE90-CE6BF3432973}" dt="2023-05-27T13:56:32.673" v="995" actId="13822"/>
          <ac:spMkLst>
            <pc:docMk/>
            <pc:sldMk cId="2621737376" sldId="269"/>
            <ac:spMk id="11" creationId="{14E42077-5E68-BE3C-53A2-C76F14253CDF}"/>
          </ac:spMkLst>
        </pc:spChg>
        <pc:spChg chg="mod">
          <ac:chgData name="Trần Duy Tùng" userId="1b77a4dd-98f3-47ad-b382-f86182ff5d49" providerId="ADAL" clId="{FFC5ED95-5C21-4DEA-BE90-CE6BF3432973}" dt="2023-05-27T14:01:00.218" v="1124" actId="5793"/>
          <ac:spMkLst>
            <pc:docMk/>
            <pc:sldMk cId="2621737376" sldId="269"/>
            <ac:spMk id="23" creationId="{03EB3151-B327-33E2-F016-FA22FD67C95F}"/>
          </ac:spMkLst>
        </pc:spChg>
        <pc:spChg chg="add mod">
          <ac:chgData name="Trần Duy Tùng" userId="1b77a4dd-98f3-47ad-b382-f86182ff5d49" providerId="ADAL" clId="{FFC5ED95-5C21-4DEA-BE90-CE6BF3432973}" dt="2023-05-27T14:01:24.400" v="1140" actId="20577"/>
          <ac:spMkLst>
            <pc:docMk/>
            <pc:sldMk cId="2621737376" sldId="269"/>
            <ac:spMk id="24" creationId="{49FD454D-01DE-4CC4-2625-08F9BE423AC6}"/>
          </ac:spMkLst>
        </pc:spChg>
      </pc:sldChg>
      <pc:sldChg chg="modSp add del mod ord">
        <pc:chgData name="Trần Duy Tùng" userId="1b77a4dd-98f3-47ad-b382-f86182ff5d49" providerId="ADAL" clId="{FFC5ED95-5C21-4DEA-BE90-CE6BF3432973}" dt="2023-05-28T14:53:33.681" v="1689" actId="47"/>
        <pc:sldMkLst>
          <pc:docMk/>
          <pc:sldMk cId="2048949" sldId="270"/>
        </pc:sldMkLst>
        <pc:spChg chg="mod">
          <ac:chgData name="Trần Duy Tùng" userId="1b77a4dd-98f3-47ad-b382-f86182ff5d49" providerId="ADAL" clId="{FFC5ED95-5C21-4DEA-BE90-CE6BF3432973}" dt="2023-05-27T14:08:53.895" v="1175" actId="20577"/>
          <ac:spMkLst>
            <pc:docMk/>
            <pc:sldMk cId="2048949" sldId="270"/>
            <ac:spMk id="23" creationId="{03EB3151-B327-33E2-F016-FA22FD67C95F}"/>
          </ac:spMkLst>
        </pc:spChg>
      </pc:sldChg>
      <pc:sldChg chg="modSp add del mod">
        <pc:chgData name="Trần Duy Tùng" userId="1b77a4dd-98f3-47ad-b382-f86182ff5d49" providerId="ADAL" clId="{FFC5ED95-5C21-4DEA-BE90-CE6BF3432973}" dt="2023-05-28T14:54:04.490" v="1695" actId="47"/>
        <pc:sldMkLst>
          <pc:docMk/>
          <pc:sldMk cId="23386865" sldId="271"/>
        </pc:sldMkLst>
        <pc:spChg chg="mod">
          <ac:chgData name="Trần Duy Tùng" userId="1b77a4dd-98f3-47ad-b382-f86182ff5d49" providerId="ADAL" clId="{FFC5ED95-5C21-4DEA-BE90-CE6BF3432973}" dt="2023-05-27T14:09:19.857" v="1185" actId="13822"/>
          <ac:spMkLst>
            <pc:docMk/>
            <pc:sldMk cId="23386865" sldId="271"/>
            <ac:spMk id="4" creationId="{0C9BDBA6-C959-6B63-D1C7-9CCA7548C83C}"/>
          </ac:spMkLst>
        </pc:spChg>
        <pc:spChg chg="mod">
          <ac:chgData name="Trần Duy Tùng" userId="1b77a4dd-98f3-47ad-b382-f86182ff5d49" providerId="ADAL" clId="{FFC5ED95-5C21-4DEA-BE90-CE6BF3432973}" dt="2023-05-27T14:09:21.712" v="1186" actId="13822"/>
          <ac:spMkLst>
            <pc:docMk/>
            <pc:sldMk cId="23386865" sldId="271"/>
            <ac:spMk id="6" creationId="{9F3391A8-71B3-AF35-7668-30AF6638F67A}"/>
          </ac:spMkLst>
        </pc:spChg>
        <pc:spChg chg="mod">
          <ac:chgData name="Trần Duy Tùng" userId="1b77a4dd-98f3-47ad-b382-f86182ff5d49" providerId="ADAL" clId="{FFC5ED95-5C21-4DEA-BE90-CE6BF3432973}" dt="2023-05-27T14:09:13.829" v="1184" actId="20577"/>
          <ac:spMkLst>
            <pc:docMk/>
            <pc:sldMk cId="23386865" sldId="271"/>
            <ac:spMk id="23" creationId="{03EB3151-B327-33E2-F016-FA22FD67C95F}"/>
          </ac:spMkLst>
        </pc:spChg>
      </pc:sldChg>
      <pc:sldChg chg="addSp modSp add del mod modAnim">
        <pc:chgData name="Trần Duy Tùng" userId="1b77a4dd-98f3-47ad-b382-f86182ff5d49" providerId="ADAL" clId="{FFC5ED95-5C21-4DEA-BE90-CE6BF3432973}" dt="2023-05-28T14:54:58.800" v="1705" actId="47"/>
        <pc:sldMkLst>
          <pc:docMk/>
          <pc:sldMk cId="2220668427" sldId="272"/>
        </pc:sldMkLst>
        <pc:spChg chg="mod">
          <ac:chgData name="Trần Duy Tùng" userId="1b77a4dd-98f3-47ad-b382-f86182ff5d49" providerId="ADAL" clId="{FFC5ED95-5C21-4DEA-BE90-CE6BF3432973}" dt="2023-05-27T14:09:55.104" v="1188" actId="13822"/>
          <ac:spMkLst>
            <pc:docMk/>
            <pc:sldMk cId="2220668427" sldId="272"/>
            <ac:spMk id="6" creationId="{9F3391A8-71B3-AF35-7668-30AF6638F67A}"/>
          </ac:spMkLst>
        </pc:spChg>
        <pc:spChg chg="mod">
          <ac:chgData name="Trần Duy Tùng" userId="1b77a4dd-98f3-47ad-b382-f86182ff5d49" providerId="ADAL" clId="{FFC5ED95-5C21-4DEA-BE90-CE6BF3432973}" dt="2023-05-27T14:09:56.712" v="1189" actId="13822"/>
          <ac:spMkLst>
            <pc:docMk/>
            <pc:sldMk cId="2220668427" sldId="272"/>
            <ac:spMk id="14" creationId="{4C49101E-F91E-988A-6B51-8398A2A9099F}"/>
          </ac:spMkLst>
        </pc:spChg>
        <pc:spChg chg="mod">
          <ac:chgData name="Trần Duy Tùng" userId="1b77a4dd-98f3-47ad-b382-f86182ff5d49" providerId="ADAL" clId="{FFC5ED95-5C21-4DEA-BE90-CE6BF3432973}" dt="2023-05-27T14:10:08.856" v="1195" actId="20577"/>
          <ac:spMkLst>
            <pc:docMk/>
            <pc:sldMk cId="2220668427" sldId="272"/>
            <ac:spMk id="23" creationId="{03EB3151-B327-33E2-F016-FA22FD67C95F}"/>
          </ac:spMkLst>
        </pc:spChg>
        <pc:spChg chg="add mod">
          <ac:chgData name="Trần Duy Tùng" userId="1b77a4dd-98f3-47ad-b382-f86182ff5d49" providerId="ADAL" clId="{FFC5ED95-5C21-4DEA-BE90-CE6BF3432973}" dt="2023-05-27T14:11:07.374" v="1222" actId="20577"/>
          <ac:spMkLst>
            <pc:docMk/>
            <pc:sldMk cId="2220668427" sldId="272"/>
            <ac:spMk id="24" creationId="{B0F77787-B808-FC65-6121-CC2D84501D9B}"/>
          </ac:spMkLst>
        </pc:spChg>
      </pc:sldChg>
      <pc:sldChg chg="modSp add del mod ord">
        <pc:chgData name="Trần Duy Tùng" userId="1b77a4dd-98f3-47ad-b382-f86182ff5d49" providerId="ADAL" clId="{FFC5ED95-5C21-4DEA-BE90-CE6BF3432973}" dt="2023-05-28T15:00:40.095" v="1790" actId="47"/>
        <pc:sldMkLst>
          <pc:docMk/>
          <pc:sldMk cId="3514538855" sldId="273"/>
        </pc:sldMkLst>
        <pc:spChg chg="mod">
          <ac:chgData name="Trần Duy Tùng" userId="1b77a4dd-98f3-47ad-b382-f86182ff5d49" providerId="ADAL" clId="{FFC5ED95-5C21-4DEA-BE90-CE6BF3432973}" dt="2023-05-28T07:28:37.838" v="1241" actId="20577"/>
          <ac:spMkLst>
            <pc:docMk/>
            <pc:sldMk cId="3514538855" sldId="273"/>
            <ac:spMk id="4" creationId="{2F1068D1-40B9-3B71-9164-D06F3F51FE72}"/>
          </ac:spMkLst>
        </pc:spChg>
      </pc:sldChg>
      <pc:sldChg chg="addSp delSp modSp add del mod">
        <pc:chgData name="Trần Duy Tùng" userId="1b77a4dd-98f3-47ad-b382-f86182ff5d49" providerId="ADAL" clId="{FFC5ED95-5C21-4DEA-BE90-CE6BF3432973}" dt="2023-05-28T15:01:20.859" v="1811" actId="47"/>
        <pc:sldMkLst>
          <pc:docMk/>
          <pc:sldMk cId="637261675" sldId="274"/>
        </pc:sldMkLst>
        <pc:spChg chg="add mod">
          <ac:chgData name="Trần Duy Tùng" userId="1b77a4dd-98f3-47ad-b382-f86182ff5d49" providerId="ADAL" clId="{FFC5ED95-5C21-4DEA-BE90-CE6BF3432973}" dt="2023-05-28T09:17:44.628" v="1306" actId="1076"/>
          <ac:spMkLst>
            <pc:docMk/>
            <pc:sldMk cId="637261675" sldId="274"/>
            <ac:spMk id="2" creationId="{05367785-4E27-64E8-8D73-A083449C327D}"/>
          </ac:spMkLst>
        </pc:spChg>
        <pc:spChg chg="del mod">
          <ac:chgData name="Trần Duy Tùng" userId="1b77a4dd-98f3-47ad-b382-f86182ff5d49" providerId="ADAL" clId="{FFC5ED95-5C21-4DEA-BE90-CE6BF3432973}" dt="2023-05-28T09:15:50.233" v="1245"/>
          <ac:spMkLst>
            <pc:docMk/>
            <pc:sldMk cId="637261675" sldId="274"/>
            <ac:spMk id="4" creationId="{2F1068D1-40B9-3B71-9164-D06F3F51FE72}"/>
          </ac:spMkLst>
        </pc:spChg>
      </pc:sldChg>
      <pc:sldChg chg="modSp add del mod ord">
        <pc:chgData name="Trần Duy Tùng" userId="1b77a4dd-98f3-47ad-b382-f86182ff5d49" providerId="ADAL" clId="{FFC5ED95-5C21-4DEA-BE90-CE6BF3432973}" dt="2023-05-28T14:55:24.925" v="1727" actId="47"/>
        <pc:sldMkLst>
          <pc:docMk/>
          <pc:sldMk cId="2251853438" sldId="275"/>
        </pc:sldMkLst>
        <pc:spChg chg="mod">
          <ac:chgData name="Trần Duy Tùng" userId="1b77a4dd-98f3-47ad-b382-f86182ff5d49" providerId="ADAL" clId="{FFC5ED95-5C21-4DEA-BE90-CE6BF3432973}" dt="2023-05-28T09:28:16.869" v="1330" actId="1076"/>
          <ac:spMkLst>
            <pc:docMk/>
            <pc:sldMk cId="2251853438" sldId="275"/>
            <ac:spMk id="4" creationId="{2F1068D1-40B9-3B71-9164-D06F3F51FE72}"/>
          </ac:spMkLst>
        </pc:spChg>
      </pc:sldChg>
      <pc:sldChg chg="add del">
        <pc:chgData name="Trần Duy Tùng" userId="1b77a4dd-98f3-47ad-b382-f86182ff5d49" providerId="ADAL" clId="{FFC5ED95-5C21-4DEA-BE90-CE6BF3432973}" dt="2023-05-28T09:42:05.753" v="1465" actId="47"/>
        <pc:sldMkLst>
          <pc:docMk/>
          <pc:sldMk cId="773103198" sldId="276"/>
        </pc:sldMkLst>
      </pc:sldChg>
      <pc:sldChg chg="addSp modSp add del mod ord">
        <pc:chgData name="Trần Duy Tùng" userId="1b77a4dd-98f3-47ad-b382-f86182ff5d49" providerId="ADAL" clId="{FFC5ED95-5C21-4DEA-BE90-CE6BF3432973}" dt="2023-05-28T14:57:09.964" v="1739" actId="47"/>
        <pc:sldMkLst>
          <pc:docMk/>
          <pc:sldMk cId="3484073038" sldId="277"/>
        </pc:sldMkLst>
        <pc:spChg chg="mod">
          <ac:chgData name="Trần Duy Tùng" userId="1b77a4dd-98f3-47ad-b382-f86182ff5d49" providerId="ADAL" clId="{FFC5ED95-5C21-4DEA-BE90-CE6BF3432973}" dt="2023-05-28T09:29:56.379" v="1404" actId="14100"/>
          <ac:spMkLst>
            <pc:docMk/>
            <pc:sldMk cId="3484073038" sldId="277"/>
            <ac:spMk id="23" creationId="{03EB3151-B327-33E2-F016-FA22FD67C95F}"/>
          </ac:spMkLst>
        </pc:spChg>
        <pc:cxnChg chg="add mod">
          <ac:chgData name="Trần Duy Tùng" userId="1b77a4dd-98f3-47ad-b382-f86182ff5d49" providerId="ADAL" clId="{FFC5ED95-5C21-4DEA-BE90-CE6BF3432973}" dt="2023-05-28T09:30:24.509" v="1406" actId="13822"/>
          <ac:cxnSpMkLst>
            <pc:docMk/>
            <pc:sldMk cId="3484073038" sldId="277"/>
            <ac:cxnSpMk id="25" creationId="{8F117737-2B4F-22A1-8D50-D7DDA890D870}"/>
          </ac:cxnSpMkLst>
        </pc:cxnChg>
      </pc:sldChg>
      <pc:sldChg chg="addSp modSp add del mod">
        <pc:chgData name="Trần Duy Tùng" userId="1b77a4dd-98f3-47ad-b382-f86182ff5d49" providerId="ADAL" clId="{FFC5ED95-5C21-4DEA-BE90-CE6BF3432973}" dt="2023-05-28T14:58:00.732" v="1748" actId="47"/>
        <pc:sldMkLst>
          <pc:docMk/>
          <pc:sldMk cId="329086105" sldId="278"/>
        </pc:sldMkLst>
        <pc:spChg chg="mod">
          <ac:chgData name="Trần Duy Tùng" userId="1b77a4dd-98f3-47ad-b382-f86182ff5d49" providerId="ADAL" clId="{FFC5ED95-5C21-4DEA-BE90-CE6BF3432973}" dt="2023-05-28T09:30:46.273" v="1408" actId="13822"/>
          <ac:spMkLst>
            <pc:docMk/>
            <pc:sldMk cId="329086105" sldId="278"/>
            <ac:spMk id="4" creationId="{0C9BDBA6-C959-6B63-D1C7-9CCA7548C83C}"/>
          </ac:spMkLst>
        </pc:spChg>
        <pc:spChg chg="mod">
          <ac:chgData name="Trần Duy Tùng" userId="1b77a4dd-98f3-47ad-b382-f86182ff5d49" providerId="ADAL" clId="{FFC5ED95-5C21-4DEA-BE90-CE6BF3432973}" dt="2023-05-28T09:31:24.655" v="1412" actId="13822"/>
          <ac:spMkLst>
            <pc:docMk/>
            <pc:sldMk cId="329086105" sldId="278"/>
            <ac:spMk id="5" creationId="{F528AD4C-9FA6-34BB-6586-0A6704896716}"/>
          </ac:spMkLst>
        </pc:spChg>
        <pc:cxnChg chg="mod">
          <ac:chgData name="Trần Duy Tùng" userId="1b77a4dd-98f3-47ad-b382-f86182ff5d49" providerId="ADAL" clId="{FFC5ED95-5C21-4DEA-BE90-CE6BF3432973}" dt="2023-05-28T09:31:00.126" v="1411" actId="14100"/>
          <ac:cxnSpMkLst>
            <pc:docMk/>
            <pc:sldMk cId="329086105" sldId="278"/>
            <ac:cxnSpMk id="25" creationId="{8F117737-2B4F-22A1-8D50-D7DDA890D870}"/>
          </ac:cxnSpMkLst>
        </pc:cxnChg>
        <pc:cxnChg chg="add mod">
          <ac:chgData name="Trần Duy Tùng" userId="1b77a4dd-98f3-47ad-b382-f86182ff5d49" providerId="ADAL" clId="{FFC5ED95-5C21-4DEA-BE90-CE6BF3432973}" dt="2023-05-28T09:31:37.562" v="1415" actId="14100"/>
          <ac:cxnSpMkLst>
            <pc:docMk/>
            <pc:sldMk cId="329086105" sldId="278"/>
            <ac:cxnSpMk id="26" creationId="{EB869181-1FD5-DA08-40ED-667469B4A060}"/>
          </ac:cxnSpMkLst>
        </pc:cxnChg>
      </pc:sldChg>
      <pc:sldChg chg="delSp modSp add del mod">
        <pc:chgData name="Trần Duy Tùng" userId="1b77a4dd-98f3-47ad-b382-f86182ff5d49" providerId="ADAL" clId="{FFC5ED95-5C21-4DEA-BE90-CE6BF3432973}" dt="2023-05-28T14:58:31.791" v="1754" actId="47"/>
        <pc:sldMkLst>
          <pc:docMk/>
          <pc:sldMk cId="779254095" sldId="279"/>
        </pc:sldMkLst>
        <pc:spChg chg="mod">
          <ac:chgData name="Trần Duy Tùng" userId="1b77a4dd-98f3-47ad-b382-f86182ff5d49" providerId="ADAL" clId="{FFC5ED95-5C21-4DEA-BE90-CE6BF3432973}" dt="2023-05-28T09:38:08.302" v="1447" actId="13822"/>
          <ac:spMkLst>
            <pc:docMk/>
            <pc:sldMk cId="779254095" sldId="279"/>
            <ac:spMk id="5" creationId="{F528AD4C-9FA6-34BB-6586-0A6704896716}"/>
          </ac:spMkLst>
        </pc:spChg>
        <pc:spChg chg="mod">
          <ac:chgData name="Trần Duy Tùng" userId="1b77a4dd-98f3-47ad-b382-f86182ff5d49" providerId="ADAL" clId="{FFC5ED95-5C21-4DEA-BE90-CE6BF3432973}" dt="2023-05-28T09:33:02.329" v="1418" actId="13822"/>
          <ac:spMkLst>
            <pc:docMk/>
            <pc:sldMk cId="779254095" sldId="279"/>
            <ac:spMk id="11" creationId="{14E42077-5E68-BE3C-53A2-C76F14253CDF}"/>
          </ac:spMkLst>
        </pc:spChg>
        <pc:spChg chg="mod">
          <ac:chgData name="Trần Duy Tùng" userId="1b77a4dd-98f3-47ad-b382-f86182ff5d49" providerId="ADAL" clId="{FFC5ED95-5C21-4DEA-BE90-CE6BF3432973}" dt="2023-05-28T09:33:03.685" v="1419" actId="13822"/>
          <ac:spMkLst>
            <pc:docMk/>
            <pc:sldMk cId="779254095" sldId="279"/>
            <ac:spMk id="12" creationId="{D2813C89-B7BA-DC84-4181-B57367EA7C26}"/>
          </ac:spMkLst>
        </pc:spChg>
        <pc:cxnChg chg="del">
          <ac:chgData name="Trần Duy Tùng" userId="1b77a4dd-98f3-47ad-b382-f86182ff5d49" providerId="ADAL" clId="{FFC5ED95-5C21-4DEA-BE90-CE6BF3432973}" dt="2023-05-28T09:33:05.366" v="1420" actId="478"/>
          <ac:cxnSpMkLst>
            <pc:docMk/>
            <pc:sldMk cId="779254095" sldId="279"/>
            <ac:cxnSpMk id="25" creationId="{8F117737-2B4F-22A1-8D50-D7DDA890D870}"/>
          </ac:cxnSpMkLst>
        </pc:cxnChg>
        <pc:cxnChg chg="del">
          <ac:chgData name="Trần Duy Tùng" userId="1b77a4dd-98f3-47ad-b382-f86182ff5d49" providerId="ADAL" clId="{FFC5ED95-5C21-4DEA-BE90-CE6BF3432973}" dt="2023-05-28T09:33:06.749" v="1421" actId="478"/>
          <ac:cxnSpMkLst>
            <pc:docMk/>
            <pc:sldMk cId="779254095" sldId="279"/>
            <ac:cxnSpMk id="26" creationId="{EB869181-1FD5-DA08-40ED-667469B4A060}"/>
          </ac:cxnSpMkLst>
        </pc:cxnChg>
      </pc:sldChg>
      <pc:sldChg chg="modSp add del mod">
        <pc:chgData name="Trần Duy Tùng" userId="1b77a4dd-98f3-47ad-b382-f86182ff5d49" providerId="ADAL" clId="{FFC5ED95-5C21-4DEA-BE90-CE6BF3432973}" dt="2023-05-28T14:58:48.260" v="1758" actId="47"/>
        <pc:sldMkLst>
          <pc:docMk/>
          <pc:sldMk cId="871131863" sldId="280"/>
        </pc:sldMkLst>
        <pc:spChg chg="mod">
          <ac:chgData name="Trần Duy Tùng" userId="1b77a4dd-98f3-47ad-b382-f86182ff5d49" providerId="ADAL" clId="{FFC5ED95-5C21-4DEA-BE90-CE6BF3432973}" dt="2023-05-28T09:33:23.734" v="1423" actId="13822"/>
          <ac:spMkLst>
            <pc:docMk/>
            <pc:sldMk cId="871131863" sldId="280"/>
            <ac:spMk id="12" creationId="{D2813C89-B7BA-DC84-4181-B57367EA7C26}"/>
          </ac:spMkLst>
        </pc:spChg>
      </pc:sldChg>
      <pc:sldChg chg="addSp modSp add del mod">
        <pc:chgData name="Trần Duy Tùng" userId="1b77a4dd-98f3-47ad-b382-f86182ff5d49" providerId="ADAL" clId="{FFC5ED95-5C21-4DEA-BE90-CE6BF3432973}" dt="2023-05-28T14:59:20.303" v="1767" actId="47"/>
        <pc:sldMkLst>
          <pc:docMk/>
          <pc:sldMk cId="2140858102" sldId="281"/>
        </pc:sldMkLst>
        <pc:spChg chg="mod">
          <ac:chgData name="Trần Duy Tùng" userId="1b77a4dd-98f3-47ad-b382-f86182ff5d49" providerId="ADAL" clId="{FFC5ED95-5C21-4DEA-BE90-CE6BF3432973}" dt="2023-05-28T09:39:26.486" v="1454" actId="1076"/>
          <ac:spMkLst>
            <pc:docMk/>
            <pc:sldMk cId="2140858102" sldId="281"/>
            <ac:spMk id="3" creationId="{163AF7F5-D587-C13F-E563-4BE7E4DACF1B}"/>
          </ac:spMkLst>
        </pc:spChg>
        <pc:spChg chg="mod">
          <ac:chgData name="Trần Duy Tùng" userId="1b77a4dd-98f3-47ad-b382-f86182ff5d49" providerId="ADAL" clId="{FFC5ED95-5C21-4DEA-BE90-CE6BF3432973}" dt="2023-05-28T09:39:26.486" v="1454" actId="1076"/>
          <ac:spMkLst>
            <pc:docMk/>
            <pc:sldMk cId="2140858102" sldId="281"/>
            <ac:spMk id="4" creationId="{0C9BDBA6-C959-6B63-D1C7-9CCA7548C83C}"/>
          </ac:spMkLst>
        </pc:spChg>
        <pc:spChg chg="mod">
          <ac:chgData name="Trần Duy Tùng" userId="1b77a4dd-98f3-47ad-b382-f86182ff5d49" providerId="ADAL" clId="{FFC5ED95-5C21-4DEA-BE90-CE6BF3432973}" dt="2023-05-28T09:39:26.486" v="1454" actId="1076"/>
          <ac:spMkLst>
            <pc:docMk/>
            <pc:sldMk cId="2140858102" sldId="281"/>
            <ac:spMk id="5" creationId="{F528AD4C-9FA6-34BB-6586-0A6704896716}"/>
          </ac:spMkLst>
        </pc:spChg>
        <pc:spChg chg="mod">
          <ac:chgData name="Trần Duy Tùng" userId="1b77a4dd-98f3-47ad-b382-f86182ff5d49" providerId="ADAL" clId="{FFC5ED95-5C21-4DEA-BE90-CE6BF3432973}" dt="2023-05-28T09:39:26.486" v="1454" actId="1076"/>
          <ac:spMkLst>
            <pc:docMk/>
            <pc:sldMk cId="2140858102" sldId="281"/>
            <ac:spMk id="6" creationId="{9F3391A8-71B3-AF35-7668-30AF6638F67A}"/>
          </ac:spMkLst>
        </pc:spChg>
        <pc:spChg chg="mod">
          <ac:chgData name="Trần Duy Tùng" userId="1b77a4dd-98f3-47ad-b382-f86182ff5d49" providerId="ADAL" clId="{FFC5ED95-5C21-4DEA-BE90-CE6BF3432973}" dt="2023-05-28T09:39:26.486" v="1454" actId="1076"/>
          <ac:spMkLst>
            <pc:docMk/>
            <pc:sldMk cId="2140858102" sldId="281"/>
            <ac:spMk id="11" creationId="{14E42077-5E68-BE3C-53A2-C76F14253CDF}"/>
          </ac:spMkLst>
        </pc:spChg>
        <pc:spChg chg="mod">
          <ac:chgData name="Trần Duy Tùng" userId="1b77a4dd-98f3-47ad-b382-f86182ff5d49" providerId="ADAL" clId="{FFC5ED95-5C21-4DEA-BE90-CE6BF3432973}" dt="2023-05-28T09:39:26.486" v="1454" actId="1076"/>
          <ac:spMkLst>
            <pc:docMk/>
            <pc:sldMk cId="2140858102" sldId="281"/>
            <ac:spMk id="12" creationId="{D2813C89-B7BA-DC84-4181-B57367EA7C26}"/>
          </ac:spMkLst>
        </pc:spChg>
        <pc:spChg chg="mod">
          <ac:chgData name="Trần Duy Tùng" userId="1b77a4dd-98f3-47ad-b382-f86182ff5d49" providerId="ADAL" clId="{FFC5ED95-5C21-4DEA-BE90-CE6BF3432973}" dt="2023-05-28T09:39:26.486" v="1454" actId="1076"/>
          <ac:spMkLst>
            <pc:docMk/>
            <pc:sldMk cId="2140858102" sldId="281"/>
            <ac:spMk id="13" creationId="{6357E0D6-CA3E-C6FC-290B-D9C892853550}"/>
          </ac:spMkLst>
        </pc:spChg>
        <pc:spChg chg="mod">
          <ac:chgData name="Trần Duy Tùng" userId="1b77a4dd-98f3-47ad-b382-f86182ff5d49" providerId="ADAL" clId="{FFC5ED95-5C21-4DEA-BE90-CE6BF3432973}" dt="2023-05-28T09:39:26.486" v="1454" actId="1076"/>
          <ac:spMkLst>
            <pc:docMk/>
            <pc:sldMk cId="2140858102" sldId="281"/>
            <ac:spMk id="14" creationId="{4C49101E-F91E-988A-6B51-8398A2A9099F}"/>
          </ac:spMkLst>
        </pc:spChg>
        <pc:spChg chg="mod">
          <ac:chgData name="Trần Duy Tùng" userId="1b77a4dd-98f3-47ad-b382-f86182ff5d49" providerId="ADAL" clId="{FFC5ED95-5C21-4DEA-BE90-CE6BF3432973}" dt="2023-05-28T09:39:26.486" v="1454" actId="1076"/>
          <ac:spMkLst>
            <pc:docMk/>
            <pc:sldMk cId="2140858102" sldId="281"/>
            <ac:spMk id="15" creationId="{FCDDCB38-31FB-5263-F931-48C9616166A9}"/>
          </ac:spMkLst>
        </pc:spChg>
        <pc:spChg chg="mod">
          <ac:chgData name="Trần Duy Tùng" userId="1b77a4dd-98f3-47ad-b382-f86182ff5d49" providerId="ADAL" clId="{FFC5ED95-5C21-4DEA-BE90-CE6BF3432973}" dt="2023-05-28T09:39:26.486" v="1454" actId="1076"/>
          <ac:spMkLst>
            <pc:docMk/>
            <pc:sldMk cId="2140858102" sldId="281"/>
            <ac:spMk id="16" creationId="{E0488C0F-37BF-0718-78C9-8A3359B2A995}"/>
          </ac:spMkLst>
        </pc:spChg>
        <pc:spChg chg="mod">
          <ac:chgData name="Trần Duy Tùng" userId="1b77a4dd-98f3-47ad-b382-f86182ff5d49" providerId="ADAL" clId="{FFC5ED95-5C21-4DEA-BE90-CE6BF3432973}" dt="2023-05-28T09:39:26.486" v="1454" actId="1076"/>
          <ac:spMkLst>
            <pc:docMk/>
            <pc:sldMk cId="2140858102" sldId="281"/>
            <ac:spMk id="22" creationId="{A245D373-EAF4-779E-F06A-C09D7A955C5F}"/>
          </ac:spMkLst>
        </pc:spChg>
        <pc:spChg chg="mod">
          <ac:chgData name="Trần Duy Tùng" userId="1b77a4dd-98f3-47ad-b382-f86182ff5d49" providerId="ADAL" clId="{FFC5ED95-5C21-4DEA-BE90-CE6BF3432973}" dt="2023-05-28T09:34:46.286" v="1426" actId="20577"/>
          <ac:spMkLst>
            <pc:docMk/>
            <pc:sldMk cId="2140858102" sldId="281"/>
            <ac:spMk id="23" creationId="{03EB3151-B327-33E2-F016-FA22FD67C95F}"/>
          </ac:spMkLst>
        </pc:spChg>
        <pc:cxnChg chg="mod">
          <ac:chgData name="Trần Duy Tùng" userId="1b77a4dd-98f3-47ad-b382-f86182ff5d49" providerId="ADAL" clId="{FFC5ED95-5C21-4DEA-BE90-CE6BF3432973}" dt="2023-05-28T09:39:26.486" v="1454" actId="1076"/>
          <ac:cxnSpMkLst>
            <pc:docMk/>
            <pc:sldMk cId="2140858102" sldId="281"/>
            <ac:cxnSpMk id="2" creationId="{28D17F85-292B-8D97-B9CE-E4A086AF7E8A}"/>
          </ac:cxnSpMkLst>
        </pc:cxnChg>
        <pc:cxnChg chg="mod">
          <ac:chgData name="Trần Duy Tùng" userId="1b77a4dd-98f3-47ad-b382-f86182ff5d49" providerId="ADAL" clId="{FFC5ED95-5C21-4DEA-BE90-CE6BF3432973}" dt="2023-05-28T09:39:26.486" v="1454" actId="1076"/>
          <ac:cxnSpMkLst>
            <pc:docMk/>
            <pc:sldMk cId="2140858102" sldId="281"/>
            <ac:cxnSpMk id="7" creationId="{C5308C4B-3452-4B6E-0A39-55150086952A}"/>
          </ac:cxnSpMkLst>
        </pc:cxnChg>
        <pc:cxnChg chg="mod">
          <ac:chgData name="Trần Duy Tùng" userId="1b77a4dd-98f3-47ad-b382-f86182ff5d49" providerId="ADAL" clId="{FFC5ED95-5C21-4DEA-BE90-CE6BF3432973}" dt="2023-05-28T09:39:26.486" v="1454" actId="1076"/>
          <ac:cxnSpMkLst>
            <pc:docMk/>
            <pc:sldMk cId="2140858102" sldId="281"/>
            <ac:cxnSpMk id="8" creationId="{B1F9AC80-2634-27CF-1945-A2FF23AC9F49}"/>
          </ac:cxnSpMkLst>
        </pc:cxnChg>
        <pc:cxnChg chg="mod">
          <ac:chgData name="Trần Duy Tùng" userId="1b77a4dd-98f3-47ad-b382-f86182ff5d49" providerId="ADAL" clId="{FFC5ED95-5C21-4DEA-BE90-CE6BF3432973}" dt="2023-05-28T09:39:26.486" v="1454" actId="1076"/>
          <ac:cxnSpMkLst>
            <pc:docMk/>
            <pc:sldMk cId="2140858102" sldId="281"/>
            <ac:cxnSpMk id="9" creationId="{256ED839-08AC-D421-1A46-229FB561EBE1}"/>
          </ac:cxnSpMkLst>
        </pc:cxnChg>
        <pc:cxnChg chg="mod">
          <ac:chgData name="Trần Duy Tùng" userId="1b77a4dd-98f3-47ad-b382-f86182ff5d49" providerId="ADAL" clId="{FFC5ED95-5C21-4DEA-BE90-CE6BF3432973}" dt="2023-05-28T09:39:26.486" v="1454" actId="1076"/>
          <ac:cxnSpMkLst>
            <pc:docMk/>
            <pc:sldMk cId="2140858102" sldId="281"/>
            <ac:cxnSpMk id="10" creationId="{58D303A1-E4E5-49B3-8E96-E37DBE192496}"/>
          </ac:cxnSpMkLst>
        </pc:cxnChg>
        <pc:cxnChg chg="mod">
          <ac:chgData name="Trần Duy Tùng" userId="1b77a4dd-98f3-47ad-b382-f86182ff5d49" providerId="ADAL" clId="{FFC5ED95-5C21-4DEA-BE90-CE6BF3432973}" dt="2023-05-28T09:39:26.486" v="1454" actId="1076"/>
          <ac:cxnSpMkLst>
            <pc:docMk/>
            <pc:sldMk cId="2140858102" sldId="281"/>
            <ac:cxnSpMk id="17" creationId="{DF9C9A54-611C-5EF4-70A6-AC5F3144858A}"/>
          </ac:cxnSpMkLst>
        </pc:cxnChg>
        <pc:cxnChg chg="mod">
          <ac:chgData name="Trần Duy Tùng" userId="1b77a4dd-98f3-47ad-b382-f86182ff5d49" providerId="ADAL" clId="{FFC5ED95-5C21-4DEA-BE90-CE6BF3432973}" dt="2023-05-28T09:39:26.486" v="1454" actId="1076"/>
          <ac:cxnSpMkLst>
            <pc:docMk/>
            <pc:sldMk cId="2140858102" sldId="281"/>
            <ac:cxnSpMk id="18" creationId="{440D550B-DB8B-1521-352B-305C2A08EA8A}"/>
          </ac:cxnSpMkLst>
        </pc:cxnChg>
        <pc:cxnChg chg="mod">
          <ac:chgData name="Trần Duy Tùng" userId="1b77a4dd-98f3-47ad-b382-f86182ff5d49" providerId="ADAL" clId="{FFC5ED95-5C21-4DEA-BE90-CE6BF3432973}" dt="2023-05-28T09:39:26.486" v="1454" actId="1076"/>
          <ac:cxnSpMkLst>
            <pc:docMk/>
            <pc:sldMk cId="2140858102" sldId="281"/>
            <ac:cxnSpMk id="19" creationId="{3489BFFF-A6AD-9A58-5939-E10CE8A05EF3}"/>
          </ac:cxnSpMkLst>
        </pc:cxnChg>
        <pc:cxnChg chg="mod">
          <ac:chgData name="Trần Duy Tùng" userId="1b77a4dd-98f3-47ad-b382-f86182ff5d49" providerId="ADAL" clId="{FFC5ED95-5C21-4DEA-BE90-CE6BF3432973}" dt="2023-05-28T09:39:26.486" v="1454" actId="1076"/>
          <ac:cxnSpMkLst>
            <pc:docMk/>
            <pc:sldMk cId="2140858102" sldId="281"/>
            <ac:cxnSpMk id="20" creationId="{5918E4F9-AC08-9CB1-1C43-82E6E0406B8E}"/>
          </ac:cxnSpMkLst>
        </pc:cxnChg>
        <pc:cxnChg chg="mod">
          <ac:chgData name="Trần Duy Tùng" userId="1b77a4dd-98f3-47ad-b382-f86182ff5d49" providerId="ADAL" clId="{FFC5ED95-5C21-4DEA-BE90-CE6BF3432973}" dt="2023-05-28T09:39:26.486" v="1454" actId="1076"/>
          <ac:cxnSpMkLst>
            <pc:docMk/>
            <pc:sldMk cId="2140858102" sldId="281"/>
            <ac:cxnSpMk id="21" creationId="{C2789C3C-C966-C873-4496-14F94E3077F7}"/>
          </ac:cxnSpMkLst>
        </pc:cxnChg>
        <pc:cxnChg chg="add mod">
          <ac:chgData name="Trần Duy Tùng" userId="1b77a4dd-98f3-47ad-b382-f86182ff5d49" providerId="ADAL" clId="{FFC5ED95-5C21-4DEA-BE90-CE6BF3432973}" dt="2023-05-28T09:39:26.486" v="1454" actId="1076"/>
          <ac:cxnSpMkLst>
            <pc:docMk/>
            <pc:sldMk cId="2140858102" sldId="281"/>
            <ac:cxnSpMk id="24" creationId="{7BFBCCAF-5315-E68D-0A7B-C298A4FEB9DD}"/>
          </ac:cxnSpMkLst>
        </pc:cxnChg>
        <pc:cxnChg chg="add mod">
          <ac:chgData name="Trần Duy Tùng" userId="1b77a4dd-98f3-47ad-b382-f86182ff5d49" providerId="ADAL" clId="{FFC5ED95-5C21-4DEA-BE90-CE6BF3432973}" dt="2023-05-28T09:39:26.486" v="1454" actId="1076"/>
          <ac:cxnSpMkLst>
            <pc:docMk/>
            <pc:sldMk cId="2140858102" sldId="281"/>
            <ac:cxnSpMk id="27" creationId="{68BEBACA-EF63-D16D-603A-955E2E781A61}"/>
          </ac:cxnSpMkLst>
        </pc:cxnChg>
      </pc:sldChg>
      <pc:sldChg chg="addSp delSp modSp add del mod">
        <pc:chgData name="Trần Duy Tùng" userId="1b77a4dd-98f3-47ad-b382-f86182ff5d49" providerId="ADAL" clId="{FFC5ED95-5C21-4DEA-BE90-CE6BF3432973}" dt="2023-05-28T14:59:51.144" v="1776" actId="47"/>
        <pc:sldMkLst>
          <pc:docMk/>
          <pc:sldMk cId="1207185413" sldId="282"/>
        </pc:sldMkLst>
        <pc:spChg chg="mod">
          <ac:chgData name="Trần Duy Tùng" userId="1b77a4dd-98f3-47ad-b382-f86182ff5d49" providerId="ADAL" clId="{FFC5ED95-5C21-4DEA-BE90-CE6BF3432973}" dt="2023-05-28T09:36:58.547" v="1438" actId="13822"/>
          <ac:spMkLst>
            <pc:docMk/>
            <pc:sldMk cId="1207185413" sldId="282"/>
            <ac:spMk id="4" creationId="{0C9BDBA6-C959-6B63-D1C7-9CCA7548C83C}"/>
          </ac:spMkLst>
        </pc:spChg>
        <pc:spChg chg="mod">
          <ac:chgData name="Trần Duy Tùng" userId="1b77a4dd-98f3-47ad-b382-f86182ff5d49" providerId="ADAL" clId="{FFC5ED95-5C21-4DEA-BE90-CE6BF3432973}" dt="2023-05-28T09:37:01.227" v="1439" actId="13822"/>
          <ac:spMkLst>
            <pc:docMk/>
            <pc:sldMk cId="1207185413" sldId="282"/>
            <ac:spMk id="5" creationId="{F528AD4C-9FA6-34BB-6586-0A6704896716}"/>
          </ac:spMkLst>
        </pc:spChg>
        <pc:spChg chg="mod">
          <ac:chgData name="Trần Duy Tùng" userId="1b77a4dd-98f3-47ad-b382-f86182ff5d49" providerId="ADAL" clId="{FFC5ED95-5C21-4DEA-BE90-CE6BF3432973}" dt="2023-05-28T09:37:02.721" v="1440" actId="13822"/>
          <ac:spMkLst>
            <pc:docMk/>
            <pc:sldMk cId="1207185413" sldId="282"/>
            <ac:spMk id="6" creationId="{9F3391A8-71B3-AF35-7668-30AF6638F67A}"/>
          </ac:spMkLst>
        </pc:spChg>
        <pc:cxnChg chg="add del mod">
          <ac:chgData name="Trần Duy Tùng" userId="1b77a4dd-98f3-47ad-b382-f86182ff5d49" providerId="ADAL" clId="{FFC5ED95-5C21-4DEA-BE90-CE6BF3432973}" dt="2023-05-28T09:37:15.954" v="1446" actId="14100"/>
          <ac:cxnSpMkLst>
            <pc:docMk/>
            <pc:sldMk cId="1207185413" sldId="282"/>
            <ac:cxnSpMk id="24" creationId="{7BFBCCAF-5315-E68D-0A7B-C298A4FEB9DD}"/>
          </ac:cxnSpMkLst>
        </pc:cxnChg>
        <pc:cxnChg chg="del">
          <ac:chgData name="Trần Duy Tùng" userId="1b77a4dd-98f3-47ad-b382-f86182ff5d49" providerId="ADAL" clId="{FFC5ED95-5C21-4DEA-BE90-CE6BF3432973}" dt="2023-05-28T09:37:04.717" v="1441" actId="478"/>
          <ac:cxnSpMkLst>
            <pc:docMk/>
            <pc:sldMk cId="1207185413" sldId="282"/>
            <ac:cxnSpMk id="27" creationId="{68BEBACA-EF63-D16D-603A-955E2E781A61}"/>
          </ac:cxnSpMkLst>
        </pc:cxnChg>
      </pc:sldChg>
      <pc:sldChg chg="delSp modSp add del mod">
        <pc:chgData name="Trần Duy Tùng" userId="1b77a4dd-98f3-47ad-b382-f86182ff5d49" providerId="ADAL" clId="{FFC5ED95-5C21-4DEA-BE90-CE6BF3432973}" dt="2023-05-28T15:00:17.504" v="1782" actId="47"/>
        <pc:sldMkLst>
          <pc:docMk/>
          <pc:sldMk cId="121185362" sldId="283"/>
        </pc:sldMkLst>
        <pc:spChg chg="mod">
          <ac:chgData name="Trần Duy Tùng" userId="1b77a4dd-98f3-47ad-b382-f86182ff5d49" providerId="ADAL" clId="{FFC5ED95-5C21-4DEA-BE90-CE6BF3432973}" dt="2023-05-28T09:40:59.196" v="1459" actId="13822"/>
          <ac:spMkLst>
            <pc:docMk/>
            <pc:sldMk cId="121185362" sldId="283"/>
            <ac:spMk id="4" creationId="{0C9BDBA6-C959-6B63-D1C7-9CCA7548C83C}"/>
          </ac:spMkLst>
        </pc:spChg>
        <pc:spChg chg="mod">
          <ac:chgData name="Trần Duy Tùng" userId="1b77a4dd-98f3-47ad-b382-f86182ff5d49" providerId="ADAL" clId="{FFC5ED95-5C21-4DEA-BE90-CE6BF3432973}" dt="2023-05-28T09:41:33.621" v="1464" actId="13822"/>
          <ac:spMkLst>
            <pc:docMk/>
            <pc:sldMk cId="121185362" sldId="283"/>
            <ac:spMk id="5" creationId="{F528AD4C-9FA6-34BB-6586-0A6704896716}"/>
          </ac:spMkLst>
        </pc:spChg>
        <pc:spChg chg="mod">
          <ac:chgData name="Trần Duy Tùng" userId="1b77a4dd-98f3-47ad-b382-f86182ff5d49" providerId="ADAL" clId="{FFC5ED95-5C21-4DEA-BE90-CE6BF3432973}" dt="2023-05-28T09:40:57.757" v="1458" actId="13822"/>
          <ac:spMkLst>
            <pc:docMk/>
            <pc:sldMk cId="121185362" sldId="283"/>
            <ac:spMk id="6" creationId="{9F3391A8-71B3-AF35-7668-30AF6638F67A}"/>
          </ac:spMkLst>
        </pc:spChg>
        <pc:spChg chg="mod">
          <ac:chgData name="Trần Duy Tùng" userId="1b77a4dd-98f3-47ad-b382-f86182ff5d49" providerId="ADAL" clId="{FFC5ED95-5C21-4DEA-BE90-CE6BF3432973}" dt="2023-05-28T09:38:52.445" v="1450" actId="13822"/>
          <ac:spMkLst>
            <pc:docMk/>
            <pc:sldMk cId="121185362" sldId="283"/>
            <ac:spMk id="11" creationId="{14E42077-5E68-BE3C-53A2-C76F14253CDF}"/>
          </ac:spMkLst>
        </pc:spChg>
        <pc:cxnChg chg="del">
          <ac:chgData name="Trần Duy Tùng" userId="1b77a4dd-98f3-47ad-b382-f86182ff5d49" providerId="ADAL" clId="{FFC5ED95-5C21-4DEA-BE90-CE6BF3432973}" dt="2023-05-28T09:38:48.374" v="1449" actId="478"/>
          <ac:cxnSpMkLst>
            <pc:docMk/>
            <pc:sldMk cId="121185362" sldId="283"/>
            <ac:cxnSpMk id="24" creationId="{7BFBCCAF-5315-E68D-0A7B-C298A4FEB9DD}"/>
          </ac:cxnSpMkLst>
        </pc:cxnChg>
      </pc:sldChg>
      <pc:sldChg chg="modSp add del mod">
        <pc:chgData name="Trần Duy Tùng" userId="1b77a4dd-98f3-47ad-b382-f86182ff5d49" providerId="ADAL" clId="{FFC5ED95-5C21-4DEA-BE90-CE6BF3432973}" dt="2023-05-28T15:00:23.785" v="1784" actId="47"/>
        <pc:sldMkLst>
          <pc:docMk/>
          <pc:sldMk cId="1457538556" sldId="284"/>
        </pc:sldMkLst>
        <pc:spChg chg="mod">
          <ac:chgData name="Trần Duy Tùng" userId="1b77a4dd-98f3-47ad-b382-f86182ff5d49" providerId="ADAL" clId="{FFC5ED95-5C21-4DEA-BE90-CE6BF3432973}" dt="2023-05-28T09:41:12.527" v="1462" actId="13822"/>
          <ac:spMkLst>
            <pc:docMk/>
            <pc:sldMk cId="1457538556" sldId="284"/>
            <ac:spMk id="5" creationId="{F528AD4C-9FA6-34BB-6586-0A6704896716}"/>
          </ac:spMkLst>
        </pc:spChg>
        <pc:spChg chg="mod">
          <ac:chgData name="Trần Duy Tùng" userId="1b77a4dd-98f3-47ad-b382-f86182ff5d49" providerId="ADAL" clId="{FFC5ED95-5C21-4DEA-BE90-CE6BF3432973}" dt="2023-05-28T09:41:13.693" v="1463" actId="13822"/>
          <ac:spMkLst>
            <pc:docMk/>
            <pc:sldMk cId="1457538556" sldId="284"/>
            <ac:spMk id="6" creationId="{9F3391A8-71B3-AF35-7668-30AF6638F67A}"/>
          </ac:spMkLst>
        </pc:spChg>
        <pc:spChg chg="mod">
          <ac:chgData name="Trần Duy Tùng" userId="1b77a4dd-98f3-47ad-b382-f86182ff5d49" providerId="ADAL" clId="{FFC5ED95-5C21-4DEA-BE90-CE6BF3432973}" dt="2023-05-28T09:41:11.121" v="1461" actId="13822"/>
          <ac:spMkLst>
            <pc:docMk/>
            <pc:sldMk cId="1457538556" sldId="284"/>
            <ac:spMk id="11" creationId="{14E42077-5E68-BE3C-53A2-C76F14253CDF}"/>
          </ac:spMkLst>
        </pc:spChg>
      </pc:sldChg>
      <pc:sldChg chg="addSp delSp modSp add del mod modTransition">
        <pc:chgData name="Trần Duy Tùng" userId="1b77a4dd-98f3-47ad-b382-f86182ff5d49" providerId="ADAL" clId="{FFC5ED95-5C21-4DEA-BE90-CE6BF3432973}" dt="2023-05-28T15:33:44.941" v="1911" actId="478"/>
        <pc:sldMkLst>
          <pc:docMk/>
          <pc:sldMk cId="1670378666" sldId="285"/>
        </pc:sldMkLst>
        <pc:spChg chg="add del mod">
          <ac:chgData name="Trần Duy Tùng" userId="1b77a4dd-98f3-47ad-b382-f86182ff5d49" providerId="ADAL" clId="{FFC5ED95-5C21-4DEA-BE90-CE6BF3432973}" dt="2023-05-28T15:33:44.941" v="1911" actId="478"/>
          <ac:spMkLst>
            <pc:docMk/>
            <pc:sldMk cId="1670378666" sldId="285"/>
            <ac:spMk id="2" creationId="{E243573E-39C9-AF97-C07F-90023873BA32}"/>
          </ac:spMkLst>
        </pc:spChg>
        <pc:spChg chg="mod">
          <ac:chgData name="Trần Duy Tùng" userId="1b77a4dd-98f3-47ad-b382-f86182ff5d49" providerId="ADAL" clId="{FFC5ED95-5C21-4DEA-BE90-CE6BF3432973}" dt="2023-05-28T14:35:57.898" v="1539" actId="2711"/>
          <ac:spMkLst>
            <pc:docMk/>
            <pc:sldMk cId="1670378666" sldId="285"/>
            <ac:spMk id="206" creationId="{00000000-0000-0000-0000-000000000000}"/>
          </ac:spMkLst>
        </pc:spChg>
        <pc:spChg chg="mod">
          <ac:chgData name="Trần Duy Tùng" userId="1b77a4dd-98f3-47ad-b382-f86182ff5d49" providerId="ADAL" clId="{FFC5ED95-5C21-4DEA-BE90-CE6BF3432973}" dt="2023-05-28T14:36:27.306" v="1543"/>
          <ac:spMkLst>
            <pc:docMk/>
            <pc:sldMk cId="1670378666" sldId="285"/>
            <ac:spMk id="209" creationId="{00000000-0000-0000-0000-000000000000}"/>
          </ac:spMkLst>
        </pc:spChg>
      </pc:sldChg>
      <pc:sldChg chg="addSp delSp modSp add del mod addAnim delAnim modAnim">
        <pc:chgData name="Trần Duy Tùng" userId="1b77a4dd-98f3-47ad-b382-f86182ff5d49" providerId="ADAL" clId="{FFC5ED95-5C21-4DEA-BE90-CE6BF3432973}" dt="2023-05-28T14:03:08.616" v="1492" actId="47"/>
        <pc:sldMkLst>
          <pc:docMk/>
          <pc:sldMk cId="2089521679" sldId="285"/>
        </pc:sldMkLst>
        <pc:spChg chg="add del mod">
          <ac:chgData name="Trần Duy Tùng" userId="1b77a4dd-98f3-47ad-b382-f86182ff5d49" providerId="ADAL" clId="{FFC5ED95-5C21-4DEA-BE90-CE6BF3432973}" dt="2023-05-28T13:59:57.447" v="1473" actId="478"/>
          <ac:spMkLst>
            <pc:docMk/>
            <pc:sldMk cId="2089521679" sldId="285"/>
            <ac:spMk id="3" creationId="{6E86B286-9F14-ABA1-B46A-41BBBC17CC44}"/>
          </ac:spMkLst>
        </pc:spChg>
        <pc:spChg chg="add del mod">
          <ac:chgData name="Trần Duy Tùng" userId="1b77a4dd-98f3-47ad-b382-f86182ff5d49" providerId="ADAL" clId="{FFC5ED95-5C21-4DEA-BE90-CE6BF3432973}" dt="2023-05-28T13:59:56.151" v="1472" actId="478"/>
          <ac:spMkLst>
            <pc:docMk/>
            <pc:sldMk cId="2089521679" sldId="285"/>
            <ac:spMk id="5" creationId="{0D2D31C7-AB28-13B4-4A57-9705A09FD3E3}"/>
          </ac:spMkLst>
        </pc:spChg>
        <pc:spChg chg="add del mod">
          <ac:chgData name="Trần Duy Tùng" userId="1b77a4dd-98f3-47ad-b382-f86182ff5d49" providerId="ADAL" clId="{FFC5ED95-5C21-4DEA-BE90-CE6BF3432973}" dt="2023-05-28T14:00:43.398" v="1477" actId="478"/>
          <ac:spMkLst>
            <pc:docMk/>
            <pc:sldMk cId="2089521679" sldId="285"/>
            <ac:spMk id="7" creationId="{36AE9D50-DC26-80E6-EB68-8E6E87C91293}"/>
          </ac:spMkLst>
        </pc:spChg>
        <pc:spChg chg="add del mod">
          <ac:chgData name="Trần Duy Tùng" userId="1b77a4dd-98f3-47ad-b382-f86182ff5d49" providerId="ADAL" clId="{FFC5ED95-5C21-4DEA-BE90-CE6BF3432973}" dt="2023-05-28T14:00:43.398" v="1477" actId="478"/>
          <ac:spMkLst>
            <pc:docMk/>
            <pc:sldMk cId="2089521679" sldId="285"/>
            <ac:spMk id="8" creationId="{5D276D1E-FEA9-73BB-641E-BFA2704F3225}"/>
          </ac:spMkLst>
        </pc:spChg>
        <pc:spChg chg="add del mod">
          <ac:chgData name="Trần Duy Tùng" userId="1b77a4dd-98f3-47ad-b382-f86182ff5d49" providerId="ADAL" clId="{FFC5ED95-5C21-4DEA-BE90-CE6BF3432973}" dt="2023-05-28T14:00:43.398" v="1477" actId="478"/>
          <ac:spMkLst>
            <pc:docMk/>
            <pc:sldMk cId="2089521679" sldId="285"/>
            <ac:spMk id="9" creationId="{6369F67B-7118-651B-4704-147A2B3628F2}"/>
          </ac:spMkLst>
        </pc:spChg>
        <pc:spChg chg="add del mod">
          <ac:chgData name="Trần Duy Tùng" userId="1b77a4dd-98f3-47ad-b382-f86182ff5d49" providerId="ADAL" clId="{FFC5ED95-5C21-4DEA-BE90-CE6BF3432973}" dt="2023-05-28T14:00:43.398" v="1477" actId="478"/>
          <ac:spMkLst>
            <pc:docMk/>
            <pc:sldMk cId="2089521679" sldId="285"/>
            <ac:spMk id="10" creationId="{E6A019BA-7BE3-4DD6-F51D-BECB7AC6159E}"/>
          </ac:spMkLst>
        </pc:spChg>
        <pc:spChg chg="add del mod">
          <ac:chgData name="Trần Duy Tùng" userId="1b77a4dd-98f3-47ad-b382-f86182ff5d49" providerId="ADAL" clId="{FFC5ED95-5C21-4DEA-BE90-CE6BF3432973}" dt="2023-05-28T14:00:43.398" v="1477" actId="478"/>
          <ac:spMkLst>
            <pc:docMk/>
            <pc:sldMk cId="2089521679" sldId="285"/>
            <ac:spMk id="15" creationId="{84C69D5C-4786-43AB-7104-74F32BB4E462}"/>
          </ac:spMkLst>
        </pc:spChg>
        <pc:spChg chg="add del mod">
          <ac:chgData name="Trần Duy Tùng" userId="1b77a4dd-98f3-47ad-b382-f86182ff5d49" providerId="ADAL" clId="{FFC5ED95-5C21-4DEA-BE90-CE6BF3432973}" dt="2023-05-28T14:00:43.398" v="1477" actId="478"/>
          <ac:spMkLst>
            <pc:docMk/>
            <pc:sldMk cId="2089521679" sldId="285"/>
            <ac:spMk id="16" creationId="{1AEC899F-6D74-CCE3-7DBA-CC1898ED1B2E}"/>
          </ac:spMkLst>
        </pc:spChg>
        <pc:spChg chg="add del mod">
          <ac:chgData name="Trần Duy Tùng" userId="1b77a4dd-98f3-47ad-b382-f86182ff5d49" providerId="ADAL" clId="{FFC5ED95-5C21-4DEA-BE90-CE6BF3432973}" dt="2023-05-28T14:00:43.398" v="1477" actId="478"/>
          <ac:spMkLst>
            <pc:docMk/>
            <pc:sldMk cId="2089521679" sldId="285"/>
            <ac:spMk id="17" creationId="{E31707FE-6BE9-22DC-1991-9951872E665B}"/>
          </ac:spMkLst>
        </pc:spChg>
        <pc:spChg chg="add del mod">
          <ac:chgData name="Trần Duy Tùng" userId="1b77a4dd-98f3-47ad-b382-f86182ff5d49" providerId="ADAL" clId="{FFC5ED95-5C21-4DEA-BE90-CE6BF3432973}" dt="2023-05-28T14:00:43.398" v="1477" actId="478"/>
          <ac:spMkLst>
            <pc:docMk/>
            <pc:sldMk cId="2089521679" sldId="285"/>
            <ac:spMk id="18" creationId="{6BEFF3A6-660A-0FF3-9A45-4D2935AB444A}"/>
          </ac:spMkLst>
        </pc:spChg>
        <pc:spChg chg="add del mod">
          <ac:chgData name="Trần Duy Tùng" userId="1b77a4dd-98f3-47ad-b382-f86182ff5d49" providerId="ADAL" clId="{FFC5ED95-5C21-4DEA-BE90-CE6BF3432973}" dt="2023-05-28T14:00:43.398" v="1477" actId="478"/>
          <ac:spMkLst>
            <pc:docMk/>
            <pc:sldMk cId="2089521679" sldId="285"/>
            <ac:spMk id="19" creationId="{5E41D379-2185-3A0E-2D12-220AAE3ACBD0}"/>
          </ac:spMkLst>
        </pc:spChg>
        <pc:spChg chg="add del mod">
          <ac:chgData name="Trần Duy Tùng" userId="1b77a4dd-98f3-47ad-b382-f86182ff5d49" providerId="ADAL" clId="{FFC5ED95-5C21-4DEA-BE90-CE6BF3432973}" dt="2023-05-28T14:00:43.398" v="1477" actId="478"/>
          <ac:spMkLst>
            <pc:docMk/>
            <pc:sldMk cId="2089521679" sldId="285"/>
            <ac:spMk id="20" creationId="{42D41F7B-95DB-2290-A71A-C4038E3B2BE8}"/>
          </ac:spMkLst>
        </pc:spChg>
        <pc:spChg chg="add del mod">
          <ac:chgData name="Trần Duy Tùng" userId="1b77a4dd-98f3-47ad-b382-f86182ff5d49" providerId="ADAL" clId="{FFC5ED95-5C21-4DEA-BE90-CE6BF3432973}" dt="2023-05-28T14:00:43.398" v="1477" actId="478"/>
          <ac:spMkLst>
            <pc:docMk/>
            <pc:sldMk cId="2089521679" sldId="285"/>
            <ac:spMk id="26" creationId="{07F6D140-AC44-12DE-4AB5-16B7C305558B}"/>
          </ac:spMkLst>
        </pc:spChg>
        <pc:spChg chg="add del mod">
          <ac:chgData name="Trần Duy Tùng" userId="1b77a4dd-98f3-47ad-b382-f86182ff5d49" providerId="ADAL" clId="{FFC5ED95-5C21-4DEA-BE90-CE6BF3432973}" dt="2023-05-28T14:00:50.621" v="1479"/>
          <ac:spMkLst>
            <pc:docMk/>
            <pc:sldMk cId="2089521679" sldId="285"/>
            <ac:spMk id="29" creationId="{55AF98E6-6F2A-73BE-5D0B-7397F43699D2}"/>
          </ac:spMkLst>
        </pc:spChg>
        <pc:spChg chg="add del mod">
          <ac:chgData name="Trần Duy Tùng" userId="1b77a4dd-98f3-47ad-b382-f86182ff5d49" providerId="ADAL" clId="{FFC5ED95-5C21-4DEA-BE90-CE6BF3432973}" dt="2023-05-28T14:00:50.621" v="1479"/>
          <ac:spMkLst>
            <pc:docMk/>
            <pc:sldMk cId="2089521679" sldId="285"/>
            <ac:spMk id="30" creationId="{BBF015B2-1769-99E3-4585-FF3563C861DE}"/>
          </ac:spMkLst>
        </pc:spChg>
        <pc:spChg chg="add del mod">
          <ac:chgData name="Trần Duy Tùng" userId="1b77a4dd-98f3-47ad-b382-f86182ff5d49" providerId="ADAL" clId="{FFC5ED95-5C21-4DEA-BE90-CE6BF3432973}" dt="2023-05-28T14:00:50.621" v="1479"/>
          <ac:spMkLst>
            <pc:docMk/>
            <pc:sldMk cId="2089521679" sldId="285"/>
            <ac:spMk id="32" creationId="{5DF5EFCE-2149-71FC-0344-E02E82A01EF0}"/>
          </ac:spMkLst>
        </pc:spChg>
        <pc:spChg chg="add del mod">
          <ac:chgData name="Trần Duy Tùng" userId="1b77a4dd-98f3-47ad-b382-f86182ff5d49" providerId="ADAL" clId="{FFC5ED95-5C21-4DEA-BE90-CE6BF3432973}" dt="2023-05-28T14:00:50.621" v="1479"/>
          <ac:spMkLst>
            <pc:docMk/>
            <pc:sldMk cId="2089521679" sldId="285"/>
            <ac:spMk id="33" creationId="{56138FE8-5B92-619A-DAC8-B046D6120FCA}"/>
          </ac:spMkLst>
        </pc:spChg>
        <pc:spChg chg="add del mod">
          <ac:chgData name="Trần Duy Tùng" userId="1b77a4dd-98f3-47ad-b382-f86182ff5d49" providerId="ADAL" clId="{FFC5ED95-5C21-4DEA-BE90-CE6BF3432973}" dt="2023-05-28T14:00:50.621" v="1479"/>
          <ac:spMkLst>
            <pc:docMk/>
            <pc:sldMk cId="2089521679" sldId="285"/>
            <ac:spMk id="34" creationId="{93E06F3E-5271-5F61-141B-82823AE859E6}"/>
          </ac:spMkLst>
        </pc:spChg>
        <pc:spChg chg="add del mod">
          <ac:chgData name="Trần Duy Tùng" userId="1b77a4dd-98f3-47ad-b382-f86182ff5d49" providerId="ADAL" clId="{FFC5ED95-5C21-4DEA-BE90-CE6BF3432973}" dt="2023-05-28T14:00:50.621" v="1479"/>
          <ac:spMkLst>
            <pc:docMk/>
            <pc:sldMk cId="2089521679" sldId="285"/>
            <ac:spMk id="37" creationId="{B0077DBF-8530-E60F-76E5-46F3986804B1}"/>
          </ac:spMkLst>
        </pc:spChg>
        <pc:spChg chg="add del mod">
          <ac:chgData name="Trần Duy Tùng" userId="1b77a4dd-98f3-47ad-b382-f86182ff5d49" providerId="ADAL" clId="{FFC5ED95-5C21-4DEA-BE90-CE6BF3432973}" dt="2023-05-28T14:00:50.621" v="1479"/>
          <ac:spMkLst>
            <pc:docMk/>
            <pc:sldMk cId="2089521679" sldId="285"/>
            <ac:spMk id="38" creationId="{A3A8CBB0-6F10-8DB4-286A-2C13B99A9CA4}"/>
          </ac:spMkLst>
        </pc:spChg>
        <pc:spChg chg="add del mod">
          <ac:chgData name="Trần Duy Tùng" userId="1b77a4dd-98f3-47ad-b382-f86182ff5d49" providerId="ADAL" clId="{FFC5ED95-5C21-4DEA-BE90-CE6BF3432973}" dt="2023-05-28T14:00:50.621" v="1479"/>
          <ac:spMkLst>
            <pc:docMk/>
            <pc:sldMk cId="2089521679" sldId="285"/>
            <ac:spMk id="39" creationId="{6094CA7E-D778-AFCD-FCD2-6D1E1D83A4F9}"/>
          </ac:spMkLst>
        </pc:spChg>
        <pc:spChg chg="add del mod">
          <ac:chgData name="Trần Duy Tùng" userId="1b77a4dd-98f3-47ad-b382-f86182ff5d49" providerId="ADAL" clId="{FFC5ED95-5C21-4DEA-BE90-CE6BF3432973}" dt="2023-05-28T14:00:50.621" v="1479"/>
          <ac:spMkLst>
            <pc:docMk/>
            <pc:sldMk cId="2089521679" sldId="285"/>
            <ac:spMk id="43" creationId="{5C30DCB2-5B81-ECB4-1061-154B2A089051}"/>
          </ac:spMkLst>
        </pc:spChg>
        <pc:spChg chg="add del mod">
          <ac:chgData name="Trần Duy Tùng" userId="1b77a4dd-98f3-47ad-b382-f86182ff5d49" providerId="ADAL" clId="{FFC5ED95-5C21-4DEA-BE90-CE6BF3432973}" dt="2023-05-28T14:00:50.621" v="1479"/>
          <ac:spMkLst>
            <pc:docMk/>
            <pc:sldMk cId="2089521679" sldId="285"/>
            <ac:spMk id="44" creationId="{F992BE61-7374-A895-B3B6-6E92549A68E3}"/>
          </ac:spMkLst>
        </pc:spChg>
        <pc:spChg chg="add del mod">
          <ac:chgData name="Trần Duy Tùng" userId="1b77a4dd-98f3-47ad-b382-f86182ff5d49" providerId="ADAL" clId="{FFC5ED95-5C21-4DEA-BE90-CE6BF3432973}" dt="2023-05-28T14:03:06.996" v="1491"/>
          <ac:spMkLst>
            <pc:docMk/>
            <pc:sldMk cId="2089521679" sldId="285"/>
            <ac:spMk id="50" creationId="{BCCA223B-B5CB-6F67-55E5-970177E5495D}"/>
          </ac:spMkLst>
        </pc:spChg>
        <pc:spChg chg="add del mod">
          <ac:chgData name="Trần Duy Tùng" userId="1b77a4dd-98f3-47ad-b382-f86182ff5d49" providerId="ADAL" clId="{FFC5ED95-5C21-4DEA-BE90-CE6BF3432973}" dt="2023-05-28T14:03:06.996" v="1491"/>
          <ac:spMkLst>
            <pc:docMk/>
            <pc:sldMk cId="2089521679" sldId="285"/>
            <ac:spMk id="51" creationId="{44456AC4-E764-912C-1553-1882C7132ABD}"/>
          </ac:spMkLst>
        </pc:spChg>
        <pc:spChg chg="add del mod">
          <ac:chgData name="Trần Duy Tùng" userId="1b77a4dd-98f3-47ad-b382-f86182ff5d49" providerId="ADAL" clId="{FFC5ED95-5C21-4DEA-BE90-CE6BF3432973}" dt="2023-05-28T14:03:06.996" v="1491"/>
          <ac:spMkLst>
            <pc:docMk/>
            <pc:sldMk cId="2089521679" sldId="285"/>
            <ac:spMk id="53" creationId="{A75F60FF-5989-28D6-DAD6-61DDA7D24070}"/>
          </ac:spMkLst>
        </pc:spChg>
        <pc:spChg chg="add del mod">
          <ac:chgData name="Trần Duy Tùng" userId="1b77a4dd-98f3-47ad-b382-f86182ff5d49" providerId="ADAL" clId="{FFC5ED95-5C21-4DEA-BE90-CE6BF3432973}" dt="2023-05-28T14:03:06.996" v="1491"/>
          <ac:spMkLst>
            <pc:docMk/>
            <pc:sldMk cId="2089521679" sldId="285"/>
            <ac:spMk id="54" creationId="{22AC35A7-7A6C-EA5C-FCDE-DD8FE3CA8734}"/>
          </ac:spMkLst>
        </pc:spChg>
        <pc:spChg chg="add del mod">
          <ac:chgData name="Trần Duy Tùng" userId="1b77a4dd-98f3-47ad-b382-f86182ff5d49" providerId="ADAL" clId="{FFC5ED95-5C21-4DEA-BE90-CE6BF3432973}" dt="2023-05-28T14:03:06.996" v="1491"/>
          <ac:spMkLst>
            <pc:docMk/>
            <pc:sldMk cId="2089521679" sldId="285"/>
            <ac:spMk id="55" creationId="{728FBF63-A532-EC4B-FF4F-784B7D52AE6F}"/>
          </ac:spMkLst>
        </pc:spChg>
        <pc:spChg chg="add del mod">
          <ac:chgData name="Trần Duy Tùng" userId="1b77a4dd-98f3-47ad-b382-f86182ff5d49" providerId="ADAL" clId="{FFC5ED95-5C21-4DEA-BE90-CE6BF3432973}" dt="2023-05-28T14:03:06.996" v="1491"/>
          <ac:spMkLst>
            <pc:docMk/>
            <pc:sldMk cId="2089521679" sldId="285"/>
            <ac:spMk id="58" creationId="{6593CEB2-92E2-7372-4892-49F902DE1677}"/>
          </ac:spMkLst>
        </pc:spChg>
        <pc:spChg chg="add del mod">
          <ac:chgData name="Trần Duy Tùng" userId="1b77a4dd-98f3-47ad-b382-f86182ff5d49" providerId="ADAL" clId="{FFC5ED95-5C21-4DEA-BE90-CE6BF3432973}" dt="2023-05-28T14:03:06.996" v="1491"/>
          <ac:spMkLst>
            <pc:docMk/>
            <pc:sldMk cId="2089521679" sldId="285"/>
            <ac:spMk id="59" creationId="{9893B9A5-8964-8692-4A2F-F26FBD6C365C}"/>
          </ac:spMkLst>
        </pc:spChg>
        <pc:spChg chg="add del mod">
          <ac:chgData name="Trần Duy Tùng" userId="1b77a4dd-98f3-47ad-b382-f86182ff5d49" providerId="ADAL" clId="{FFC5ED95-5C21-4DEA-BE90-CE6BF3432973}" dt="2023-05-28T14:03:06.996" v="1491"/>
          <ac:spMkLst>
            <pc:docMk/>
            <pc:sldMk cId="2089521679" sldId="285"/>
            <ac:spMk id="60" creationId="{21FA4C20-5587-18DA-0972-0C18EA2B7D98}"/>
          </ac:spMkLst>
        </pc:spChg>
        <pc:spChg chg="add del mod">
          <ac:chgData name="Trần Duy Tùng" userId="1b77a4dd-98f3-47ad-b382-f86182ff5d49" providerId="ADAL" clId="{FFC5ED95-5C21-4DEA-BE90-CE6BF3432973}" dt="2023-05-28T14:03:06.996" v="1491"/>
          <ac:spMkLst>
            <pc:docMk/>
            <pc:sldMk cId="2089521679" sldId="285"/>
            <ac:spMk id="256" creationId="{60305C83-8849-7161-E480-3AEAEA9F557C}"/>
          </ac:spMkLst>
        </pc:spChg>
        <pc:spChg chg="add del mod">
          <ac:chgData name="Trần Duy Tùng" userId="1b77a4dd-98f3-47ad-b382-f86182ff5d49" providerId="ADAL" clId="{FFC5ED95-5C21-4DEA-BE90-CE6BF3432973}" dt="2023-05-28T14:03:06.996" v="1491"/>
          <ac:spMkLst>
            <pc:docMk/>
            <pc:sldMk cId="2089521679" sldId="285"/>
            <ac:spMk id="257" creationId="{10032A4C-05DA-029B-00BC-EF625868BAAB}"/>
          </ac:spMkLst>
        </pc:spChg>
        <pc:spChg chg="add del mod">
          <ac:chgData name="Trần Duy Tùng" userId="1b77a4dd-98f3-47ad-b382-f86182ff5d49" providerId="ADAL" clId="{FFC5ED95-5C21-4DEA-BE90-CE6BF3432973}" dt="2023-05-28T14:03:05.285" v="1486"/>
          <ac:spMkLst>
            <pc:docMk/>
            <pc:sldMk cId="2089521679" sldId="285"/>
            <ac:spMk id="263" creationId="{6FD3D2EC-0EE2-4A01-819B-C8BFD82283E4}"/>
          </ac:spMkLst>
        </pc:spChg>
        <pc:spChg chg="add del mod">
          <ac:chgData name="Trần Duy Tùng" userId="1b77a4dd-98f3-47ad-b382-f86182ff5d49" providerId="ADAL" clId="{FFC5ED95-5C21-4DEA-BE90-CE6BF3432973}" dt="2023-05-28T14:03:05.285" v="1486"/>
          <ac:spMkLst>
            <pc:docMk/>
            <pc:sldMk cId="2089521679" sldId="285"/>
            <ac:spMk id="264" creationId="{7C0B5A91-3FDC-4498-0DC2-D1F6D44C4F45}"/>
          </ac:spMkLst>
        </pc:spChg>
        <pc:spChg chg="add del mod">
          <ac:chgData name="Trần Duy Tùng" userId="1b77a4dd-98f3-47ad-b382-f86182ff5d49" providerId="ADAL" clId="{FFC5ED95-5C21-4DEA-BE90-CE6BF3432973}" dt="2023-05-28T14:03:05.285" v="1486"/>
          <ac:spMkLst>
            <pc:docMk/>
            <pc:sldMk cId="2089521679" sldId="285"/>
            <ac:spMk id="265" creationId="{D3E0EE54-09B1-9A28-4497-4A5F58F48A6C}"/>
          </ac:spMkLst>
        </pc:spChg>
        <pc:spChg chg="add del mod">
          <ac:chgData name="Trần Duy Tùng" userId="1b77a4dd-98f3-47ad-b382-f86182ff5d49" providerId="ADAL" clId="{FFC5ED95-5C21-4DEA-BE90-CE6BF3432973}" dt="2023-05-28T14:03:05.285" v="1486"/>
          <ac:spMkLst>
            <pc:docMk/>
            <pc:sldMk cId="2089521679" sldId="285"/>
            <ac:spMk id="266" creationId="{251C7079-83A6-F80E-CB89-2E17FA86A430}"/>
          </ac:spMkLst>
        </pc:spChg>
        <pc:spChg chg="del">
          <ac:chgData name="Trần Duy Tùng" userId="1b77a4dd-98f3-47ad-b382-f86182ff5d49" providerId="ADAL" clId="{FFC5ED95-5C21-4DEA-BE90-CE6BF3432973}" dt="2023-05-28T13:59:54.319" v="1471" actId="478"/>
          <ac:spMkLst>
            <pc:docMk/>
            <pc:sldMk cId="2089521679" sldId="285"/>
            <ac:spMk id="269" creationId="{00000000-0000-0000-0000-000000000000}"/>
          </ac:spMkLst>
        </pc:spChg>
        <pc:spChg chg="del">
          <ac:chgData name="Trần Duy Tùng" userId="1b77a4dd-98f3-47ad-b382-f86182ff5d49" providerId="ADAL" clId="{FFC5ED95-5C21-4DEA-BE90-CE6BF3432973}" dt="2023-05-28T13:59:50.104" v="1470" actId="478"/>
          <ac:spMkLst>
            <pc:docMk/>
            <pc:sldMk cId="2089521679" sldId="285"/>
            <ac:spMk id="270" creationId="{00000000-0000-0000-0000-000000000000}"/>
          </ac:spMkLst>
        </pc:spChg>
        <pc:spChg chg="del">
          <ac:chgData name="Trần Duy Tùng" userId="1b77a4dd-98f3-47ad-b382-f86182ff5d49" providerId="ADAL" clId="{FFC5ED95-5C21-4DEA-BE90-CE6BF3432973}" dt="2023-05-28T14:00:01.863" v="1475" actId="478"/>
          <ac:spMkLst>
            <pc:docMk/>
            <pc:sldMk cId="2089521679" sldId="285"/>
            <ac:spMk id="271" creationId="{00000000-0000-0000-0000-000000000000}"/>
          </ac:spMkLst>
        </pc:spChg>
        <pc:spChg chg="del">
          <ac:chgData name="Trần Duy Tùng" userId="1b77a4dd-98f3-47ad-b382-f86182ff5d49" providerId="ADAL" clId="{FFC5ED95-5C21-4DEA-BE90-CE6BF3432973}" dt="2023-05-28T13:59:59.411" v="1474" actId="478"/>
          <ac:spMkLst>
            <pc:docMk/>
            <pc:sldMk cId="2089521679" sldId="285"/>
            <ac:spMk id="272" creationId="{00000000-0000-0000-0000-000000000000}"/>
          </ac:spMkLst>
        </pc:spChg>
        <pc:spChg chg="del">
          <ac:chgData name="Trần Duy Tùng" userId="1b77a4dd-98f3-47ad-b382-f86182ff5d49" providerId="ADAL" clId="{FFC5ED95-5C21-4DEA-BE90-CE6BF3432973}" dt="2023-05-28T13:59:59.411" v="1474" actId="478"/>
          <ac:spMkLst>
            <pc:docMk/>
            <pc:sldMk cId="2089521679" sldId="285"/>
            <ac:spMk id="273" creationId="{00000000-0000-0000-0000-000000000000}"/>
          </ac:spMkLst>
        </pc:spChg>
        <pc:spChg chg="del">
          <ac:chgData name="Trần Duy Tùng" userId="1b77a4dd-98f3-47ad-b382-f86182ff5d49" providerId="ADAL" clId="{FFC5ED95-5C21-4DEA-BE90-CE6BF3432973}" dt="2023-05-28T14:00:01.863" v="1475" actId="478"/>
          <ac:spMkLst>
            <pc:docMk/>
            <pc:sldMk cId="2089521679" sldId="285"/>
            <ac:spMk id="274" creationId="{00000000-0000-0000-0000-000000000000}"/>
          </ac:spMkLst>
        </pc:spChg>
        <pc:spChg chg="del">
          <ac:chgData name="Trần Duy Tùng" userId="1b77a4dd-98f3-47ad-b382-f86182ff5d49" providerId="ADAL" clId="{FFC5ED95-5C21-4DEA-BE90-CE6BF3432973}" dt="2023-05-28T14:00:01.863" v="1475" actId="478"/>
          <ac:spMkLst>
            <pc:docMk/>
            <pc:sldMk cId="2089521679" sldId="285"/>
            <ac:spMk id="275" creationId="{00000000-0000-0000-0000-000000000000}"/>
          </ac:spMkLst>
        </pc:spChg>
        <pc:spChg chg="del">
          <ac:chgData name="Trần Duy Tùng" userId="1b77a4dd-98f3-47ad-b382-f86182ff5d49" providerId="ADAL" clId="{FFC5ED95-5C21-4DEA-BE90-CE6BF3432973}" dt="2023-05-28T13:59:59.411" v="1474" actId="478"/>
          <ac:spMkLst>
            <pc:docMk/>
            <pc:sldMk cId="2089521679" sldId="285"/>
            <ac:spMk id="276" creationId="{00000000-0000-0000-0000-000000000000}"/>
          </ac:spMkLst>
        </pc:spChg>
        <pc:spChg chg="add del mod">
          <ac:chgData name="Trần Duy Tùng" userId="1b77a4dd-98f3-47ad-b382-f86182ff5d49" providerId="ADAL" clId="{FFC5ED95-5C21-4DEA-BE90-CE6BF3432973}" dt="2023-05-28T14:03:05.285" v="1486"/>
          <ac:spMkLst>
            <pc:docMk/>
            <pc:sldMk cId="2089521679" sldId="285"/>
            <ac:spMk id="290" creationId="{1108495B-F087-F8B2-9F92-75E3304FEEF5}"/>
          </ac:spMkLst>
        </pc:spChg>
        <pc:spChg chg="add del mod">
          <ac:chgData name="Trần Duy Tùng" userId="1b77a4dd-98f3-47ad-b382-f86182ff5d49" providerId="ADAL" clId="{FFC5ED95-5C21-4DEA-BE90-CE6BF3432973}" dt="2023-05-28T14:03:05.285" v="1486"/>
          <ac:spMkLst>
            <pc:docMk/>
            <pc:sldMk cId="2089521679" sldId="285"/>
            <ac:spMk id="291" creationId="{27FD0AED-078E-BE06-0FA7-EFA590B0A392}"/>
          </ac:spMkLst>
        </pc:spChg>
        <pc:spChg chg="add del mod">
          <ac:chgData name="Trần Duy Tùng" userId="1b77a4dd-98f3-47ad-b382-f86182ff5d49" providerId="ADAL" clId="{FFC5ED95-5C21-4DEA-BE90-CE6BF3432973}" dt="2023-05-28T14:03:05.285" v="1486"/>
          <ac:spMkLst>
            <pc:docMk/>
            <pc:sldMk cId="2089521679" sldId="285"/>
            <ac:spMk id="292" creationId="{AD611742-6096-E401-7BBA-BF61DE942AD6}"/>
          </ac:spMkLst>
        </pc:spChg>
        <pc:spChg chg="add del mod">
          <ac:chgData name="Trần Duy Tùng" userId="1b77a4dd-98f3-47ad-b382-f86182ff5d49" providerId="ADAL" clId="{FFC5ED95-5C21-4DEA-BE90-CE6BF3432973}" dt="2023-05-28T14:03:05.285" v="1486"/>
          <ac:spMkLst>
            <pc:docMk/>
            <pc:sldMk cId="2089521679" sldId="285"/>
            <ac:spMk id="293" creationId="{EDE8F0A5-AB87-76A2-2AE6-4DAEE68BE676}"/>
          </ac:spMkLst>
        </pc:spChg>
        <pc:spChg chg="add del mod">
          <ac:chgData name="Trần Duy Tùng" userId="1b77a4dd-98f3-47ad-b382-f86182ff5d49" providerId="ADAL" clId="{FFC5ED95-5C21-4DEA-BE90-CE6BF3432973}" dt="2023-05-28T14:03:05.285" v="1486"/>
          <ac:spMkLst>
            <pc:docMk/>
            <pc:sldMk cId="2089521679" sldId="285"/>
            <ac:spMk id="294" creationId="{8667AD79-1511-14DE-A6F8-0C22557D7A63}"/>
          </ac:spMkLst>
        </pc:spChg>
        <pc:spChg chg="add del mod">
          <ac:chgData name="Trần Duy Tùng" userId="1b77a4dd-98f3-47ad-b382-f86182ff5d49" providerId="ADAL" clId="{FFC5ED95-5C21-4DEA-BE90-CE6BF3432973}" dt="2023-05-28T14:03:05.285" v="1486"/>
          <ac:spMkLst>
            <pc:docMk/>
            <pc:sldMk cId="2089521679" sldId="285"/>
            <ac:spMk id="295" creationId="{83DB7DE4-EB31-BE69-60FC-7C2124CDAA8C}"/>
          </ac:spMkLst>
        </pc:spChg>
        <pc:spChg chg="add del mod">
          <ac:chgData name="Trần Duy Tùng" userId="1b77a4dd-98f3-47ad-b382-f86182ff5d49" providerId="ADAL" clId="{FFC5ED95-5C21-4DEA-BE90-CE6BF3432973}" dt="2023-05-28T14:03:05.285" v="1486"/>
          <ac:spMkLst>
            <pc:docMk/>
            <pc:sldMk cId="2089521679" sldId="285"/>
            <ac:spMk id="301" creationId="{301A924C-EA83-32F1-9B9E-6CF65AF32C8E}"/>
          </ac:spMkLst>
        </pc:spChg>
        <pc:picChg chg="add del mod">
          <ac:chgData name="Trần Duy Tùng" userId="1b77a4dd-98f3-47ad-b382-f86182ff5d49" providerId="ADAL" clId="{FFC5ED95-5C21-4DEA-BE90-CE6BF3432973}" dt="2023-05-28T14:03:06.590" v="1490"/>
          <ac:picMkLst>
            <pc:docMk/>
            <pc:sldMk cId="2089521679" sldId="285"/>
            <ac:picMk id="261" creationId="{59FE9257-CEAA-FDB7-55D5-268DB7D4633A}"/>
          </ac:picMkLst>
        </pc:picChg>
        <pc:cxnChg chg="add del mod">
          <ac:chgData name="Trần Duy Tùng" userId="1b77a4dd-98f3-47ad-b382-f86182ff5d49" providerId="ADAL" clId="{FFC5ED95-5C21-4DEA-BE90-CE6BF3432973}" dt="2023-05-28T14:00:43.398" v="1477" actId="478"/>
          <ac:cxnSpMkLst>
            <pc:docMk/>
            <pc:sldMk cId="2089521679" sldId="285"/>
            <ac:cxnSpMk id="6" creationId="{DCCD2C8E-D801-A53F-B8D4-57EA4669AF76}"/>
          </ac:cxnSpMkLst>
        </pc:cxnChg>
        <pc:cxnChg chg="add del mod">
          <ac:chgData name="Trần Duy Tùng" userId="1b77a4dd-98f3-47ad-b382-f86182ff5d49" providerId="ADAL" clId="{FFC5ED95-5C21-4DEA-BE90-CE6BF3432973}" dt="2023-05-28T14:00:43.398" v="1477" actId="478"/>
          <ac:cxnSpMkLst>
            <pc:docMk/>
            <pc:sldMk cId="2089521679" sldId="285"/>
            <ac:cxnSpMk id="11" creationId="{EF6227CE-509D-808F-0749-CA90DB04D0B2}"/>
          </ac:cxnSpMkLst>
        </pc:cxnChg>
        <pc:cxnChg chg="add del mod">
          <ac:chgData name="Trần Duy Tùng" userId="1b77a4dd-98f3-47ad-b382-f86182ff5d49" providerId="ADAL" clId="{FFC5ED95-5C21-4DEA-BE90-CE6BF3432973}" dt="2023-05-28T14:00:43.398" v="1477" actId="478"/>
          <ac:cxnSpMkLst>
            <pc:docMk/>
            <pc:sldMk cId="2089521679" sldId="285"/>
            <ac:cxnSpMk id="12" creationId="{FB95952C-28C0-8467-D19A-B265A01AB2E4}"/>
          </ac:cxnSpMkLst>
        </pc:cxnChg>
        <pc:cxnChg chg="add del mod">
          <ac:chgData name="Trần Duy Tùng" userId="1b77a4dd-98f3-47ad-b382-f86182ff5d49" providerId="ADAL" clId="{FFC5ED95-5C21-4DEA-BE90-CE6BF3432973}" dt="2023-05-28T14:00:43.398" v="1477" actId="478"/>
          <ac:cxnSpMkLst>
            <pc:docMk/>
            <pc:sldMk cId="2089521679" sldId="285"/>
            <ac:cxnSpMk id="13" creationId="{82613E5A-227B-66A9-733C-BC6164B94849}"/>
          </ac:cxnSpMkLst>
        </pc:cxnChg>
        <pc:cxnChg chg="add del mod">
          <ac:chgData name="Trần Duy Tùng" userId="1b77a4dd-98f3-47ad-b382-f86182ff5d49" providerId="ADAL" clId="{FFC5ED95-5C21-4DEA-BE90-CE6BF3432973}" dt="2023-05-28T14:00:43.398" v="1477" actId="478"/>
          <ac:cxnSpMkLst>
            <pc:docMk/>
            <pc:sldMk cId="2089521679" sldId="285"/>
            <ac:cxnSpMk id="14" creationId="{6F688DF2-2DFF-B7A4-8B55-842AE08C25CC}"/>
          </ac:cxnSpMkLst>
        </pc:cxnChg>
        <pc:cxnChg chg="add del mod">
          <ac:chgData name="Trần Duy Tùng" userId="1b77a4dd-98f3-47ad-b382-f86182ff5d49" providerId="ADAL" clId="{FFC5ED95-5C21-4DEA-BE90-CE6BF3432973}" dt="2023-05-28T14:00:43.398" v="1477" actId="478"/>
          <ac:cxnSpMkLst>
            <pc:docMk/>
            <pc:sldMk cId="2089521679" sldId="285"/>
            <ac:cxnSpMk id="21" creationId="{F2F18871-2F33-9F1E-192A-E04133A9EA17}"/>
          </ac:cxnSpMkLst>
        </pc:cxnChg>
        <pc:cxnChg chg="add del mod">
          <ac:chgData name="Trần Duy Tùng" userId="1b77a4dd-98f3-47ad-b382-f86182ff5d49" providerId="ADAL" clId="{FFC5ED95-5C21-4DEA-BE90-CE6BF3432973}" dt="2023-05-28T14:00:43.398" v="1477" actId="478"/>
          <ac:cxnSpMkLst>
            <pc:docMk/>
            <pc:sldMk cId="2089521679" sldId="285"/>
            <ac:cxnSpMk id="22" creationId="{FE4ADAF8-AD19-90EE-CE0F-C0503F416C2E}"/>
          </ac:cxnSpMkLst>
        </pc:cxnChg>
        <pc:cxnChg chg="add del mod">
          <ac:chgData name="Trần Duy Tùng" userId="1b77a4dd-98f3-47ad-b382-f86182ff5d49" providerId="ADAL" clId="{FFC5ED95-5C21-4DEA-BE90-CE6BF3432973}" dt="2023-05-28T14:00:43.398" v="1477" actId="478"/>
          <ac:cxnSpMkLst>
            <pc:docMk/>
            <pc:sldMk cId="2089521679" sldId="285"/>
            <ac:cxnSpMk id="23" creationId="{8CEC0B7C-3743-BDF3-C7E1-5C8889D95369}"/>
          </ac:cxnSpMkLst>
        </pc:cxnChg>
        <pc:cxnChg chg="add del mod">
          <ac:chgData name="Trần Duy Tùng" userId="1b77a4dd-98f3-47ad-b382-f86182ff5d49" providerId="ADAL" clId="{FFC5ED95-5C21-4DEA-BE90-CE6BF3432973}" dt="2023-05-28T14:00:43.398" v="1477" actId="478"/>
          <ac:cxnSpMkLst>
            <pc:docMk/>
            <pc:sldMk cId="2089521679" sldId="285"/>
            <ac:cxnSpMk id="24" creationId="{4AFC584F-7807-B732-AAF0-BA655329766B}"/>
          </ac:cxnSpMkLst>
        </pc:cxnChg>
        <pc:cxnChg chg="add del mod">
          <ac:chgData name="Trần Duy Tùng" userId="1b77a4dd-98f3-47ad-b382-f86182ff5d49" providerId="ADAL" clId="{FFC5ED95-5C21-4DEA-BE90-CE6BF3432973}" dt="2023-05-28T14:00:43.398" v="1477" actId="478"/>
          <ac:cxnSpMkLst>
            <pc:docMk/>
            <pc:sldMk cId="2089521679" sldId="285"/>
            <ac:cxnSpMk id="25" creationId="{3F534996-577C-B910-4C9B-FCF36FD0385E}"/>
          </ac:cxnSpMkLst>
        </pc:cxnChg>
        <pc:cxnChg chg="add del mod">
          <ac:chgData name="Trần Duy Tùng" userId="1b77a4dd-98f3-47ad-b382-f86182ff5d49" providerId="ADAL" clId="{FFC5ED95-5C21-4DEA-BE90-CE6BF3432973}" dt="2023-05-28T14:00:50.621" v="1479"/>
          <ac:cxnSpMkLst>
            <pc:docMk/>
            <pc:sldMk cId="2089521679" sldId="285"/>
            <ac:cxnSpMk id="27" creationId="{9E8C3889-753A-B57D-073B-4A1DC29AD7E3}"/>
          </ac:cxnSpMkLst>
        </pc:cxnChg>
        <pc:cxnChg chg="add del mod">
          <ac:chgData name="Trần Duy Tùng" userId="1b77a4dd-98f3-47ad-b382-f86182ff5d49" providerId="ADAL" clId="{FFC5ED95-5C21-4DEA-BE90-CE6BF3432973}" dt="2023-05-28T14:00:50.621" v="1479"/>
          <ac:cxnSpMkLst>
            <pc:docMk/>
            <pc:sldMk cId="2089521679" sldId="285"/>
            <ac:cxnSpMk id="28" creationId="{88E20F53-5AAE-D25A-6E5A-989F9E0BDBF4}"/>
          </ac:cxnSpMkLst>
        </pc:cxnChg>
        <pc:cxnChg chg="add del mod">
          <ac:chgData name="Trần Duy Tùng" userId="1b77a4dd-98f3-47ad-b382-f86182ff5d49" providerId="ADAL" clId="{FFC5ED95-5C21-4DEA-BE90-CE6BF3432973}" dt="2023-05-28T14:00:50.621" v="1479"/>
          <ac:cxnSpMkLst>
            <pc:docMk/>
            <pc:sldMk cId="2089521679" sldId="285"/>
            <ac:cxnSpMk id="31" creationId="{F24AC17B-9B88-1E1E-0EE0-C345669EDD9F}"/>
          </ac:cxnSpMkLst>
        </pc:cxnChg>
        <pc:cxnChg chg="add del mod">
          <ac:chgData name="Trần Duy Tùng" userId="1b77a4dd-98f3-47ad-b382-f86182ff5d49" providerId="ADAL" clId="{FFC5ED95-5C21-4DEA-BE90-CE6BF3432973}" dt="2023-05-28T14:00:50.621" v="1479"/>
          <ac:cxnSpMkLst>
            <pc:docMk/>
            <pc:sldMk cId="2089521679" sldId="285"/>
            <ac:cxnSpMk id="35" creationId="{3A5D7ED1-398D-4F6B-171C-A4CBD9C7ACC4}"/>
          </ac:cxnSpMkLst>
        </pc:cxnChg>
        <pc:cxnChg chg="add del mod">
          <ac:chgData name="Trần Duy Tùng" userId="1b77a4dd-98f3-47ad-b382-f86182ff5d49" providerId="ADAL" clId="{FFC5ED95-5C21-4DEA-BE90-CE6BF3432973}" dt="2023-05-28T14:00:50.621" v="1479"/>
          <ac:cxnSpMkLst>
            <pc:docMk/>
            <pc:sldMk cId="2089521679" sldId="285"/>
            <ac:cxnSpMk id="36" creationId="{D9A00C8E-BF4A-40A0-D968-25056FB98987}"/>
          </ac:cxnSpMkLst>
        </pc:cxnChg>
        <pc:cxnChg chg="add del mod">
          <ac:chgData name="Trần Duy Tùng" userId="1b77a4dd-98f3-47ad-b382-f86182ff5d49" providerId="ADAL" clId="{FFC5ED95-5C21-4DEA-BE90-CE6BF3432973}" dt="2023-05-28T14:00:50.621" v="1479"/>
          <ac:cxnSpMkLst>
            <pc:docMk/>
            <pc:sldMk cId="2089521679" sldId="285"/>
            <ac:cxnSpMk id="40" creationId="{BF1CF708-294B-C0E5-87D8-61F5D2E27D79}"/>
          </ac:cxnSpMkLst>
        </pc:cxnChg>
        <pc:cxnChg chg="add del mod">
          <ac:chgData name="Trần Duy Tùng" userId="1b77a4dd-98f3-47ad-b382-f86182ff5d49" providerId="ADAL" clId="{FFC5ED95-5C21-4DEA-BE90-CE6BF3432973}" dt="2023-05-28T14:00:50.621" v="1479"/>
          <ac:cxnSpMkLst>
            <pc:docMk/>
            <pc:sldMk cId="2089521679" sldId="285"/>
            <ac:cxnSpMk id="41" creationId="{BBEB0666-E23F-8E70-FF7E-40F719A6AA82}"/>
          </ac:cxnSpMkLst>
        </pc:cxnChg>
        <pc:cxnChg chg="add del mod">
          <ac:chgData name="Trần Duy Tùng" userId="1b77a4dd-98f3-47ad-b382-f86182ff5d49" providerId="ADAL" clId="{FFC5ED95-5C21-4DEA-BE90-CE6BF3432973}" dt="2023-05-28T14:00:50.621" v="1479"/>
          <ac:cxnSpMkLst>
            <pc:docMk/>
            <pc:sldMk cId="2089521679" sldId="285"/>
            <ac:cxnSpMk id="42" creationId="{688FBD53-2E57-3132-B180-5A379D4776A4}"/>
          </ac:cxnSpMkLst>
        </pc:cxnChg>
        <pc:cxnChg chg="add del mod">
          <ac:chgData name="Trần Duy Tùng" userId="1b77a4dd-98f3-47ad-b382-f86182ff5d49" providerId="ADAL" clId="{FFC5ED95-5C21-4DEA-BE90-CE6BF3432973}" dt="2023-05-28T14:00:50.621" v="1479"/>
          <ac:cxnSpMkLst>
            <pc:docMk/>
            <pc:sldMk cId="2089521679" sldId="285"/>
            <ac:cxnSpMk id="45" creationId="{F5C0F6A4-7AE4-DE7A-9CFD-CAA8B3024F47}"/>
          </ac:cxnSpMkLst>
        </pc:cxnChg>
        <pc:cxnChg chg="add del mod">
          <ac:chgData name="Trần Duy Tùng" userId="1b77a4dd-98f3-47ad-b382-f86182ff5d49" providerId="ADAL" clId="{FFC5ED95-5C21-4DEA-BE90-CE6BF3432973}" dt="2023-05-28T14:00:50.621" v="1479"/>
          <ac:cxnSpMkLst>
            <pc:docMk/>
            <pc:sldMk cId="2089521679" sldId="285"/>
            <ac:cxnSpMk id="46" creationId="{FB561E7F-02EF-5B9E-37DB-B9F41A6E59E1}"/>
          </ac:cxnSpMkLst>
        </pc:cxnChg>
        <pc:cxnChg chg="add del mod">
          <ac:chgData name="Trần Duy Tùng" userId="1b77a4dd-98f3-47ad-b382-f86182ff5d49" providerId="ADAL" clId="{FFC5ED95-5C21-4DEA-BE90-CE6BF3432973}" dt="2023-05-28T14:00:50.621" v="1479"/>
          <ac:cxnSpMkLst>
            <pc:docMk/>
            <pc:sldMk cId="2089521679" sldId="285"/>
            <ac:cxnSpMk id="47" creationId="{816A5C60-2965-665A-3C8A-CF12E5FD7641}"/>
          </ac:cxnSpMkLst>
        </pc:cxnChg>
        <pc:cxnChg chg="add del mod">
          <ac:chgData name="Trần Duy Tùng" userId="1b77a4dd-98f3-47ad-b382-f86182ff5d49" providerId="ADAL" clId="{FFC5ED95-5C21-4DEA-BE90-CE6BF3432973}" dt="2023-05-28T14:03:06.996" v="1491"/>
          <ac:cxnSpMkLst>
            <pc:docMk/>
            <pc:sldMk cId="2089521679" sldId="285"/>
            <ac:cxnSpMk id="48" creationId="{1D58D97A-6C4D-9121-5D1F-DC5804921B5A}"/>
          </ac:cxnSpMkLst>
        </pc:cxnChg>
        <pc:cxnChg chg="add del mod">
          <ac:chgData name="Trần Duy Tùng" userId="1b77a4dd-98f3-47ad-b382-f86182ff5d49" providerId="ADAL" clId="{FFC5ED95-5C21-4DEA-BE90-CE6BF3432973}" dt="2023-05-28T14:03:06.996" v="1491"/>
          <ac:cxnSpMkLst>
            <pc:docMk/>
            <pc:sldMk cId="2089521679" sldId="285"/>
            <ac:cxnSpMk id="49" creationId="{B594C616-2865-D9B3-ED2A-21599810C7F9}"/>
          </ac:cxnSpMkLst>
        </pc:cxnChg>
        <pc:cxnChg chg="add del mod">
          <ac:chgData name="Trần Duy Tùng" userId="1b77a4dd-98f3-47ad-b382-f86182ff5d49" providerId="ADAL" clId="{FFC5ED95-5C21-4DEA-BE90-CE6BF3432973}" dt="2023-05-28T14:03:06.996" v="1491"/>
          <ac:cxnSpMkLst>
            <pc:docMk/>
            <pc:sldMk cId="2089521679" sldId="285"/>
            <ac:cxnSpMk id="52" creationId="{AE285E08-570B-8107-C91A-658CAA09D4FC}"/>
          </ac:cxnSpMkLst>
        </pc:cxnChg>
        <pc:cxnChg chg="add del mod">
          <ac:chgData name="Trần Duy Tùng" userId="1b77a4dd-98f3-47ad-b382-f86182ff5d49" providerId="ADAL" clId="{FFC5ED95-5C21-4DEA-BE90-CE6BF3432973}" dt="2023-05-28T14:03:06.996" v="1491"/>
          <ac:cxnSpMkLst>
            <pc:docMk/>
            <pc:sldMk cId="2089521679" sldId="285"/>
            <ac:cxnSpMk id="56" creationId="{9692FECC-1AF6-BFD7-A580-C3257546871A}"/>
          </ac:cxnSpMkLst>
        </pc:cxnChg>
        <pc:cxnChg chg="add del mod">
          <ac:chgData name="Trần Duy Tùng" userId="1b77a4dd-98f3-47ad-b382-f86182ff5d49" providerId="ADAL" clId="{FFC5ED95-5C21-4DEA-BE90-CE6BF3432973}" dt="2023-05-28T14:03:06.996" v="1491"/>
          <ac:cxnSpMkLst>
            <pc:docMk/>
            <pc:sldMk cId="2089521679" sldId="285"/>
            <ac:cxnSpMk id="57" creationId="{87A457A9-C20F-2E55-27DD-F4187E3F8165}"/>
          </ac:cxnSpMkLst>
        </pc:cxnChg>
        <pc:cxnChg chg="add del mod">
          <ac:chgData name="Trần Duy Tùng" userId="1b77a4dd-98f3-47ad-b382-f86182ff5d49" providerId="ADAL" clId="{FFC5ED95-5C21-4DEA-BE90-CE6BF3432973}" dt="2023-05-28T14:03:06.996" v="1491"/>
          <ac:cxnSpMkLst>
            <pc:docMk/>
            <pc:sldMk cId="2089521679" sldId="285"/>
            <ac:cxnSpMk id="61" creationId="{1287D185-7342-26E7-5ECE-67708782F1AF}"/>
          </ac:cxnSpMkLst>
        </pc:cxnChg>
        <pc:cxnChg chg="add del mod">
          <ac:chgData name="Trần Duy Tùng" userId="1b77a4dd-98f3-47ad-b382-f86182ff5d49" providerId="ADAL" clId="{FFC5ED95-5C21-4DEA-BE90-CE6BF3432973}" dt="2023-05-28T14:03:06.996" v="1491"/>
          <ac:cxnSpMkLst>
            <pc:docMk/>
            <pc:sldMk cId="2089521679" sldId="285"/>
            <ac:cxnSpMk id="62" creationId="{F27256E6-BA66-1A82-8B7A-E29E6BFD52AB}"/>
          </ac:cxnSpMkLst>
        </pc:cxnChg>
        <pc:cxnChg chg="add del mod">
          <ac:chgData name="Trần Duy Tùng" userId="1b77a4dd-98f3-47ad-b382-f86182ff5d49" providerId="ADAL" clId="{FFC5ED95-5C21-4DEA-BE90-CE6BF3432973}" dt="2023-05-28T14:03:06.996" v="1491"/>
          <ac:cxnSpMkLst>
            <pc:docMk/>
            <pc:sldMk cId="2089521679" sldId="285"/>
            <ac:cxnSpMk id="63" creationId="{45466496-C0D7-D3E4-CAE4-82DFC33B00C3}"/>
          </ac:cxnSpMkLst>
        </pc:cxnChg>
        <pc:cxnChg chg="add del mod">
          <ac:chgData name="Trần Duy Tùng" userId="1b77a4dd-98f3-47ad-b382-f86182ff5d49" providerId="ADAL" clId="{FFC5ED95-5C21-4DEA-BE90-CE6BF3432973}" dt="2023-05-28T14:03:06.996" v="1491"/>
          <ac:cxnSpMkLst>
            <pc:docMk/>
            <pc:sldMk cId="2089521679" sldId="285"/>
            <ac:cxnSpMk id="258" creationId="{ECA4E263-BBC6-CE40-C954-DB1F8501E81B}"/>
          </ac:cxnSpMkLst>
        </pc:cxnChg>
        <pc:cxnChg chg="add del mod">
          <ac:chgData name="Trần Duy Tùng" userId="1b77a4dd-98f3-47ad-b382-f86182ff5d49" providerId="ADAL" clId="{FFC5ED95-5C21-4DEA-BE90-CE6BF3432973}" dt="2023-05-28T14:03:06.996" v="1491"/>
          <ac:cxnSpMkLst>
            <pc:docMk/>
            <pc:sldMk cId="2089521679" sldId="285"/>
            <ac:cxnSpMk id="259" creationId="{2DE3F942-090A-DD50-571C-7453A78DA3C8}"/>
          </ac:cxnSpMkLst>
        </pc:cxnChg>
        <pc:cxnChg chg="add del mod">
          <ac:chgData name="Trần Duy Tùng" userId="1b77a4dd-98f3-47ad-b382-f86182ff5d49" providerId="ADAL" clId="{FFC5ED95-5C21-4DEA-BE90-CE6BF3432973}" dt="2023-05-28T14:03:06.996" v="1491"/>
          <ac:cxnSpMkLst>
            <pc:docMk/>
            <pc:sldMk cId="2089521679" sldId="285"/>
            <ac:cxnSpMk id="260" creationId="{00CB76B2-C506-77D8-0345-58C482C8B08E}"/>
          </ac:cxnSpMkLst>
        </pc:cxnChg>
        <pc:cxnChg chg="add del mod">
          <ac:chgData name="Trần Duy Tùng" userId="1b77a4dd-98f3-47ad-b382-f86182ff5d49" providerId="ADAL" clId="{FFC5ED95-5C21-4DEA-BE90-CE6BF3432973}" dt="2023-05-28T14:03:05.285" v="1486"/>
          <ac:cxnSpMkLst>
            <pc:docMk/>
            <pc:sldMk cId="2089521679" sldId="285"/>
            <ac:cxnSpMk id="262" creationId="{1B817C8B-AB8E-A013-CA10-70462C8F605E}"/>
          </ac:cxnSpMkLst>
        </pc:cxnChg>
        <pc:cxnChg chg="add del mod">
          <ac:chgData name="Trần Duy Tùng" userId="1b77a4dd-98f3-47ad-b382-f86182ff5d49" providerId="ADAL" clId="{FFC5ED95-5C21-4DEA-BE90-CE6BF3432973}" dt="2023-05-28T14:03:05.285" v="1486"/>
          <ac:cxnSpMkLst>
            <pc:docMk/>
            <pc:sldMk cId="2089521679" sldId="285"/>
            <ac:cxnSpMk id="267" creationId="{8FE4D82F-F7C3-C9B3-38B9-3F6F827EE7AD}"/>
          </ac:cxnSpMkLst>
        </pc:cxnChg>
        <pc:cxnChg chg="add del mod">
          <ac:chgData name="Trần Duy Tùng" userId="1b77a4dd-98f3-47ad-b382-f86182ff5d49" providerId="ADAL" clId="{FFC5ED95-5C21-4DEA-BE90-CE6BF3432973}" dt="2023-05-28T14:03:05.285" v="1486"/>
          <ac:cxnSpMkLst>
            <pc:docMk/>
            <pc:sldMk cId="2089521679" sldId="285"/>
            <ac:cxnSpMk id="268" creationId="{77B83BB0-2DB3-2DB2-DA28-CC59E8352F6C}"/>
          </ac:cxnSpMkLst>
        </pc:cxnChg>
        <pc:cxnChg chg="add del mod">
          <ac:chgData name="Trần Duy Tùng" userId="1b77a4dd-98f3-47ad-b382-f86182ff5d49" providerId="ADAL" clId="{FFC5ED95-5C21-4DEA-BE90-CE6BF3432973}" dt="2023-05-28T14:03:05.285" v="1486"/>
          <ac:cxnSpMkLst>
            <pc:docMk/>
            <pc:sldMk cId="2089521679" sldId="285"/>
            <ac:cxnSpMk id="288" creationId="{687791D1-ACCB-FB99-A8B3-81017158DC5C}"/>
          </ac:cxnSpMkLst>
        </pc:cxnChg>
        <pc:cxnChg chg="add del mod">
          <ac:chgData name="Trần Duy Tùng" userId="1b77a4dd-98f3-47ad-b382-f86182ff5d49" providerId="ADAL" clId="{FFC5ED95-5C21-4DEA-BE90-CE6BF3432973}" dt="2023-05-28T14:03:05.285" v="1486"/>
          <ac:cxnSpMkLst>
            <pc:docMk/>
            <pc:sldMk cId="2089521679" sldId="285"/>
            <ac:cxnSpMk id="289" creationId="{14209FAD-042A-085F-FF57-38BF05509260}"/>
          </ac:cxnSpMkLst>
        </pc:cxnChg>
        <pc:cxnChg chg="add del mod">
          <ac:chgData name="Trần Duy Tùng" userId="1b77a4dd-98f3-47ad-b382-f86182ff5d49" providerId="ADAL" clId="{FFC5ED95-5C21-4DEA-BE90-CE6BF3432973}" dt="2023-05-28T14:03:05.285" v="1486"/>
          <ac:cxnSpMkLst>
            <pc:docMk/>
            <pc:sldMk cId="2089521679" sldId="285"/>
            <ac:cxnSpMk id="296" creationId="{DF676CB5-16BF-2032-43D6-3411BA8B9BD3}"/>
          </ac:cxnSpMkLst>
        </pc:cxnChg>
        <pc:cxnChg chg="add del mod">
          <ac:chgData name="Trần Duy Tùng" userId="1b77a4dd-98f3-47ad-b382-f86182ff5d49" providerId="ADAL" clId="{FFC5ED95-5C21-4DEA-BE90-CE6BF3432973}" dt="2023-05-28T14:03:05.285" v="1486"/>
          <ac:cxnSpMkLst>
            <pc:docMk/>
            <pc:sldMk cId="2089521679" sldId="285"/>
            <ac:cxnSpMk id="297" creationId="{32831619-9F6E-4756-ED3A-41711C5DC1AF}"/>
          </ac:cxnSpMkLst>
        </pc:cxnChg>
        <pc:cxnChg chg="add del mod">
          <ac:chgData name="Trần Duy Tùng" userId="1b77a4dd-98f3-47ad-b382-f86182ff5d49" providerId="ADAL" clId="{FFC5ED95-5C21-4DEA-BE90-CE6BF3432973}" dt="2023-05-28T14:03:05.285" v="1486"/>
          <ac:cxnSpMkLst>
            <pc:docMk/>
            <pc:sldMk cId="2089521679" sldId="285"/>
            <ac:cxnSpMk id="298" creationId="{1EE71381-6811-DC67-496A-C02049D75BEC}"/>
          </ac:cxnSpMkLst>
        </pc:cxnChg>
        <pc:cxnChg chg="add del mod">
          <ac:chgData name="Trần Duy Tùng" userId="1b77a4dd-98f3-47ad-b382-f86182ff5d49" providerId="ADAL" clId="{FFC5ED95-5C21-4DEA-BE90-CE6BF3432973}" dt="2023-05-28T14:03:05.285" v="1486"/>
          <ac:cxnSpMkLst>
            <pc:docMk/>
            <pc:sldMk cId="2089521679" sldId="285"/>
            <ac:cxnSpMk id="299" creationId="{3A0B7F29-886E-9549-9D20-EB2D26BEE4E5}"/>
          </ac:cxnSpMkLst>
        </pc:cxnChg>
        <pc:cxnChg chg="add del mod">
          <ac:chgData name="Trần Duy Tùng" userId="1b77a4dd-98f3-47ad-b382-f86182ff5d49" providerId="ADAL" clId="{FFC5ED95-5C21-4DEA-BE90-CE6BF3432973}" dt="2023-05-28T14:03:05.285" v="1486"/>
          <ac:cxnSpMkLst>
            <pc:docMk/>
            <pc:sldMk cId="2089521679" sldId="285"/>
            <ac:cxnSpMk id="300" creationId="{1A13D5A2-3B71-54B3-E1D8-4845A58A50FF}"/>
          </ac:cxnSpMkLst>
        </pc:cxnChg>
      </pc:sldChg>
      <pc:sldChg chg="add del">
        <pc:chgData name="Trần Duy Tùng" userId="1b77a4dd-98f3-47ad-b382-f86182ff5d49" providerId="ADAL" clId="{FFC5ED95-5C21-4DEA-BE90-CE6BF3432973}" dt="2023-05-28T14:14:41.688" v="1498" actId="47"/>
        <pc:sldMkLst>
          <pc:docMk/>
          <pc:sldMk cId="4071445634" sldId="285"/>
        </pc:sldMkLst>
      </pc:sldChg>
      <pc:sldChg chg="addSp delSp modSp add del mod modTransition">
        <pc:chgData name="Trần Duy Tùng" userId="1b77a4dd-98f3-47ad-b382-f86182ff5d49" providerId="ADAL" clId="{FFC5ED95-5C21-4DEA-BE90-CE6BF3432973}" dt="2023-05-28T15:33:46.609" v="1912" actId="478"/>
        <pc:sldMkLst>
          <pc:docMk/>
          <pc:sldMk cId="1084006027" sldId="286"/>
        </pc:sldMkLst>
        <pc:spChg chg="add del mod">
          <ac:chgData name="Trần Duy Tùng" userId="1b77a4dd-98f3-47ad-b382-f86182ff5d49" providerId="ADAL" clId="{FFC5ED95-5C21-4DEA-BE90-CE6BF3432973}" dt="2023-05-28T15:33:46.609" v="1912" actId="478"/>
          <ac:spMkLst>
            <pc:docMk/>
            <pc:sldMk cId="1084006027" sldId="286"/>
            <ac:spMk id="2" creationId="{CCD3E0BC-8FC2-12ED-9E0C-5C457419D056}"/>
          </ac:spMkLst>
        </pc:spChg>
        <pc:spChg chg="mod">
          <ac:chgData name="Trần Duy Tùng" userId="1b77a4dd-98f3-47ad-b382-f86182ff5d49" providerId="ADAL" clId="{FFC5ED95-5C21-4DEA-BE90-CE6BF3432973}" dt="2023-05-28T14:36:02.328" v="1540" actId="2711"/>
          <ac:spMkLst>
            <pc:docMk/>
            <pc:sldMk cId="1084006027" sldId="286"/>
            <ac:spMk id="206" creationId="{00000000-0000-0000-0000-000000000000}"/>
          </ac:spMkLst>
        </pc:spChg>
        <pc:spChg chg="mod">
          <ac:chgData name="Trần Duy Tùng" userId="1b77a4dd-98f3-47ad-b382-f86182ff5d49" providerId="ADAL" clId="{FFC5ED95-5C21-4DEA-BE90-CE6BF3432973}" dt="2023-05-28T14:36:28.989" v="1544"/>
          <ac:spMkLst>
            <pc:docMk/>
            <pc:sldMk cId="1084006027" sldId="286"/>
            <ac:spMk id="209" creationId="{00000000-0000-0000-0000-000000000000}"/>
          </ac:spMkLst>
        </pc:spChg>
      </pc:sldChg>
      <pc:sldChg chg="delSp modSp add mod modTransition">
        <pc:chgData name="Trần Duy Tùng" userId="1b77a4dd-98f3-47ad-b382-f86182ff5d49" providerId="ADAL" clId="{FFC5ED95-5C21-4DEA-BE90-CE6BF3432973}" dt="2023-05-28T15:33:47.673" v="1913" actId="478"/>
        <pc:sldMkLst>
          <pc:docMk/>
          <pc:sldMk cId="1279766215" sldId="287"/>
        </pc:sldMkLst>
        <pc:spChg chg="mod">
          <ac:chgData name="Trần Duy Tùng" userId="1b77a4dd-98f3-47ad-b382-f86182ff5d49" providerId="ADAL" clId="{FFC5ED95-5C21-4DEA-BE90-CE6BF3432973}" dt="2023-05-28T14:45:51.860" v="1624" actId="255"/>
          <ac:spMkLst>
            <pc:docMk/>
            <pc:sldMk cId="1279766215" sldId="287"/>
            <ac:spMk id="217" creationId="{00000000-0000-0000-0000-000000000000}"/>
          </ac:spMkLst>
        </pc:spChg>
        <pc:spChg chg="del mod">
          <ac:chgData name="Trần Duy Tùng" userId="1b77a4dd-98f3-47ad-b382-f86182ff5d49" providerId="ADAL" clId="{FFC5ED95-5C21-4DEA-BE90-CE6BF3432973}" dt="2023-05-28T15:33:47.673" v="1913" actId="478"/>
          <ac:spMkLst>
            <pc:docMk/>
            <pc:sldMk cId="1279766215" sldId="287"/>
            <ac:spMk id="220" creationId="{00000000-0000-0000-0000-000000000000}"/>
          </ac:spMkLst>
        </pc:spChg>
      </pc:sldChg>
      <pc:sldChg chg="addSp delSp modSp add mod modTransition">
        <pc:chgData name="Trần Duy Tùng" userId="1b77a4dd-98f3-47ad-b382-f86182ff5d49" providerId="ADAL" clId="{FFC5ED95-5C21-4DEA-BE90-CE6BF3432973}" dt="2023-05-28T15:33:48.984" v="1914" actId="478"/>
        <pc:sldMkLst>
          <pc:docMk/>
          <pc:sldMk cId="2504235397" sldId="288"/>
        </pc:sldMkLst>
        <pc:spChg chg="add del mod">
          <ac:chgData name="Trần Duy Tùng" userId="1b77a4dd-98f3-47ad-b382-f86182ff5d49" providerId="ADAL" clId="{FFC5ED95-5C21-4DEA-BE90-CE6BF3432973}" dt="2023-05-28T15:33:48.984" v="1914" actId="478"/>
          <ac:spMkLst>
            <pc:docMk/>
            <pc:sldMk cId="2504235397" sldId="288"/>
            <ac:spMk id="2" creationId="{142CA774-ED6A-5154-0F6D-ACB20BC90390}"/>
          </ac:spMkLst>
        </pc:spChg>
        <pc:spChg chg="mod">
          <ac:chgData name="Trần Duy Tùng" userId="1b77a4dd-98f3-47ad-b382-f86182ff5d49" providerId="ADAL" clId="{FFC5ED95-5C21-4DEA-BE90-CE6BF3432973}" dt="2023-05-28T14:36:14.396" v="1541" actId="2711"/>
          <ac:spMkLst>
            <pc:docMk/>
            <pc:sldMk cId="2504235397" sldId="288"/>
            <ac:spMk id="206" creationId="{00000000-0000-0000-0000-000000000000}"/>
          </ac:spMkLst>
        </pc:spChg>
        <pc:spChg chg="mod">
          <ac:chgData name="Trần Duy Tùng" userId="1b77a4dd-98f3-47ad-b382-f86182ff5d49" providerId="ADAL" clId="{FFC5ED95-5C21-4DEA-BE90-CE6BF3432973}" dt="2023-05-28T14:35:31.400" v="1536"/>
          <ac:spMkLst>
            <pc:docMk/>
            <pc:sldMk cId="2504235397" sldId="288"/>
            <ac:spMk id="209" creationId="{00000000-0000-0000-0000-000000000000}"/>
          </ac:spMkLst>
        </pc:spChg>
      </pc:sldChg>
      <pc:sldChg chg="addSp delSp modSp add mod modTransition">
        <pc:chgData name="Trần Duy Tùng" userId="1b77a4dd-98f3-47ad-b382-f86182ff5d49" providerId="ADAL" clId="{FFC5ED95-5C21-4DEA-BE90-CE6BF3432973}" dt="2023-05-28T15:33:50.387" v="1916" actId="478"/>
        <pc:sldMkLst>
          <pc:docMk/>
          <pc:sldMk cId="3640589706" sldId="289"/>
        </pc:sldMkLst>
        <pc:spChg chg="add del mod">
          <ac:chgData name="Trần Duy Tùng" userId="1b77a4dd-98f3-47ad-b382-f86182ff5d49" providerId="ADAL" clId="{FFC5ED95-5C21-4DEA-BE90-CE6BF3432973}" dt="2023-05-28T15:33:50.387" v="1916" actId="478"/>
          <ac:spMkLst>
            <pc:docMk/>
            <pc:sldMk cId="3640589706" sldId="289"/>
            <ac:spMk id="2" creationId="{2545F0A1-8BB3-F115-76C4-5BC1E10DB490}"/>
          </ac:spMkLst>
        </pc:spChg>
        <pc:spChg chg="mod">
          <ac:chgData name="Trần Duy Tùng" userId="1b77a4dd-98f3-47ad-b382-f86182ff5d49" providerId="ADAL" clId="{FFC5ED95-5C21-4DEA-BE90-CE6BF3432973}" dt="2023-05-28T14:36:19.192" v="1542" actId="2711"/>
          <ac:spMkLst>
            <pc:docMk/>
            <pc:sldMk cId="3640589706" sldId="289"/>
            <ac:spMk id="206" creationId="{00000000-0000-0000-0000-000000000000}"/>
          </ac:spMkLst>
        </pc:spChg>
        <pc:spChg chg="mod">
          <ac:chgData name="Trần Duy Tùng" userId="1b77a4dd-98f3-47ad-b382-f86182ff5d49" providerId="ADAL" clId="{FFC5ED95-5C21-4DEA-BE90-CE6BF3432973}" dt="2023-05-28T14:35:27.503" v="1535"/>
          <ac:spMkLst>
            <pc:docMk/>
            <pc:sldMk cId="3640589706" sldId="289"/>
            <ac:spMk id="209" creationId="{00000000-0000-0000-0000-000000000000}"/>
          </ac:spMkLst>
        </pc:spChg>
      </pc:sldChg>
      <pc:sldChg chg="addSp delSp modSp add mod ord modTransition">
        <pc:chgData name="Trần Duy Tùng" userId="1b77a4dd-98f3-47ad-b382-f86182ff5d49" providerId="ADAL" clId="{FFC5ED95-5C21-4DEA-BE90-CE6BF3432973}" dt="2023-05-28T15:33:51.619" v="1917" actId="478"/>
        <pc:sldMkLst>
          <pc:docMk/>
          <pc:sldMk cId="972651055" sldId="290"/>
        </pc:sldMkLst>
        <pc:spChg chg="add del mod">
          <ac:chgData name="Trần Duy Tùng" userId="1b77a4dd-98f3-47ad-b382-f86182ff5d49" providerId="ADAL" clId="{FFC5ED95-5C21-4DEA-BE90-CE6BF3432973}" dt="2023-05-28T14:39:41.069" v="1583"/>
          <ac:spMkLst>
            <pc:docMk/>
            <pc:sldMk cId="972651055" sldId="290"/>
            <ac:spMk id="2" creationId="{08C7055F-F63A-8037-068A-B5409D7C3290}"/>
          </ac:spMkLst>
        </pc:spChg>
        <pc:spChg chg="add del mod">
          <ac:chgData name="Trần Duy Tùng" userId="1b77a4dd-98f3-47ad-b382-f86182ff5d49" providerId="ADAL" clId="{FFC5ED95-5C21-4DEA-BE90-CE6BF3432973}" dt="2023-05-28T15:33:51.619" v="1917" actId="478"/>
          <ac:spMkLst>
            <pc:docMk/>
            <pc:sldMk cId="972651055" sldId="290"/>
            <ac:spMk id="5" creationId="{0F1C6B8B-0E17-0D1B-71A9-DE785E140B7D}"/>
          </ac:spMkLst>
        </pc:spChg>
        <pc:spChg chg="mod">
          <ac:chgData name="Trần Duy Tùng" userId="1b77a4dd-98f3-47ad-b382-f86182ff5d49" providerId="ADAL" clId="{FFC5ED95-5C21-4DEA-BE90-CE6BF3432973}" dt="2023-05-28T14:46:06.830" v="1626" actId="255"/>
          <ac:spMkLst>
            <pc:docMk/>
            <pc:sldMk cId="972651055" sldId="290"/>
            <ac:spMk id="6" creationId="{A6B6CCB4-C3B6-6767-3090-603D1DA7A036}"/>
          </ac:spMkLst>
        </pc:spChg>
        <pc:spChg chg="del">
          <ac:chgData name="Trần Duy Tùng" userId="1b77a4dd-98f3-47ad-b382-f86182ff5d49" providerId="ADAL" clId="{FFC5ED95-5C21-4DEA-BE90-CE6BF3432973}" dt="2023-05-28T14:39:42.254" v="1584" actId="478"/>
          <ac:spMkLst>
            <pc:docMk/>
            <pc:sldMk cId="972651055" sldId="290"/>
            <ac:spMk id="220" creationId="{00000000-0000-0000-0000-000000000000}"/>
          </ac:spMkLst>
        </pc:spChg>
        <pc:picChg chg="mod">
          <ac:chgData name="Trần Duy Tùng" userId="1b77a4dd-98f3-47ad-b382-f86182ff5d49" providerId="ADAL" clId="{FFC5ED95-5C21-4DEA-BE90-CE6BF3432973}" dt="2023-05-28T14:38:13.813" v="1562" actId="1076"/>
          <ac:picMkLst>
            <pc:docMk/>
            <pc:sldMk cId="972651055" sldId="290"/>
            <ac:picMk id="7" creationId="{96D490EC-F107-E766-C9A1-C6F62C717D45}"/>
          </ac:picMkLst>
        </pc:picChg>
        <pc:picChg chg="mod">
          <ac:chgData name="Trần Duy Tùng" userId="1b77a4dd-98f3-47ad-b382-f86182ff5d49" providerId="ADAL" clId="{FFC5ED95-5C21-4DEA-BE90-CE6BF3432973}" dt="2023-05-28T14:38:16.050" v="1563" actId="1076"/>
          <ac:picMkLst>
            <pc:docMk/>
            <pc:sldMk cId="972651055" sldId="290"/>
            <ac:picMk id="8" creationId="{725E05AF-A9B8-F14D-8A7C-C337F4991C9C}"/>
          </ac:picMkLst>
        </pc:picChg>
      </pc:sldChg>
      <pc:sldChg chg="addSp delSp modSp add mod ord modTransition">
        <pc:chgData name="Trần Duy Tùng" userId="1b77a4dd-98f3-47ad-b382-f86182ff5d49" providerId="ADAL" clId="{FFC5ED95-5C21-4DEA-BE90-CE6BF3432973}" dt="2023-05-28T15:33:49.692" v="1915" actId="478"/>
        <pc:sldMkLst>
          <pc:docMk/>
          <pc:sldMk cId="2236686931" sldId="291"/>
        </pc:sldMkLst>
        <pc:spChg chg="add del mod">
          <ac:chgData name="Trần Duy Tùng" userId="1b77a4dd-98f3-47ad-b382-f86182ff5d49" providerId="ADAL" clId="{FFC5ED95-5C21-4DEA-BE90-CE6BF3432973}" dt="2023-05-28T14:37:35.450" v="1552"/>
          <ac:spMkLst>
            <pc:docMk/>
            <pc:sldMk cId="2236686931" sldId="291"/>
            <ac:spMk id="2" creationId="{97723E2D-0BEA-D151-8900-7F6026D3694D}"/>
          </ac:spMkLst>
        </pc:spChg>
        <pc:spChg chg="add del mod">
          <ac:chgData name="Trần Duy Tùng" userId="1b77a4dd-98f3-47ad-b382-f86182ff5d49" providerId="ADAL" clId="{FFC5ED95-5C21-4DEA-BE90-CE6BF3432973}" dt="2023-05-28T15:33:49.692" v="1915" actId="478"/>
          <ac:spMkLst>
            <pc:docMk/>
            <pc:sldMk cId="2236686931" sldId="291"/>
            <ac:spMk id="5" creationId="{6C8B154C-C224-FA4E-B1A3-2E9F162426AB}"/>
          </ac:spMkLst>
        </pc:spChg>
        <pc:spChg chg="mod">
          <ac:chgData name="Trần Duy Tùng" userId="1b77a4dd-98f3-47ad-b382-f86182ff5d49" providerId="ADAL" clId="{FFC5ED95-5C21-4DEA-BE90-CE6BF3432973}" dt="2023-05-28T14:45:41.844" v="1622" actId="2711"/>
          <ac:spMkLst>
            <pc:docMk/>
            <pc:sldMk cId="2236686931" sldId="291"/>
            <ac:spMk id="217" creationId="{00000000-0000-0000-0000-000000000000}"/>
          </ac:spMkLst>
        </pc:spChg>
        <pc:spChg chg="del">
          <ac:chgData name="Trần Duy Tùng" userId="1b77a4dd-98f3-47ad-b382-f86182ff5d49" providerId="ADAL" clId="{FFC5ED95-5C21-4DEA-BE90-CE6BF3432973}" dt="2023-05-28T14:37:37.157" v="1553" actId="478"/>
          <ac:spMkLst>
            <pc:docMk/>
            <pc:sldMk cId="2236686931" sldId="291"/>
            <ac:spMk id="220" creationId="{00000000-0000-0000-0000-000000000000}"/>
          </ac:spMkLst>
        </pc:spChg>
      </pc:sldChg>
      <pc:sldChg chg="addSp delSp modSp add mod modTransition modAnim">
        <pc:chgData name="Trần Duy Tùng" userId="1b77a4dd-98f3-47ad-b382-f86182ff5d49" providerId="ADAL" clId="{FFC5ED95-5C21-4DEA-BE90-CE6BF3432973}" dt="2023-05-28T15:33:52.315" v="1918" actId="478"/>
        <pc:sldMkLst>
          <pc:docMk/>
          <pc:sldMk cId="2457854331" sldId="292"/>
        </pc:sldMkLst>
        <pc:spChg chg="add del mod">
          <ac:chgData name="Trần Duy Tùng" userId="1b77a4dd-98f3-47ad-b382-f86182ff5d49" providerId="ADAL" clId="{FFC5ED95-5C21-4DEA-BE90-CE6BF3432973}" dt="2023-05-28T14:34:47.619" v="1532" actId="478"/>
          <ac:spMkLst>
            <pc:docMk/>
            <pc:sldMk cId="2457854331" sldId="292"/>
            <ac:spMk id="4" creationId="{E948D0C4-CB61-1E86-8B39-95B97CF22D06}"/>
          </ac:spMkLst>
        </pc:spChg>
        <pc:spChg chg="add mod">
          <ac:chgData name="Trần Duy Tùng" userId="1b77a4dd-98f3-47ad-b382-f86182ff5d49" providerId="ADAL" clId="{FFC5ED95-5C21-4DEA-BE90-CE6BF3432973}" dt="2023-05-28T14:38:48.049" v="1567" actId="1076"/>
          <ac:spMkLst>
            <pc:docMk/>
            <pc:sldMk cId="2457854331" sldId="292"/>
            <ac:spMk id="6" creationId="{13E11307-6978-3676-5B67-5BD0787947CA}"/>
          </ac:spMkLst>
        </pc:spChg>
        <pc:spChg chg="add mod">
          <ac:chgData name="Trần Duy Tùng" userId="1b77a4dd-98f3-47ad-b382-f86182ff5d49" providerId="ADAL" clId="{FFC5ED95-5C21-4DEA-BE90-CE6BF3432973}" dt="2023-05-28T14:38:48.049" v="1567" actId="1076"/>
          <ac:spMkLst>
            <pc:docMk/>
            <pc:sldMk cId="2457854331" sldId="292"/>
            <ac:spMk id="8" creationId="{67B3F1CD-ED9A-CA77-6AE4-0023549785B9}"/>
          </ac:spMkLst>
        </pc:spChg>
        <pc:spChg chg="add mod">
          <ac:chgData name="Trần Duy Tùng" userId="1b77a4dd-98f3-47ad-b382-f86182ff5d49" providerId="ADAL" clId="{FFC5ED95-5C21-4DEA-BE90-CE6BF3432973}" dt="2023-05-28T14:38:48.049" v="1567" actId="1076"/>
          <ac:spMkLst>
            <pc:docMk/>
            <pc:sldMk cId="2457854331" sldId="292"/>
            <ac:spMk id="9" creationId="{1E3D7A01-0580-1C69-BEE6-8AD56CDC83FA}"/>
          </ac:spMkLst>
        </pc:spChg>
        <pc:spChg chg="add mod">
          <ac:chgData name="Trần Duy Tùng" userId="1b77a4dd-98f3-47ad-b382-f86182ff5d49" providerId="ADAL" clId="{FFC5ED95-5C21-4DEA-BE90-CE6BF3432973}" dt="2023-05-28T14:38:48.049" v="1567" actId="1076"/>
          <ac:spMkLst>
            <pc:docMk/>
            <pc:sldMk cId="2457854331" sldId="292"/>
            <ac:spMk id="10" creationId="{124E1386-1B03-E7DE-AC62-F2E105A02B11}"/>
          </ac:spMkLst>
        </pc:spChg>
        <pc:spChg chg="add mod">
          <ac:chgData name="Trần Duy Tùng" userId="1b77a4dd-98f3-47ad-b382-f86182ff5d49" providerId="ADAL" clId="{FFC5ED95-5C21-4DEA-BE90-CE6BF3432973}" dt="2023-05-28T14:38:48.049" v="1567" actId="1076"/>
          <ac:spMkLst>
            <pc:docMk/>
            <pc:sldMk cId="2457854331" sldId="292"/>
            <ac:spMk id="15" creationId="{8FD672E5-03F4-6D2C-F3D9-D062E74B8874}"/>
          </ac:spMkLst>
        </pc:spChg>
        <pc:spChg chg="add mod">
          <ac:chgData name="Trần Duy Tùng" userId="1b77a4dd-98f3-47ad-b382-f86182ff5d49" providerId="ADAL" clId="{FFC5ED95-5C21-4DEA-BE90-CE6BF3432973}" dt="2023-05-28T14:38:48.049" v="1567" actId="1076"/>
          <ac:spMkLst>
            <pc:docMk/>
            <pc:sldMk cId="2457854331" sldId="292"/>
            <ac:spMk id="16" creationId="{2CD80F0C-D6BC-981C-1CA9-9209FE05B267}"/>
          </ac:spMkLst>
        </pc:spChg>
        <pc:spChg chg="add mod">
          <ac:chgData name="Trần Duy Tùng" userId="1b77a4dd-98f3-47ad-b382-f86182ff5d49" providerId="ADAL" clId="{FFC5ED95-5C21-4DEA-BE90-CE6BF3432973}" dt="2023-05-28T14:38:48.049" v="1567" actId="1076"/>
          <ac:spMkLst>
            <pc:docMk/>
            <pc:sldMk cId="2457854331" sldId="292"/>
            <ac:spMk id="17" creationId="{E912D1FC-E3CB-A171-833F-4F48A8EB9E37}"/>
          </ac:spMkLst>
        </pc:spChg>
        <pc:spChg chg="add mod">
          <ac:chgData name="Trần Duy Tùng" userId="1b77a4dd-98f3-47ad-b382-f86182ff5d49" providerId="ADAL" clId="{FFC5ED95-5C21-4DEA-BE90-CE6BF3432973}" dt="2023-05-28T15:03:09.377" v="1839" actId="207"/>
          <ac:spMkLst>
            <pc:docMk/>
            <pc:sldMk cId="2457854331" sldId="292"/>
            <ac:spMk id="18" creationId="{BFA15E00-3F3D-81DA-BD1B-64448B0F98B5}"/>
          </ac:spMkLst>
        </pc:spChg>
        <pc:spChg chg="add mod">
          <ac:chgData name="Trần Duy Tùng" userId="1b77a4dd-98f3-47ad-b382-f86182ff5d49" providerId="ADAL" clId="{FFC5ED95-5C21-4DEA-BE90-CE6BF3432973}" dt="2023-05-28T14:38:48.049" v="1567" actId="1076"/>
          <ac:spMkLst>
            <pc:docMk/>
            <pc:sldMk cId="2457854331" sldId="292"/>
            <ac:spMk id="19" creationId="{2AFDEC49-AC7F-61E3-CD50-8BE912C28F37}"/>
          </ac:spMkLst>
        </pc:spChg>
        <pc:spChg chg="add mod">
          <ac:chgData name="Trần Duy Tùng" userId="1b77a4dd-98f3-47ad-b382-f86182ff5d49" providerId="ADAL" clId="{FFC5ED95-5C21-4DEA-BE90-CE6BF3432973}" dt="2023-05-28T14:38:48.049" v="1567" actId="1076"/>
          <ac:spMkLst>
            <pc:docMk/>
            <pc:sldMk cId="2457854331" sldId="292"/>
            <ac:spMk id="20" creationId="{5CEFDBC3-7BE6-31F6-297F-205B1FEA8A75}"/>
          </ac:spMkLst>
        </pc:spChg>
        <pc:spChg chg="add mod">
          <ac:chgData name="Trần Duy Tùng" userId="1b77a4dd-98f3-47ad-b382-f86182ff5d49" providerId="ADAL" clId="{FFC5ED95-5C21-4DEA-BE90-CE6BF3432973}" dt="2023-05-28T14:38:48.049" v="1567" actId="1076"/>
          <ac:spMkLst>
            <pc:docMk/>
            <pc:sldMk cId="2457854331" sldId="292"/>
            <ac:spMk id="26" creationId="{E8D421AA-E223-98D6-F761-5219A7CF974F}"/>
          </ac:spMkLst>
        </pc:spChg>
        <pc:spChg chg="add del mod">
          <ac:chgData name="Trần Duy Tùng" userId="1b77a4dd-98f3-47ad-b382-f86182ff5d49" providerId="ADAL" clId="{FFC5ED95-5C21-4DEA-BE90-CE6BF3432973}" dt="2023-05-28T15:33:52.315" v="1918" actId="478"/>
          <ac:spMkLst>
            <pc:docMk/>
            <pc:sldMk cId="2457854331" sldId="292"/>
            <ac:spMk id="27" creationId="{B8D81A12-6067-769E-E89C-B56875B71ADB}"/>
          </ac:spMkLst>
        </pc:spChg>
        <pc:spChg chg="add del mod">
          <ac:chgData name="Trần Duy Tùng" userId="1b77a4dd-98f3-47ad-b382-f86182ff5d49" providerId="ADAL" clId="{FFC5ED95-5C21-4DEA-BE90-CE6BF3432973}" dt="2023-05-28T14:39:11.988" v="1578" actId="478"/>
          <ac:spMkLst>
            <pc:docMk/>
            <pc:sldMk cId="2457854331" sldId="292"/>
            <ac:spMk id="28" creationId="{A164A201-A327-DFE0-2444-6EB4524AA439}"/>
          </ac:spMkLst>
        </pc:spChg>
        <pc:spChg chg="add del mod">
          <ac:chgData name="Trần Duy Tùng" userId="1b77a4dd-98f3-47ad-b382-f86182ff5d49" providerId="ADAL" clId="{FFC5ED95-5C21-4DEA-BE90-CE6BF3432973}" dt="2023-05-28T14:39:11.131" v="1577" actId="478"/>
          <ac:spMkLst>
            <pc:docMk/>
            <pc:sldMk cId="2457854331" sldId="292"/>
            <ac:spMk id="29" creationId="{81686A2A-B447-44FE-A100-25D3C3736EE6}"/>
          </ac:spMkLst>
        </pc:spChg>
        <pc:spChg chg="add del mod">
          <ac:chgData name="Trần Duy Tùng" userId="1b77a4dd-98f3-47ad-b382-f86182ff5d49" providerId="ADAL" clId="{FFC5ED95-5C21-4DEA-BE90-CE6BF3432973}" dt="2023-05-28T14:39:10.509" v="1576" actId="478"/>
          <ac:spMkLst>
            <pc:docMk/>
            <pc:sldMk cId="2457854331" sldId="292"/>
            <ac:spMk id="30" creationId="{C1901FD0-A850-7601-83F7-67FC1E7DB27F}"/>
          </ac:spMkLst>
        </pc:spChg>
        <pc:spChg chg="add del mod">
          <ac:chgData name="Trần Duy Tùng" userId="1b77a4dd-98f3-47ad-b382-f86182ff5d49" providerId="ADAL" clId="{FFC5ED95-5C21-4DEA-BE90-CE6BF3432973}" dt="2023-05-28T14:39:09.645" v="1575" actId="478"/>
          <ac:spMkLst>
            <pc:docMk/>
            <pc:sldMk cId="2457854331" sldId="292"/>
            <ac:spMk id="31" creationId="{C36387BE-546A-D868-A610-A9F6084DA8B3}"/>
          </ac:spMkLst>
        </pc:spChg>
        <pc:spChg chg="add del mod">
          <ac:chgData name="Trần Duy Tùng" userId="1b77a4dd-98f3-47ad-b382-f86182ff5d49" providerId="ADAL" clId="{FFC5ED95-5C21-4DEA-BE90-CE6BF3432973}" dt="2023-05-28T14:39:08.660" v="1574" actId="478"/>
          <ac:spMkLst>
            <pc:docMk/>
            <pc:sldMk cId="2457854331" sldId="292"/>
            <ac:spMk id="32" creationId="{0F2D3A1E-6673-9972-29E4-9780917D91FF}"/>
          </ac:spMkLst>
        </pc:spChg>
        <pc:spChg chg="add del mod">
          <ac:chgData name="Trần Duy Tùng" userId="1b77a4dd-98f3-47ad-b382-f86182ff5d49" providerId="ADAL" clId="{FFC5ED95-5C21-4DEA-BE90-CE6BF3432973}" dt="2023-05-28T14:39:07.672" v="1573" actId="478"/>
          <ac:spMkLst>
            <pc:docMk/>
            <pc:sldMk cId="2457854331" sldId="292"/>
            <ac:spMk id="33" creationId="{6AE06CFC-29C7-7357-B1A3-AE5B801A785F}"/>
          </ac:spMkLst>
        </pc:spChg>
        <pc:spChg chg="add del mod">
          <ac:chgData name="Trần Duy Tùng" userId="1b77a4dd-98f3-47ad-b382-f86182ff5d49" providerId="ADAL" clId="{FFC5ED95-5C21-4DEA-BE90-CE6BF3432973}" dt="2023-05-28T14:39:04.706" v="1571" actId="478"/>
          <ac:spMkLst>
            <pc:docMk/>
            <pc:sldMk cId="2457854331" sldId="292"/>
            <ac:spMk id="34" creationId="{DE39EC4B-5E60-A2E0-09BF-9F545D625016}"/>
          </ac:spMkLst>
        </pc:spChg>
        <pc:spChg chg="add mod">
          <ac:chgData name="Trần Duy Tùng" userId="1b77a4dd-98f3-47ad-b382-f86182ff5d49" providerId="ADAL" clId="{FFC5ED95-5C21-4DEA-BE90-CE6BF3432973}" dt="2023-05-28T14:39:19.901" v="1580" actId="1076"/>
          <ac:spMkLst>
            <pc:docMk/>
            <pc:sldMk cId="2457854331" sldId="292"/>
            <ac:spMk id="35" creationId="{78E39784-9BC9-6257-4A76-1C362594F8C5}"/>
          </ac:spMkLst>
        </pc:spChg>
        <pc:spChg chg="add mod">
          <ac:chgData name="Trần Duy Tùng" userId="1b77a4dd-98f3-47ad-b382-f86182ff5d49" providerId="ADAL" clId="{FFC5ED95-5C21-4DEA-BE90-CE6BF3432973}" dt="2023-05-28T14:39:19.901" v="1580" actId="1076"/>
          <ac:spMkLst>
            <pc:docMk/>
            <pc:sldMk cId="2457854331" sldId="292"/>
            <ac:spMk id="36" creationId="{FC1A9F39-C3C0-5B2A-72EF-1D88137E1BC3}"/>
          </ac:spMkLst>
        </pc:spChg>
        <pc:spChg chg="add mod">
          <ac:chgData name="Trần Duy Tùng" userId="1b77a4dd-98f3-47ad-b382-f86182ff5d49" providerId="ADAL" clId="{FFC5ED95-5C21-4DEA-BE90-CE6BF3432973}" dt="2023-05-28T14:39:19.901" v="1580" actId="1076"/>
          <ac:spMkLst>
            <pc:docMk/>
            <pc:sldMk cId="2457854331" sldId="292"/>
            <ac:spMk id="37" creationId="{A4242227-2C1D-85A8-6EDF-0178B108B06C}"/>
          </ac:spMkLst>
        </pc:spChg>
        <pc:spChg chg="add mod">
          <ac:chgData name="Trần Duy Tùng" userId="1b77a4dd-98f3-47ad-b382-f86182ff5d49" providerId="ADAL" clId="{FFC5ED95-5C21-4DEA-BE90-CE6BF3432973}" dt="2023-05-28T14:39:19.901" v="1580" actId="1076"/>
          <ac:spMkLst>
            <pc:docMk/>
            <pc:sldMk cId="2457854331" sldId="292"/>
            <ac:spMk id="38" creationId="{74FEA6EF-B6D3-7F0D-F1D8-F6FE03C49FC6}"/>
          </ac:spMkLst>
        </pc:spChg>
        <pc:spChg chg="add mod">
          <ac:chgData name="Trần Duy Tùng" userId="1b77a4dd-98f3-47ad-b382-f86182ff5d49" providerId="ADAL" clId="{FFC5ED95-5C21-4DEA-BE90-CE6BF3432973}" dt="2023-05-28T14:39:19.901" v="1580" actId="1076"/>
          <ac:spMkLst>
            <pc:docMk/>
            <pc:sldMk cId="2457854331" sldId="292"/>
            <ac:spMk id="39" creationId="{8DEE1FCA-1350-66C3-D844-1FE4D546009B}"/>
          </ac:spMkLst>
        </pc:spChg>
        <pc:spChg chg="add mod">
          <ac:chgData name="Trần Duy Tùng" userId="1b77a4dd-98f3-47ad-b382-f86182ff5d49" providerId="ADAL" clId="{FFC5ED95-5C21-4DEA-BE90-CE6BF3432973}" dt="2023-05-28T14:39:19.901" v="1580" actId="1076"/>
          <ac:spMkLst>
            <pc:docMk/>
            <pc:sldMk cId="2457854331" sldId="292"/>
            <ac:spMk id="40" creationId="{6B102230-BAF1-6D81-DD71-57EE8C03E4BA}"/>
          </ac:spMkLst>
        </pc:spChg>
        <pc:spChg chg="add mod">
          <ac:chgData name="Trần Duy Tùng" userId="1b77a4dd-98f3-47ad-b382-f86182ff5d49" providerId="ADAL" clId="{FFC5ED95-5C21-4DEA-BE90-CE6BF3432973}" dt="2023-05-28T15:03:29.182" v="1841" actId="20577"/>
          <ac:spMkLst>
            <pc:docMk/>
            <pc:sldMk cId="2457854331" sldId="292"/>
            <ac:spMk id="41" creationId="{71034B6A-31CE-4BBA-876A-C10FB545D826}"/>
          </ac:spMkLst>
        </pc:spChg>
        <pc:spChg chg="del">
          <ac:chgData name="Trần Duy Tùng" userId="1b77a4dd-98f3-47ad-b382-f86182ff5d49" providerId="ADAL" clId="{FFC5ED95-5C21-4DEA-BE90-CE6BF3432973}" dt="2023-05-28T14:34:43.428" v="1531" actId="478"/>
          <ac:spMkLst>
            <pc:docMk/>
            <pc:sldMk cId="2457854331" sldId="292"/>
            <ac:spMk id="206" creationId="{00000000-0000-0000-0000-000000000000}"/>
          </ac:spMkLst>
        </pc:spChg>
        <pc:spChg chg="mod">
          <ac:chgData name="Trần Duy Tùng" userId="1b77a4dd-98f3-47ad-b382-f86182ff5d49" providerId="ADAL" clId="{FFC5ED95-5C21-4DEA-BE90-CE6BF3432973}" dt="2023-05-28T14:35:24.267" v="1534"/>
          <ac:spMkLst>
            <pc:docMk/>
            <pc:sldMk cId="2457854331" sldId="292"/>
            <ac:spMk id="209" creationId="{00000000-0000-0000-0000-000000000000}"/>
          </ac:spMkLst>
        </pc:spChg>
        <pc:picChg chg="del">
          <ac:chgData name="Trần Duy Tùng" userId="1b77a4dd-98f3-47ad-b382-f86182ff5d49" providerId="ADAL" clId="{FFC5ED95-5C21-4DEA-BE90-CE6BF3432973}" dt="2023-05-28T14:34:40.205" v="1530" actId="478"/>
          <ac:picMkLst>
            <pc:docMk/>
            <pc:sldMk cId="2457854331" sldId="292"/>
            <ac:picMk id="3" creationId="{3FC99B03-B590-D6D8-33BC-82729A67AD27}"/>
          </ac:picMkLst>
        </pc:picChg>
        <pc:cxnChg chg="add mod">
          <ac:chgData name="Trần Duy Tùng" userId="1b77a4dd-98f3-47ad-b382-f86182ff5d49" providerId="ADAL" clId="{FFC5ED95-5C21-4DEA-BE90-CE6BF3432973}" dt="2023-05-28T14:38:48.049" v="1567" actId="1076"/>
          <ac:cxnSpMkLst>
            <pc:docMk/>
            <pc:sldMk cId="2457854331" sldId="292"/>
            <ac:cxnSpMk id="5" creationId="{D9F5A8BF-D7A5-BBE9-E53E-79C21CEA9352}"/>
          </ac:cxnSpMkLst>
        </pc:cxnChg>
        <pc:cxnChg chg="add mod">
          <ac:chgData name="Trần Duy Tùng" userId="1b77a4dd-98f3-47ad-b382-f86182ff5d49" providerId="ADAL" clId="{FFC5ED95-5C21-4DEA-BE90-CE6BF3432973}" dt="2023-05-28T14:38:48.049" v="1567" actId="1076"/>
          <ac:cxnSpMkLst>
            <pc:docMk/>
            <pc:sldMk cId="2457854331" sldId="292"/>
            <ac:cxnSpMk id="11" creationId="{394ADBD1-B3A0-7D5C-FBEE-8ED22CD9E3EC}"/>
          </ac:cxnSpMkLst>
        </pc:cxnChg>
        <pc:cxnChg chg="add mod">
          <ac:chgData name="Trần Duy Tùng" userId="1b77a4dd-98f3-47ad-b382-f86182ff5d49" providerId="ADAL" clId="{FFC5ED95-5C21-4DEA-BE90-CE6BF3432973}" dt="2023-05-28T14:38:48.049" v="1567" actId="1076"/>
          <ac:cxnSpMkLst>
            <pc:docMk/>
            <pc:sldMk cId="2457854331" sldId="292"/>
            <ac:cxnSpMk id="12" creationId="{438293CB-1C11-A21C-7C03-0B4467C5769B}"/>
          </ac:cxnSpMkLst>
        </pc:cxnChg>
        <pc:cxnChg chg="add mod">
          <ac:chgData name="Trần Duy Tùng" userId="1b77a4dd-98f3-47ad-b382-f86182ff5d49" providerId="ADAL" clId="{FFC5ED95-5C21-4DEA-BE90-CE6BF3432973}" dt="2023-05-28T14:38:48.049" v="1567" actId="1076"/>
          <ac:cxnSpMkLst>
            <pc:docMk/>
            <pc:sldMk cId="2457854331" sldId="292"/>
            <ac:cxnSpMk id="13" creationId="{0278F612-C334-E5C6-E88C-887FE6CC4A44}"/>
          </ac:cxnSpMkLst>
        </pc:cxnChg>
        <pc:cxnChg chg="add mod">
          <ac:chgData name="Trần Duy Tùng" userId="1b77a4dd-98f3-47ad-b382-f86182ff5d49" providerId="ADAL" clId="{FFC5ED95-5C21-4DEA-BE90-CE6BF3432973}" dt="2023-05-28T14:38:48.049" v="1567" actId="1076"/>
          <ac:cxnSpMkLst>
            <pc:docMk/>
            <pc:sldMk cId="2457854331" sldId="292"/>
            <ac:cxnSpMk id="14" creationId="{96B7A539-A5AE-1011-31E1-97736AAD6215}"/>
          </ac:cxnSpMkLst>
        </pc:cxnChg>
        <pc:cxnChg chg="add mod">
          <ac:chgData name="Trần Duy Tùng" userId="1b77a4dd-98f3-47ad-b382-f86182ff5d49" providerId="ADAL" clId="{FFC5ED95-5C21-4DEA-BE90-CE6BF3432973}" dt="2023-05-28T14:38:48.049" v="1567" actId="1076"/>
          <ac:cxnSpMkLst>
            <pc:docMk/>
            <pc:sldMk cId="2457854331" sldId="292"/>
            <ac:cxnSpMk id="21" creationId="{09F0A512-C451-0AD0-9734-3C67C0EB29FB}"/>
          </ac:cxnSpMkLst>
        </pc:cxnChg>
        <pc:cxnChg chg="add mod">
          <ac:chgData name="Trần Duy Tùng" userId="1b77a4dd-98f3-47ad-b382-f86182ff5d49" providerId="ADAL" clId="{FFC5ED95-5C21-4DEA-BE90-CE6BF3432973}" dt="2023-05-28T14:38:48.049" v="1567" actId="1076"/>
          <ac:cxnSpMkLst>
            <pc:docMk/>
            <pc:sldMk cId="2457854331" sldId="292"/>
            <ac:cxnSpMk id="22" creationId="{BD7A84E9-CE77-3C83-95F0-67FC372D5D84}"/>
          </ac:cxnSpMkLst>
        </pc:cxnChg>
        <pc:cxnChg chg="add mod">
          <ac:chgData name="Trần Duy Tùng" userId="1b77a4dd-98f3-47ad-b382-f86182ff5d49" providerId="ADAL" clId="{FFC5ED95-5C21-4DEA-BE90-CE6BF3432973}" dt="2023-05-28T14:38:48.049" v="1567" actId="1076"/>
          <ac:cxnSpMkLst>
            <pc:docMk/>
            <pc:sldMk cId="2457854331" sldId="292"/>
            <ac:cxnSpMk id="23" creationId="{D505639A-28C2-7CA5-9DC1-1DBC8A5AB744}"/>
          </ac:cxnSpMkLst>
        </pc:cxnChg>
        <pc:cxnChg chg="add mod">
          <ac:chgData name="Trần Duy Tùng" userId="1b77a4dd-98f3-47ad-b382-f86182ff5d49" providerId="ADAL" clId="{FFC5ED95-5C21-4DEA-BE90-CE6BF3432973}" dt="2023-05-28T14:38:48.049" v="1567" actId="1076"/>
          <ac:cxnSpMkLst>
            <pc:docMk/>
            <pc:sldMk cId="2457854331" sldId="292"/>
            <ac:cxnSpMk id="24" creationId="{62532D5F-1F5C-2B6B-82EA-6BEA93744BB0}"/>
          </ac:cxnSpMkLst>
        </pc:cxnChg>
        <pc:cxnChg chg="add mod">
          <ac:chgData name="Trần Duy Tùng" userId="1b77a4dd-98f3-47ad-b382-f86182ff5d49" providerId="ADAL" clId="{FFC5ED95-5C21-4DEA-BE90-CE6BF3432973}" dt="2023-05-28T14:38:48.049" v="1567" actId="1076"/>
          <ac:cxnSpMkLst>
            <pc:docMk/>
            <pc:sldMk cId="2457854331" sldId="292"/>
            <ac:cxnSpMk id="25" creationId="{D7433327-6F6F-A748-4AE8-D440B114CE24}"/>
          </ac:cxnSpMkLst>
        </pc:cxnChg>
      </pc:sldChg>
      <pc:sldChg chg="addSp delSp modSp add mod modTransition delAnim modAnim">
        <pc:chgData name="Trần Duy Tùng" userId="1b77a4dd-98f3-47ad-b382-f86182ff5d49" providerId="ADAL" clId="{FFC5ED95-5C21-4DEA-BE90-CE6BF3432973}" dt="2023-05-28T15:33:52.999" v="1919" actId="478"/>
        <pc:sldMkLst>
          <pc:docMk/>
          <pc:sldMk cId="908306681" sldId="293"/>
        </pc:sldMkLst>
        <pc:spChg chg="del">
          <ac:chgData name="Trần Duy Tùng" userId="1b77a4dd-98f3-47ad-b382-f86182ff5d49" providerId="ADAL" clId="{FFC5ED95-5C21-4DEA-BE90-CE6BF3432973}" dt="2023-05-28T14:39:57.202" v="1587" actId="478"/>
          <ac:spMkLst>
            <pc:docMk/>
            <pc:sldMk cId="908306681" sldId="293"/>
            <ac:spMk id="6" creationId="{13E11307-6978-3676-5B67-5BD0787947CA}"/>
          </ac:spMkLst>
        </pc:spChg>
        <pc:spChg chg="del">
          <ac:chgData name="Trần Duy Tùng" userId="1b77a4dd-98f3-47ad-b382-f86182ff5d49" providerId="ADAL" clId="{FFC5ED95-5C21-4DEA-BE90-CE6BF3432973}" dt="2023-05-28T14:39:57.202" v="1587" actId="478"/>
          <ac:spMkLst>
            <pc:docMk/>
            <pc:sldMk cId="908306681" sldId="293"/>
            <ac:spMk id="8" creationId="{67B3F1CD-ED9A-CA77-6AE4-0023549785B9}"/>
          </ac:spMkLst>
        </pc:spChg>
        <pc:spChg chg="del">
          <ac:chgData name="Trần Duy Tùng" userId="1b77a4dd-98f3-47ad-b382-f86182ff5d49" providerId="ADAL" clId="{FFC5ED95-5C21-4DEA-BE90-CE6BF3432973}" dt="2023-05-28T14:39:57.202" v="1587" actId="478"/>
          <ac:spMkLst>
            <pc:docMk/>
            <pc:sldMk cId="908306681" sldId="293"/>
            <ac:spMk id="9" creationId="{1E3D7A01-0580-1C69-BEE6-8AD56CDC83FA}"/>
          </ac:spMkLst>
        </pc:spChg>
        <pc:spChg chg="del">
          <ac:chgData name="Trần Duy Tùng" userId="1b77a4dd-98f3-47ad-b382-f86182ff5d49" providerId="ADAL" clId="{FFC5ED95-5C21-4DEA-BE90-CE6BF3432973}" dt="2023-05-28T14:39:57.202" v="1587" actId="478"/>
          <ac:spMkLst>
            <pc:docMk/>
            <pc:sldMk cId="908306681" sldId="293"/>
            <ac:spMk id="10" creationId="{124E1386-1B03-E7DE-AC62-F2E105A02B11}"/>
          </ac:spMkLst>
        </pc:spChg>
        <pc:spChg chg="del">
          <ac:chgData name="Trần Duy Tùng" userId="1b77a4dd-98f3-47ad-b382-f86182ff5d49" providerId="ADAL" clId="{FFC5ED95-5C21-4DEA-BE90-CE6BF3432973}" dt="2023-05-28T14:39:57.202" v="1587" actId="478"/>
          <ac:spMkLst>
            <pc:docMk/>
            <pc:sldMk cId="908306681" sldId="293"/>
            <ac:spMk id="15" creationId="{8FD672E5-03F4-6D2C-F3D9-D062E74B8874}"/>
          </ac:spMkLst>
        </pc:spChg>
        <pc:spChg chg="del">
          <ac:chgData name="Trần Duy Tùng" userId="1b77a4dd-98f3-47ad-b382-f86182ff5d49" providerId="ADAL" clId="{FFC5ED95-5C21-4DEA-BE90-CE6BF3432973}" dt="2023-05-28T14:39:57.202" v="1587" actId="478"/>
          <ac:spMkLst>
            <pc:docMk/>
            <pc:sldMk cId="908306681" sldId="293"/>
            <ac:spMk id="16" creationId="{2CD80F0C-D6BC-981C-1CA9-9209FE05B267}"/>
          </ac:spMkLst>
        </pc:spChg>
        <pc:spChg chg="del">
          <ac:chgData name="Trần Duy Tùng" userId="1b77a4dd-98f3-47ad-b382-f86182ff5d49" providerId="ADAL" clId="{FFC5ED95-5C21-4DEA-BE90-CE6BF3432973}" dt="2023-05-28T14:39:57.202" v="1587" actId="478"/>
          <ac:spMkLst>
            <pc:docMk/>
            <pc:sldMk cId="908306681" sldId="293"/>
            <ac:spMk id="17" creationId="{E912D1FC-E3CB-A171-833F-4F48A8EB9E37}"/>
          </ac:spMkLst>
        </pc:spChg>
        <pc:spChg chg="del">
          <ac:chgData name="Trần Duy Tùng" userId="1b77a4dd-98f3-47ad-b382-f86182ff5d49" providerId="ADAL" clId="{FFC5ED95-5C21-4DEA-BE90-CE6BF3432973}" dt="2023-05-28T14:39:57.202" v="1587" actId="478"/>
          <ac:spMkLst>
            <pc:docMk/>
            <pc:sldMk cId="908306681" sldId="293"/>
            <ac:spMk id="18" creationId="{BFA15E00-3F3D-81DA-BD1B-64448B0F98B5}"/>
          </ac:spMkLst>
        </pc:spChg>
        <pc:spChg chg="del">
          <ac:chgData name="Trần Duy Tùng" userId="1b77a4dd-98f3-47ad-b382-f86182ff5d49" providerId="ADAL" clId="{FFC5ED95-5C21-4DEA-BE90-CE6BF3432973}" dt="2023-05-28T14:39:57.202" v="1587" actId="478"/>
          <ac:spMkLst>
            <pc:docMk/>
            <pc:sldMk cId="908306681" sldId="293"/>
            <ac:spMk id="19" creationId="{2AFDEC49-AC7F-61E3-CD50-8BE912C28F37}"/>
          </ac:spMkLst>
        </pc:spChg>
        <pc:spChg chg="del">
          <ac:chgData name="Trần Duy Tùng" userId="1b77a4dd-98f3-47ad-b382-f86182ff5d49" providerId="ADAL" clId="{FFC5ED95-5C21-4DEA-BE90-CE6BF3432973}" dt="2023-05-28T14:39:57.202" v="1587" actId="478"/>
          <ac:spMkLst>
            <pc:docMk/>
            <pc:sldMk cId="908306681" sldId="293"/>
            <ac:spMk id="20" creationId="{5CEFDBC3-7BE6-31F6-297F-205B1FEA8A75}"/>
          </ac:spMkLst>
        </pc:spChg>
        <pc:spChg chg="del">
          <ac:chgData name="Trần Duy Tùng" userId="1b77a4dd-98f3-47ad-b382-f86182ff5d49" providerId="ADAL" clId="{FFC5ED95-5C21-4DEA-BE90-CE6BF3432973}" dt="2023-05-28T14:39:57.202" v="1587" actId="478"/>
          <ac:spMkLst>
            <pc:docMk/>
            <pc:sldMk cId="908306681" sldId="293"/>
            <ac:spMk id="26" creationId="{E8D421AA-E223-98D6-F761-5219A7CF974F}"/>
          </ac:spMkLst>
        </pc:spChg>
        <pc:spChg chg="del">
          <ac:chgData name="Trần Duy Tùng" userId="1b77a4dd-98f3-47ad-b382-f86182ff5d49" providerId="ADAL" clId="{FFC5ED95-5C21-4DEA-BE90-CE6BF3432973}" dt="2023-05-28T15:33:52.999" v="1919" actId="478"/>
          <ac:spMkLst>
            <pc:docMk/>
            <pc:sldMk cId="908306681" sldId="293"/>
            <ac:spMk id="27" creationId="{B8D81A12-6067-769E-E89C-B56875B71ADB}"/>
          </ac:spMkLst>
        </pc:spChg>
        <pc:spChg chg="add mod">
          <ac:chgData name="Trần Duy Tùng" userId="1b77a4dd-98f3-47ad-b382-f86182ff5d49" providerId="ADAL" clId="{FFC5ED95-5C21-4DEA-BE90-CE6BF3432973}" dt="2023-05-28T14:40:27.322" v="1593" actId="1076"/>
          <ac:spMkLst>
            <pc:docMk/>
            <pc:sldMk cId="908306681" sldId="293"/>
            <ac:spMk id="28" creationId="{FB1F4EF9-D30C-6292-DF19-862AE447995E}"/>
          </ac:spMkLst>
        </pc:spChg>
        <pc:spChg chg="add mod">
          <ac:chgData name="Trần Duy Tùng" userId="1b77a4dd-98f3-47ad-b382-f86182ff5d49" providerId="ADAL" clId="{FFC5ED95-5C21-4DEA-BE90-CE6BF3432973}" dt="2023-05-28T14:40:27.322" v="1593" actId="1076"/>
          <ac:spMkLst>
            <pc:docMk/>
            <pc:sldMk cId="908306681" sldId="293"/>
            <ac:spMk id="29" creationId="{3AF5AD3D-2EC0-4BED-729A-3D51D4E13652}"/>
          </ac:spMkLst>
        </pc:spChg>
        <pc:spChg chg="add mod">
          <ac:chgData name="Trần Duy Tùng" userId="1b77a4dd-98f3-47ad-b382-f86182ff5d49" providerId="ADAL" clId="{FFC5ED95-5C21-4DEA-BE90-CE6BF3432973}" dt="2023-05-28T14:40:27.322" v="1593" actId="1076"/>
          <ac:spMkLst>
            <pc:docMk/>
            <pc:sldMk cId="908306681" sldId="293"/>
            <ac:spMk id="31" creationId="{7BA91F15-1412-6212-FEE8-0688B9A879F3}"/>
          </ac:spMkLst>
        </pc:spChg>
        <pc:spChg chg="add mod">
          <ac:chgData name="Trần Duy Tùng" userId="1b77a4dd-98f3-47ad-b382-f86182ff5d49" providerId="ADAL" clId="{FFC5ED95-5C21-4DEA-BE90-CE6BF3432973}" dt="2023-05-28T14:41:20.193" v="1596" actId="207"/>
          <ac:spMkLst>
            <pc:docMk/>
            <pc:sldMk cId="908306681" sldId="293"/>
            <ac:spMk id="32" creationId="{43C079F0-73D5-4CF4-C2E2-0DC18C75FB8D}"/>
          </ac:spMkLst>
        </pc:spChg>
        <pc:spChg chg="add mod">
          <ac:chgData name="Trần Duy Tùng" userId="1b77a4dd-98f3-47ad-b382-f86182ff5d49" providerId="ADAL" clId="{FFC5ED95-5C21-4DEA-BE90-CE6BF3432973}" dt="2023-05-28T14:40:27.322" v="1593" actId="1076"/>
          <ac:spMkLst>
            <pc:docMk/>
            <pc:sldMk cId="908306681" sldId="293"/>
            <ac:spMk id="33" creationId="{701CC2B6-0933-E5FF-B9C0-326D574075C5}"/>
          </ac:spMkLst>
        </pc:spChg>
        <pc:spChg chg="del">
          <ac:chgData name="Trần Duy Tùng" userId="1b77a4dd-98f3-47ad-b382-f86182ff5d49" providerId="ADAL" clId="{FFC5ED95-5C21-4DEA-BE90-CE6BF3432973}" dt="2023-05-28T14:40:10.675" v="1589" actId="478"/>
          <ac:spMkLst>
            <pc:docMk/>
            <pc:sldMk cId="908306681" sldId="293"/>
            <ac:spMk id="35" creationId="{78E39784-9BC9-6257-4A76-1C362594F8C5}"/>
          </ac:spMkLst>
        </pc:spChg>
        <pc:spChg chg="del">
          <ac:chgData name="Trần Duy Tùng" userId="1b77a4dd-98f3-47ad-b382-f86182ff5d49" providerId="ADAL" clId="{FFC5ED95-5C21-4DEA-BE90-CE6BF3432973}" dt="2023-05-28T14:40:08.846" v="1588" actId="478"/>
          <ac:spMkLst>
            <pc:docMk/>
            <pc:sldMk cId="908306681" sldId="293"/>
            <ac:spMk id="36" creationId="{FC1A9F39-C3C0-5B2A-72EF-1D88137E1BC3}"/>
          </ac:spMkLst>
        </pc:spChg>
        <pc:spChg chg="del">
          <ac:chgData name="Trần Duy Tùng" userId="1b77a4dd-98f3-47ad-b382-f86182ff5d49" providerId="ADAL" clId="{FFC5ED95-5C21-4DEA-BE90-CE6BF3432973}" dt="2023-05-28T14:40:08.846" v="1588" actId="478"/>
          <ac:spMkLst>
            <pc:docMk/>
            <pc:sldMk cId="908306681" sldId="293"/>
            <ac:spMk id="37" creationId="{A4242227-2C1D-85A8-6EDF-0178B108B06C}"/>
          </ac:spMkLst>
        </pc:spChg>
        <pc:spChg chg="del">
          <ac:chgData name="Trần Duy Tùng" userId="1b77a4dd-98f3-47ad-b382-f86182ff5d49" providerId="ADAL" clId="{FFC5ED95-5C21-4DEA-BE90-CE6BF3432973}" dt="2023-05-28T14:40:08.846" v="1588" actId="478"/>
          <ac:spMkLst>
            <pc:docMk/>
            <pc:sldMk cId="908306681" sldId="293"/>
            <ac:spMk id="38" creationId="{74FEA6EF-B6D3-7F0D-F1D8-F6FE03C49FC6}"/>
          </ac:spMkLst>
        </pc:spChg>
        <pc:spChg chg="del">
          <ac:chgData name="Trần Duy Tùng" userId="1b77a4dd-98f3-47ad-b382-f86182ff5d49" providerId="ADAL" clId="{FFC5ED95-5C21-4DEA-BE90-CE6BF3432973}" dt="2023-05-28T14:40:08.846" v="1588" actId="478"/>
          <ac:spMkLst>
            <pc:docMk/>
            <pc:sldMk cId="908306681" sldId="293"/>
            <ac:spMk id="39" creationId="{8DEE1FCA-1350-66C3-D844-1FE4D546009B}"/>
          </ac:spMkLst>
        </pc:spChg>
        <pc:spChg chg="del">
          <ac:chgData name="Trần Duy Tùng" userId="1b77a4dd-98f3-47ad-b382-f86182ff5d49" providerId="ADAL" clId="{FFC5ED95-5C21-4DEA-BE90-CE6BF3432973}" dt="2023-05-28T14:40:08.846" v="1588" actId="478"/>
          <ac:spMkLst>
            <pc:docMk/>
            <pc:sldMk cId="908306681" sldId="293"/>
            <ac:spMk id="40" creationId="{6B102230-BAF1-6D81-DD71-57EE8C03E4BA}"/>
          </ac:spMkLst>
        </pc:spChg>
        <pc:spChg chg="del">
          <ac:chgData name="Trần Duy Tùng" userId="1b77a4dd-98f3-47ad-b382-f86182ff5d49" providerId="ADAL" clId="{FFC5ED95-5C21-4DEA-BE90-CE6BF3432973}" dt="2023-05-28T14:40:08.846" v="1588" actId="478"/>
          <ac:spMkLst>
            <pc:docMk/>
            <pc:sldMk cId="908306681" sldId="293"/>
            <ac:spMk id="41" creationId="{71034B6A-31CE-4BBA-876A-C10FB545D826}"/>
          </ac:spMkLst>
        </pc:spChg>
        <pc:spChg chg="add mod">
          <ac:chgData name="Trần Duy Tùng" userId="1b77a4dd-98f3-47ad-b382-f86182ff5d49" providerId="ADAL" clId="{FFC5ED95-5C21-4DEA-BE90-CE6BF3432973}" dt="2023-05-28T14:40:27.322" v="1593" actId="1076"/>
          <ac:spMkLst>
            <pc:docMk/>
            <pc:sldMk cId="908306681" sldId="293"/>
            <ac:spMk id="43" creationId="{76BC3110-A28E-4A9C-AFA8-2777A55FEDC3}"/>
          </ac:spMkLst>
        </pc:spChg>
        <pc:spChg chg="add mod">
          <ac:chgData name="Trần Duy Tùng" userId="1b77a4dd-98f3-47ad-b382-f86182ff5d49" providerId="ADAL" clId="{FFC5ED95-5C21-4DEA-BE90-CE6BF3432973}" dt="2023-05-28T14:42:14.690" v="1598" actId="207"/>
          <ac:spMkLst>
            <pc:docMk/>
            <pc:sldMk cId="908306681" sldId="293"/>
            <ac:spMk id="44" creationId="{7B9513C4-3FC2-93BC-053E-0AB03658ADA2}"/>
          </ac:spMkLst>
        </pc:spChg>
        <pc:spChg chg="add mod">
          <ac:chgData name="Trần Duy Tùng" userId="1b77a4dd-98f3-47ad-b382-f86182ff5d49" providerId="ADAL" clId="{FFC5ED95-5C21-4DEA-BE90-CE6BF3432973}" dt="2023-05-28T14:41:09.659" v="1595" actId="207"/>
          <ac:spMkLst>
            <pc:docMk/>
            <pc:sldMk cId="908306681" sldId="293"/>
            <ac:spMk id="45" creationId="{5A33F3F7-7856-541E-83DC-6A321460D768}"/>
          </ac:spMkLst>
        </pc:spChg>
        <pc:spChg chg="add mod">
          <ac:chgData name="Trần Duy Tùng" userId="1b77a4dd-98f3-47ad-b382-f86182ff5d49" providerId="ADAL" clId="{FFC5ED95-5C21-4DEA-BE90-CE6BF3432973}" dt="2023-05-28T14:40:27.322" v="1593" actId="1076"/>
          <ac:spMkLst>
            <pc:docMk/>
            <pc:sldMk cId="908306681" sldId="293"/>
            <ac:spMk id="49" creationId="{2B5F6DE6-9E08-9042-ED2F-48C7098D77BD}"/>
          </ac:spMkLst>
        </pc:spChg>
        <pc:spChg chg="add mod">
          <ac:chgData name="Trần Duy Tùng" userId="1b77a4dd-98f3-47ad-b382-f86182ff5d49" providerId="ADAL" clId="{FFC5ED95-5C21-4DEA-BE90-CE6BF3432973}" dt="2023-05-28T14:40:27.322" v="1593" actId="1076"/>
          <ac:spMkLst>
            <pc:docMk/>
            <pc:sldMk cId="908306681" sldId="293"/>
            <ac:spMk id="50" creationId="{09CB424C-F640-97DE-FC03-BE9F0FF0C5D1}"/>
          </ac:spMkLst>
        </pc:spChg>
        <pc:picChg chg="add mod">
          <ac:chgData name="Trần Duy Tùng" userId="1b77a4dd-98f3-47ad-b382-f86182ff5d49" providerId="ADAL" clId="{FFC5ED95-5C21-4DEA-BE90-CE6BF3432973}" dt="2023-05-28T14:40:28.729" v="1594" actId="1076"/>
          <ac:picMkLst>
            <pc:docMk/>
            <pc:sldMk cId="908306681" sldId="293"/>
            <ac:picMk id="2" creationId="{76AE60CB-3FF4-DDED-9DC0-57AA48D8DB29}"/>
          </ac:picMkLst>
        </pc:picChg>
        <pc:cxnChg chg="add mod">
          <ac:chgData name="Trần Duy Tùng" userId="1b77a4dd-98f3-47ad-b382-f86182ff5d49" providerId="ADAL" clId="{FFC5ED95-5C21-4DEA-BE90-CE6BF3432973}" dt="2023-05-28T14:40:27.322" v="1593" actId="1076"/>
          <ac:cxnSpMkLst>
            <pc:docMk/>
            <pc:sldMk cId="908306681" sldId="293"/>
            <ac:cxnSpMk id="3" creationId="{1A913D68-34CC-8433-F577-FAC305BD271E}"/>
          </ac:cxnSpMkLst>
        </pc:cxnChg>
        <pc:cxnChg chg="add mod">
          <ac:chgData name="Trần Duy Tùng" userId="1b77a4dd-98f3-47ad-b382-f86182ff5d49" providerId="ADAL" clId="{FFC5ED95-5C21-4DEA-BE90-CE6BF3432973}" dt="2023-05-28T14:40:27.322" v="1593" actId="1076"/>
          <ac:cxnSpMkLst>
            <pc:docMk/>
            <pc:sldMk cId="908306681" sldId="293"/>
            <ac:cxnSpMk id="4" creationId="{9F44D450-5BFA-5C8A-93B2-DA64CEA7D967}"/>
          </ac:cxnSpMkLst>
        </pc:cxnChg>
        <pc:cxnChg chg="del">
          <ac:chgData name="Trần Duy Tùng" userId="1b77a4dd-98f3-47ad-b382-f86182ff5d49" providerId="ADAL" clId="{FFC5ED95-5C21-4DEA-BE90-CE6BF3432973}" dt="2023-05-28T14:39:57.202" v="1587" actId="478"/>
          <ac:cxnSpMkLst>
            <pc:docMk/>
            <pc:sldMk cId="908306681" sldId="293"/>
            <ac:cxnSpMk id="5" creationId="{D9F5A8BF-D7A5-BBE9-E53E-79C21CEA9352}"/>
          </ac:cxnSpMkLst>
        </pc:cxnChg>
        <pc:cxnChg chg="del mod">
          <ac:chgData name="Trần Duy Tùng" userId="1b77a4dd-98f3-47ad-b382-f86182ff5d49" providerId="ADAL" clId="{FFC5ED95-5C21-4DEA-BE90-CE6BF3432973}" dt="2023-05-28T14:39:57.202" v="1587" actId="478"/>
          <ac:cxnSpMkLst>
            <pc:docMk/>
            <pc:sldMk cId="908306681" sldId="293"/>
            <ac:cxnSpMk id="11" creationId="{394ADBD1-B3A0-7D5C-FBEE-8ED22CD9E3EC}"/>
          </ac:cxnSpMkLst>
        </pc:cxnChg>
        <pc:cxnChg chg="del mod">
          <ac:chgData name="Trần Duy Tùng" userId="1b77a4dd-98f3-47ad-b382-f86182ff5d49" providerId="ADAL" clId="{FFC5ED95-5C21-4DEA-BE90-CE6BF3432973}" dt="2023-05-28T14:39:57.202" v="1587" actId="478"/>
          <ac:cxnSpMkLst>
            <pc:docMk/>
            <pc:sldMk cId="908306681" sldId="293"/>
            <ac:cxnSpMk id="12" creationId="{438293CB-1C11-A21C-7C03-0B4467C5769B}"/>
          </ac:cxnSpMkLst>
        </pc:cxnChg>
        <pc:cxnChg chg="del">
          <ac:chgData name="Trần Duy Tùng" userId="1b77a4dd-98f3-47ad-b382-f86182ff5d49" providerId="ADAL" clId="{FFC5ED95-5C21-4DEA-BE90-CE6BF3432973}" dt="2023-05-28T14:39:57.202" v="1587" actId="478"/>
          <ac:cxnSpMkLst>
            <pc:docMk/>
            <pc:sldMk cId="908306681" sldId="293"/>
            <ac:cxnSpMk id="13" creationId="{0278F612-C334-E5C6-E88C-887FE6CC4A44}"/>
          </ac:cxnSpMkLst>
        </pc:cxnChg>
        <pc:cxnChg chg="del">
          <ac:chgData name="Trần Duy Tùng" userId="1b77a4dd-98f3-47ad-b382-f86182ff5d49" providerId="ADAL" clId="{FFC5ED95-5C21-4DEA-BE90-CE6BF3432973}" dt="2023-05-28T14:39:57.202" v="1587" actId="478"/>
          <ac:cxnSpMkLst>
            <pc:docMk/>
            <pc:sldMk cId="908306681" sldId="293"/>
            <ac:cxnSpMk id="14" creationId="{96B7A539-A5AE-1011-31E1-97736AAD6215}"/>
          </ac:cxnSpMkLst>
        </pc:cxnChg>
        <pc:cxnChg chg="del mod">
          <ac:chgData name="Trần Duy Tùng" userId="1b77a4dd-98f3-47ad-b382-f86182ff5d49" providerId="ADAL" clId="{FFC5ED95-5C21-4DEA-BE90-CE6BF3432973}" dt="2023-05-28T14:39:57.202" v="1587" actId="478"/>
          <ac:cxnSpMkLst>
            <pc:docMk/>
            <pc:sldMk cId="908306681" sldId="293"/>
            <ac:cxnSpMk id="21" creationId="{09F0A512-C451-0AD0-9734-3C67C0EB29FB}"/>
          </ac:cxnSpMkLst>
        </pc:cxnChg>
        <pc:cxnChg chg="del mod">
          <ac:chgData name="Trần Duy Tùng" userId="1b77a4dd-98f3-47ad-b382-f86182ff5d49" providerId="ADAL" clId="{FFC5ED95-5C21-4DEA-BE90-CE6BF3432973}" dt="2023-05-28T14:39:57.202" v="1587" actId="478"/>
          <ac:cxnSpMkLst>
            <pc:docMk/>
            <pc:sldMk cId="908306681" sldId="293"/>
            <ac:cxnSpMk id="22" creationId="{BD7A84E9-CE77-3C83-95F0-67FC372D5D84}"/>
          </ac:cxnSpMkLst>
        </pc:cxnChg>
        <pc:cxnChg chg="del mod">
          <ac:chgData name="Trần Duy Tùng" userId="1b77a4dd-98f3-47ad-b382-f86182ff5d49" providerId="ADAL" clId="{FFC5ED95-5C21-4DEA-BE90-CE6BF3432973}" dt="2023-05-28T14:39:57.202" v="1587" actId="478"/>
          <ac:cxnSpMkLst>
            <pc:docMk/>
            <pc:sldMk cId="908306681" sldId="293"/>
            <ac:cxnSpMk id="23" creationId="{D505639A-28C2-7CA5-9DC1-1DBC8A5AB744}"/>
          </ac:cxnSpMkLst>
        </pc:cxnChg>
        <pc:cxnChg chg="del mod">
          <ac:chgData name="Trần Duy Tùng" userId="1b77a4dd-98f3-47ad-b382-f86182ff5d49" providerId="ADAL" clId="{FFC5ED95-5C21-4DEA-BE90-CE6BF3432973}" dt="2023-05-28T14:39:57.202" v="1587" actId="478"/>
          <ac:cxnSpMkLst>
            <pc:docMk/>
            <pc:sldMk cId="908306681" sldId="293"/>
            <ac:cxnSpMk id="24" creationId="{62532D5F-1F5C-2B6B-82EA-6BEA93744BB0}"/>
          </ac:cxnSpMkLst>
        </pc:cxnChg>
        <pc:cxnChg chg="del">
          <ac:chgData name="Trần Duy Tùng" userId="1b77a4dd-98f3-47ad-b382-f86182ff5d49" providerId="ADAL" clId="{FFC5ED95-5C21-4DEA-BE90-CE6BF3432973}" dt="2023-05-28T14:39:57.202" v="1587" actId="478"/>
          <ac:cxnSpMkLst>
            <pc:docMk/>
            <pc:sldMk cId="908306681" sldId="293"/>
            <ac:cxnSpMk id="25" creationId="{D7433327-6F6F-A748-4AE8-D440B114CE24}"/>
          </ac:cxnSpMkLst>
        </pc:cxnChg>
        <pc:cxnChg chg="add mod">
          <ac:chgData name="Trần Duy Tùng" userId="1b77a4dd-98f3-47ad-b382-f86182ff5d49" providerId="ADAL" clId="{FFC5ED95-5C21-4DEA-BE90-CE6BF3432973}" dt="2023-05-28T14:40:27.322" v="1593" actId="1076"/>
          <ac:cxnSpMkLst>
            <pc:docMk/>
            <pc:sldMk cId="908306681" sldId="293"/>
            <ac:cxnSpMk id="30" creationId="{D71C2F3D-985A-6539-9542-F18AB9C2CB92}"/>
          </ac:cxnSpMkLst>
        </pc:cxnChg>
        <pc:cxnChg chg="add mod">
          <ac:chgData name="Trần Duy Tùng" userId="1b77a4dd-98f3-47ad-b382-f86182ff5d49" providerId="ADAL" clId="{FFC5ED95-5C21-4DEA-BE90-CE6BF3432973}" dt="2023-05-28T14:40:27.322" v="1593" actId="1076"/>
          <ac:cxnSpMkLst>
            <pc:docMk/>
            <pc:sldMk cId="908306681" sldId="293"/>
            <ac:cxnSpMk id="34" creationId="{BD2957E0-9AC8-BBA7-A804-00CF7E23692C}"/>
          </ac:cxnSpMkLst>
        </pc:cxnChg>
        <pc:cxnChg chg="add mod">
          <ac:chgData name="Trần Duy Tùng" userId="1b77a4dd-98f3-47ad-b382-f86182ff5d49" providerId="ADAL" clId="{FFC5ED95-5C21-4DEA-BE90-CE6BF3432973}" dt="2023-05-28T14:40:27.322" v="1593" actId="1076"/>
          <ac:cxnSpMkLst>
            <pc:docMk/>
            <pc:sldMk cId="908306681" sldId="293"/>
            <ac:cxnSpMk id="42" creationId="{2BB623C5-7345-254F-0FC7-C73B6E17F0DF}"/>
          </ac:cxnSpMkLst>
        </pc:cxnChg>
        <pc:cxnChg chg="add mod">
          <ac:chgData name="Trần Duy Tùng" userId="1b77a4dd-98f3-47ad-b382-f86182ff5d49" providerId="ADAL" clId="{FFC5ED95-5C21-4DEA-BE90-CE6BF3432973}" dt="2023-05-28T14:40:27.322" v="1593" actId="1076"/>
          <ac:cxnSpMkLst>
            <pc:docMk/>
            <pc:sldMk cId="908306681" sldId="293"/>
            <ac:cxnSpMk id="46" creationId="{57F6E3DD-7946-115A-D53F-5643A3A65D37}"/>
          </ac:cxnSpMkLst>
        </pc:cxnChg>
        <pc:cxnChg chg="add mod">
          <ac:chgData name="Trần Duy Tùng" userId="1b77a4dd-98f3-47ad-b382-f86182ff5d49" providerId="ADAL" clId="{FFC5ED95-5C21-4DEA-BE90-CE6BF3432973}" dt="2023-05-28T14:40:27.322" v="1593" actId="1076"/>
          <ac:cxnSpMkLst>
            <pc:docMk/>
            <pc:sldMk cId="908306681" sldId="293"/>
            <ac:cxnSpMk id="47" creationId="{E7099F19-1639-9C45-12DC-22C087D30343}"/>
          </ac:cxnSpMkLst>
        </pc:cxnChg>
        <pc:cxnChg chg="add mod">
          <ac:chgData name="Trần Duy Tùng" userId="1b77a4dd-98f3-47ad-b382-f86182ff5d49" providerId="ADAL" clId="{FFC5ED95-5C21-4DEA-BE90-CE6BF3432973}" dt="2023-05-28T14:40:27.322" v="1593" actId="1076"/>
          <ac:cxnSpMkLst>
            <pc:docMk/>
            <pc:sldMk cId="908306681" sldId="293"/>
            <ac:cxnSpMk id="48" creationId="{73EE08C9-5A2F-4B84-E5F6-AE090227CCAB}"/>
          </ac:cxnSpMkLst>
        </pc:cxnChg>
        <pc:cxnChg chg="add mod">
          <ac:chgData name="Trần Duy Tùng" userId="1b77a4dd-98f3-47ad-b382-f86182ff5d49" providerId="ADAL" clId="{FFC5ED95-5C21-4DEA-BE90-CE6BF3432973}" dt="2023-05-28T14:41:49.980" v="1597" actId="14100"/>
          <ac:cxnSpMkLst>
            <pc:docMk/>
            <pc:sldMk cId="908306681" sldId="293"/>
            <ac:cxnSpMk id="51" creationId="{48464CA3-A08A-1040-4F0A-58DBD1D0E293}"/>
          </ac:cxnSpMkLst>
        </pc:cxnChg>
        <pc:cxnChg chg="add mod">
          <ac:chgData name="Trần Duy Tùng" userId="1b77a4dd-98f3-47ad-b382-f86182ff5d49" providerId="ADAL" clId="{FFC5ED95-5C21-4DEA-BE90-CE6BF3432973}" dt="2023-05-28T14:40:27.322" v="1593" actId="1076"/>
          <ac:cxnSpMkLst>
            <pc:docMk/>
            <pc:sldMk cId="908306681" sldId="293"/>
            <ac:cxnSpMk id="52" creationId="{CE1CA0D2-8430-0066-66EA-06700D73DDCB}"/>
          </ac:cxnSpMkLst>
        </pc:cxnChg>
        <pc:cxnChg chg="add mod">
          <ac:chgData name="Trần Duy Tùng" userId="1b77a4dd-98f3-47ad-b382-f86182ff5d49" providerId="ADAL" clId="{FFC5ED95-5C21-4DEA-BE90-CE6BF3432973}" dt="2023-05-28T14:40:27.322" v="1593" actId="1076"/>
          <ac:cxnSpMkLst>
            <pc:docMk/>
            <pc:sldMk cId="908306681" sldId="293"/>
            <ac:cxnSpMk id="53" creationId="{190757EB-7E03-2C3E-0780-EA10FCAB5BBA}"/>
          </ac:cxnSpMkLst>
        </pc:cxnChg>
      </pc:sldChg>
      <pc:sldChg chg="delSp modSp add mod ord modTransition">
        <pc:chgData name="Trần Duy Tùng" userId="1b77a4dd-98f3-47ad-b382-f86182ff5d49" providerId="ADAL" clId="{FFC5ED95-5C21-4DEA-BE90-CE6BF3432973}" dt="2023-05-28T15:33:53.643" v="1920" actId="478"/>
        <pc:sldMkLst>
          <pc:docMk/>
          <pc:sldMk cId="619390098" sldId="294"/>
        </pc:sldMkLst>
        <pc:spChg chg="del">
          <ac:chgData name="Trần Duy Tùng" userId="1b77a4dd-98f3-47ad-b382-f86182ff5d49" providerId="ADAL" clId="{FFC5ED95-5C21-4DEA-BE90-CE6BF3432973}" dt="2023-05-28T15:33:53.643" v="1920" actId="478"/>
          <ac:spMkLst>
            <pc:docMk/>
            <pc:sldMk cId="619390098" sldId="294"/>
            <ac:spMk id="2" creationId="{2545F0A1-8BB3-F115-76C4-5BC1E10DB490}"/>
          </ac:spMkLst>
        </pc:spChg>
        <pc:spChg chg="mod">
          <ac:chgData name="Trần Duy Tùng" userId="1b77a4dd-98f3-47ad-b382-f86182ff5d49" providerId="ADAL" clId="{FFC5ED95-5C21-4DEA-BE90-CE6BF3432973}" dt="2023-05-28T14:42:53.646" v="1610" actId="20577"/>
          <ac:spMkLst>
            <pc:docMk/>
            <pc:sldMk cId="619390098" sldId="294"/>
            <ac:spMk id="206" creationId="{00000000-0000-0000-0000-000000000000}"/>
          </ac:spMkLst>
        </pc:spChg>
      </pc:sldChg>
      <pc:sldChg chg="addSp delSp modSp add mod modTransition">
        <pc:chgData name="Trần Duy Tùng" userId="1b77a4dd-98f3-47ad-b382-f86182ff5d49" providerId="ADAL" clId="{FFC5ED95-5C21-4DEA-BE90-CE6BF3432973}" dt="2023-05-29T08:12:42.879" v="1954" actId="208"/>
        <pc:sldMkLst>
          <pc:docMk/>
          <pc:sldMk cId="3823327471" sldId="295"/>
        </pc:sldMkLst>
        <pc:spChg chg="del">
          <ac:chgData name="Trần Duy Tùng" userId="1b77a4dd-98f3-47ad-b382-f86182ff5d49" providerId="ADAL" clId="{FFC5ED95-5C21-4DEA-BE90-CE6BF3432973}" dt="2023-05-28T15:33:54.257" v="1921" actId="478"/>
          <ac:spMkLst>
            <pc:docMk/>
            <pc:sldMk cId="3823327471" sldId="295"/>
            <ac:spMk id="2" creationId="{2545F0A1-8BB3-F115-76C4-5BC1E10DB490}"/>
          </ac:spMkLst>
        </pc:spChg>
        <pc:spChg chg="add del mod">
          <ac:chgData name="Trần Duy Tùng" userId="1b77a4dd-98f3-47ad-b382-f86182ff5d49" providerId="ADAL" clId="{FFC5ED95-5C21-4DEA-BE90-CE6BF3432973}" dt="2023-05-28T14:43:11.443" v="1615" actId="478"/>
          <ac:spMkLst>
            <pc:docMk/>
            <pc:sldMk cId="3823327471" sldId="295"/>
            <ac:spMk id="5" creationId="{B6FBA751-9DBE-620D-5862-334BA21BB79C}"/>
          </ac:spMkLst>
        </pc:spChg>
        <pc:spChg chg="add mod">
          <ac:chgData name="Trần Duy Tùng" userId="1b77a4dd-98f3-47ad-b382-f86182ff5d49" providerId="ADAL" clId="{FFC5ED95-5C21-4DEA-BE90-CE6BF3432973}" dt="2023-05-28T14:50:10.730" v="1664" actId="1076"/>
          <ac:spMkLst>
            <pc:docMk/>
            <pc:sldMk cId="3823327471" sldId="295"/>
            <ac:spMk id="6" creationId="{E1E79E97-1049-E7F5-AC6D-E4CD1ECAACEE}"/>
          </ac:spMkLst>
        </pc:spChg>
        <pc:spChg chg="add mod">
          <ac:chgData name="Trần Duy Tùng" userId="1b77a4dd-98f3-47ad-b382-f86182ff5d49" providerId="ADAL" clId="{FFC5ED95-5C21-4DEA-BE90-CE6BF3432973}" dt="2023-05-28T14:50:27.129" v="1665" actId="1076"/>
          <ac:spMkLst>
            <pc:docMk/>
            <pc:sldMk cId="3823327471" sldId="295"/>
            <ac:spMk id="9" creationId="{D16B1DCB-940A-AFBC-6E9F-1F98E337EA06}"/>
          </ac:spMkLst>
        </pc:spChg>
        <pc:spChg chg="add mod">
          <ac:chgData name="Trần Duy Tùng" userId="1b77a4dd-98f3-47ad-b382-f86182ff5d49" providerId="ADAL" clId="{FFC5ED95-5C21-4DEA-BE90-CE6BF3432973}" dt="2023-05-28T14:50:27.129" v="1665" actId="1076"/>
          <ac:spMkLst>
            <pc:docMk/>
            <pc:sldMk cId="3823327471" sldId="295"/>
            <ac:spMk id="10" creationId="{A3C1959C-A412-80C4-8964-791AE431DC1E}"/>
          </ac:spMkLst>
        </pc:spChg>
        <pc:spChg chg="add mod">
          <ac:chgData name="Trần Duy Tùng" userId="1b77a4dd-98f3-47ad-b382-f86182ff5d49" providerId="ADAL" clId="{FFC5ED95-5C21-4DEA-BE90-CE6BF3432973}" dt="2023-05-29T08:11:58.304" v="1943" actId="208"/>
          <ac:spMkLst>
            <pc:docMk/>
            <pc:sldMk cId="3823327471" sldId="295"/>
            <ac:spMk id="11" creationId="{54CD12B2-2F61-B8BA-04FF-27C47CA923AD}"/>
          </ac:spMkLst>
        </pc:spChg>
        <pc:spChg chg="add mod">
          <ac:chgData name="Trần Duy Tùng" userId="1b77a4dd-98f3-47ad-b382-f86182ff5d49" providerId="ADAL" clId="{FFC5ED95-5C21-4DEA-BE90-CE6BF3432973}" dt="2023-05-29T08:12:19.925" v="1946" actId="208"/>
          <ac:spMkLst>
            <pc:docMk/>
            <pc:sldMk cId="3823327471" sldId="295"/>
            <ac:spMk id="12" creationId="{7A3315F9-BA59-3E5A-5C4F-40B959904EF0}"/>
          </ac:spMkLst>
        </pc:spChg>
        <pc:spChg chg="add mod">
          <ac:chgData name="Trần Duy Tùng" userId="1b77a4dd-98f3-47ad-b382-f86182ff5d49" providerId="ADAL" clId="{FFC5ED95-5C21-4DEA-BE90-CE6BF3432973}" dt="2023-05-29T08:12:24.981" v="1948" actId="208"/>
          <ac:spMkLst>
            <pc:docMk/>
            <pc:sldMk cId="3823327471" sldId="295"/>
            <ac:spMk id="17" creationId="{96EE7969-8F30-989B-2CAD-299854E4A70A}"/>
          </ac:spMkLst>
        </pc:spChg>
        <pc:spChg chg="add mod">
          <ac:chgData name="Trần Duy Tùng" userId="1b77a4dd-98f3-47ad-b382-f86182ff5d49" providerId="ADAL" clId="{FFC5ED95-5C21-4DEA-BE90-CE6BF3432973}" dt="2023-05-29T08:12:28.153" v="1949" actId="208"/>
          <ac:spMkLst>
            <pc:docMk/>
            <pc:sldMk cId="3823327471" sldId="295"/>
            <ac:spMk id="18" creationId="{868C82AF-2705-8C2A-C94A-244EC1D77DDE}"/>
          </ac:spMkLst>
        </pc:spChg>
        <pc:spChg chg="add mod">
          <ac:chgData name="Trần Duy Tùng" userId="1b77a4dd-98f3-47ad-b382-f86182ff5d49" providerId="ADAL" clId="{FFC5ED95-5C21-4DEA-BE90-CE6BF3432973}" dt="2023-05-29T08:12:39.120" v="1953" actId="208"/>
          <ac:spMkLst>
            <pc:docMk/>
            <pc:sldMk cId="3823327471" sldId="295"/>
            <ac:spMk id="19" creationId="{11F008AF-92D5-C8A9-ECB9-63F663E817A7}"/>
          </ac:spMkLst>
        </pc:spChg>
        <pc:spChg chg="add mod">
          <ac:chgData name="Trần Duy Tùng" userId="1b77a4dd-98f3-47ad-b382-f86182ff5d49" providerId="ADAL" clId="{FFC5ED95-5C21-4DEA-BE90-CE6BF3432973}" dt="2023-05-29T08:12:31.954" v="1950" actId="208"/>
          <ac:spMkLst>
            <pc:docMk/>
            <pc:sldMk cId="3823327471" sldId="295"/>
            <ac:spMk id="20" creationId="{52A781CE-D911-8647-CB2A-877BA0F84435}"/>
          </ac:spMkLst>
        </pc:spChg>
        <pc:spChg chg="add mod">
          <ac:chgData name="Trần Duy Tùng" userId="1b77a4dd-98f3-47ad-b382-f86182ff5d49" providerId="ADAL" clId="{FFC5ED95-5C21-4DEA-BE90-CE6BF3432973}" dt="2023-05-28T14:50:27.129" v="1665" actId="1076"/>
          <ac:spMkLst>
            <pc:docMk/>
            <pc:sldMk cId="3823327471" sldId="295"/>
            <ac:spMk id="21" creationId="{13112388-5A42-BC49-693B-EDD7E25C0C6E}"/>
          </ac:spMkLst>
        </pc:spChg>
        <pc:spChg chg="add mod">
          <ac:chgData name="Trần Duy Tùng" userId="1b77a4dd-98f3-47ad-b382-f86182ff5d49" providerId="ADAL" clId="{FFC5ED95-5C21-4DEA-BE90-CE6BF3432973}" dt="2023-05-28T14:50:27.129" v="1665" actId="1076"/>
          <ac:spMkLst>
            <pc:docMk/>
            <pc:sldMk cId="3823327471" sldId="295"/>
            <ac:spMk id="22" creationId="{B3DA2205-9CA4-7CD8-57F4-084EDBB2151B}"/>
          </ac:spMkLst>
        </pc:spChg>
        <pc:spChg chg="add mod">
          <ac:chgData name="Trần Duy Tùng" userId="1b77a4dd-98f3-47ad-b382-f86182ff5d49" providerId="ADAL" clId="{FFC5ED95-5C21-4DEA-BE90-CE6BF3432973}" dt="2023-05-28T14:50:27.129" v="1665" actId="1076"/>
          <ac:spMkLst>
            <pc:docMk/>
            <pc:sldMk cId="3823327471" sldId="295"/>
            <ac:spMk id="28" creationId="{F322B129-3C8D-1D18-81BE-7EB6DFCD5775}"/>
          </ac:spMkLst>
        </pc:spChg>
        <pc:spChg chg="del">
          <ac:chgData name="Trần Duy Tùng" userId="1b77a4dd-98f3-47ad-b382-f86182ff5d49" providerId="ADAL" clId="{FFC5ED95-5C21-4DEA-BE90-CE6BF3432973}" dt="2023-05-28T14:43:09.957" v="1614" actId="478"/>
          <ac:spMkLst>
            <pc:docMk/>
            <pc:sldMk cId="3823327471" sldId="295"/>
            <ac:spMk id="206" creationId="{00000000-0000-0000-0000-000000000000}"/>
          </ac:spMkLst>
        </pc:spChg>
        <pc:picChg chg="del">
          <ac:chgData name="Trần Duy Tùng" userId="1b77a4dd-98f3-47ad-b382-f86182ff5d49" providerId="ADAL" clId="{FFC5ED95-5C21-4DEA-BE90-CE6BF3432973}" dt="2023-05-28T14:43:06.191" v="1613" actId="478"/>
          <ac:picMkLst>
            <pc:docMk/>
            <pc:sldMk cId="3823327471" sldId="295"/>
            <ac:picMk id="3" creationId="{3FC99B03-B590-D6D8-33BC-82729A67AD27}"/>
          </ac:picMkLst>
        </pc:picChg>
        <pc:cxnChg chg="add mod">
          <ac:chgData name="Trần Duy Tùng" userId="1b77a4dd-98f3-47ad-b382-f86182ff5d49" providerId="ADAL" clId="{FFC5ED95-5C21-4DEA-BE90-CE6BF3432973}" dt="2023-05-28T14:50:27.129" v="1665" actId="1076"/>
          <ac:cxnSpMkLst>
            <pc:docMk/>
            <pc:sldMk cId="3823327471" sldId="295"/>
            <ac:cxnSpMk id="8" creationId="{D7CC0A09-619B-6763-314E-30684DD2A493}"/>
          </ac:cxnSpMkLst>
        </pc:cxnChg>
        <pc:cxnChg chg="add mod">
          <ac:chgData name="Trần Duy Tùng" userId="1b77a4dd-98f3-47ad-b382-f86182ff5d49" providerId="ADAL" clId="{FFC5ED95-5C21-4DEA-BE90-CE6BF3432973}" dt="2023-05-29T08:12:06.621" v="1944" actId="208"/>
          <ac:cxnSpMkLst>
            <pc:docMk/>
            <pc:sldMk cId="3823327471" sldId="295"/>
            <ac:cxnSpMk id="13" creationId="{97CBF6C4-C2CF-85BF-3576-60806EFF8321}"/>
          </ac:cxnSpMkLst>
        </pc:cxnChg>
        <pc:cxnChg chg="add mod">
          <ac:chgData name="Trần Duy Tùng" userId="1b77a4dd-98f3-47ad-b382-f86182ff5d49" providerId="ADAL" clId="{FFC5ED95-5C21-4DEA-BE90-CE6BF3432973}" dt="2023-05-29T08:12:16.106" v="1945" actId="208"/>
          <ac:cxnSpMkLst>
            <pc:docMk/>
            <pc:sldMk cId="3823327471" sldId="295"/>
            <ac:cxnSpMk id="14" creationId="{5D4F9AE8-6CEC-3A49-1575-0BB23DCE6602}"/>
          </ac:cxnSpMkLst>
        </pc:cxnChg>
        <pc:cxnChg chg="add mod">
          <ac:chgData name="Trần Duy Tùng" userId="1b77a4dd-98f3-47ad-b382-f86182ff5d49" providerId="ADAL" clId="{FFC5ED95-5C21-4DEA-BE90-CE6BF3432973}" dt="2023-05-28T14:50:27.129" v="1665" actId="1076"/>
          <ac:cxnSpMkLst>
            <pc:docMk/>
            <pc:sldMk cId="3823327471" sldId="295"/>
            <ac:cxnSpMk id="15" creationId="{4E31815D-6B64-BD23-D8DC-22BBF32E9D8B}"/>
          </ac:cxnSpMkLst>
        </pc:cxnChg>
        <pc:cxnChg chg="add mod">
          <ac:chgData name="Trần Duy Tùng" userId="1b77a4dd-98f3-47ad-b382-f86182ff5d49" providerId="ADAL" clId="{FFC5ED95-5C21-4DEA-BE90-CE6BF3432973}" dt="2023-05-28T14:50:27.129" v="1665" actId="1076"/>
          <ac:cxnSpMkLst>
            <pc:docMk/>
            <pc:sldMk cId="3823327471" sldId="295"/>
            <ac:cxnSpMk id="16" creationId="{255E9043-E4E5-B877-8359-67285AFBE9F2}"/>
          </ac:cxnSpMkLst>
        </pc:cxnChg>
        <pc:cxnChg chg="add mod">
          <ac:chgData name="Trần Duy Tùng" userId="1b77a4dd-98f3-47ad-b382-f86182ff5d49" providerId="ADAL" clId="{FFC5ED95-5C21-4DEA-BE90-CE6BF3432973}" dt="2023-05-29T08:12:36.484" v="1952" actId="208"/>
          <ac:cxnSpMkLst>
            <pc:docMk/>
            <pc:sldMk cId="3823327471" sldId="295"/>
            <ac:cxnSpMk id="23" creationId="{42BA39B2-0E73-A5A5-7C11-A0E6FDCECE1F}"/>
          </ac:cxnSpMkLst>
        </pc:cxnChg>
        <pc:cxnChg chg="add mod">
          <ac:chgData name="Trần Duy Tùng" userId="1b77a4dd-98f3-47ad-b382-f86182ff5d49" providerId="ADAL" clId="{FFC5ED95-5C21-4DEA-BE90-CE6BF3432973}" dt="2023-05-29T08:12:34.666" v="1951" actId="208"/>
          <ac:cxnSpMkLst>
            <pc:docMk/>
            <pc:sldMk cId="3823327471" sldId="295"/>
            <ac:cxnSpMk id="24" creationId="{08203374-EEA2-9E79-4732-107FE10191D6}"/>
          </ac:cxnSpMkLst>
        </pc:cxnChg>
        <pc:cxnChg chg="add mod">
          <ac:chgData name="Trần Duy Tùng" userId="1b77a4dd-98f3-47ad-b382-f86182ff5d49" providerId="ADAL" clId="{FFC5ED95-5C21-4DEA-BE90-CE6BF3432973}" dt="2023-05-29T08:12:23.158" v="1947" actId="208"/>
          <ac:cxnSpMkLst>
            <pc:docMk/>
            <pc:sldMk cId="3823327471" sldId="295"/>
            <ac:cxnSpMk id="25" creationId="{88171C6E-6FDF-3D64-5718-7F8183D41337}"/>
          </ac:cxnSpMkLst>
        </pc:cxnChg>
        <pc:cxnChg chg="add mod">
          <ac:chgData name="Trần Duy Tùng" userId="1b77a4dd-98f3-47ad-b382-f86182ff5d49" providerId="ADAL" clId="{FFC5ED95-5C21-4DEA-BE90-CE6BF3432973}" dt="2023-05-29T08:12:42.879" v="1954" actId="208"/>
          <ac:cxnSpMkLst>
            <pc:docMk/>
            <pc:sldMk cId="3823327471" sldId="295"/>
            <ac:cxnSpMk id="26" creationId="{BBC794D9-3A24-749E-CFD8-974081D79A11}"/>
          </ac:cxnSpMkLst>
        </pc:cxnChg>
        <pc:cxnChg chg="add mod">
          <ac:chgData name="Trần Duy Tùng" userId="1b77a4dd-98f3-47ad-b382-f86182ff5d49" providerId="ADAL" clId="{FFC5ED95-5C21-4DEA-BE90-CE6BF3432973}" dt="2023-05-28T14:50:27.129" v="1665" actId="1076"/>
          <ac:cxnSpMkLst>
            <pc:docMk/>
            <pc:sldMk cId="3823327471" sldId="295"/>
            <ac:cxnSpMk id="27" creationId="{7BC8D5F7-5A81-C006-8CC7-0FA8E9581341}"/>
          </ac:cxnSpMkLst>
        </pc:cxnChg>
      </pc:sldChg>
      <pc:sldChg chg="addSp delSp modSp add mod modTransition">
        <pc:chgData name="Trần Duy Tùng" userId="1b77a4dd-98f3-47ad-b382-f86182ff5d49" providerId="ADAL" clId="{FFC5ED95-5C21-4DEA-BE90-CE6BF3432973}" dt="2023-05-29T08:13:22.188" v="1964" actId="208"/>
        <pc:sldMkLst>
          <pc:docMk/>
          <pc:sldMk cId="2148126015" sldId="296"/>
        </pc:sldMkLst>
        <pc:spChg chg="del">
          <ac:chgData name="Trần Duy Tùng" userId="1b77a4dd-98f3-47ad-b382-f86182ff5d49" providerId="ADAL" clId="{FFC5ED95-5C21-4DEA-BE90-CE6BF3432973}" dt="2023-05-28T15:33:54.924" v="1922" actId="478"/>
          <ac:spMkLst>
            <pc:docMk/>
            <pc:sldMk cId="2148126015" sldId="296"/>
            <ac:spMk id="2" creationId="{2545F0A1-8BB3-F115-76C4-5BC1E10DB490}"/>
          </ac:spMkLst>
        </pc:spChg>
        <pc:spChg chg="add mod">
          <ac:chgData name="Trần Duy Tùng" userId="1b77a4dd-98f3-47ad-b382-f86182ff5d49" providerId="ADAL" clId="{FFC5ED95-5C21-4DEA-BE90-CE6BF3432973}" dt="2023-05-28T14:50:43.462" v="1667"/>
          <ac:spMkLst>
            <pc:docMk/>
            <pc:sldMk cId="2148126015" sldId="296"/>
            <ac:spMk id="4" creationId="{A7EF28EB-1817-43E9-1047-63C9B7C32744}"/>
          </ac:spMkLst>
        </pc:spChg>
        <pc:spChg chg="add mod">
          <ac:chgData name="Trần Duy Tùng" userId="1b77a4dd-98f3-47ad-b382-f86182ff5d49" providerId="ADAL" clId="{FFC5ED95-5C21-4DEA-BE90-CE6BF3432973}" dt="2023-05-29T08:13:00.261" v="1955" actId="208"/>
          <ac:spMkLst>
            <pc:docMk/>
            <pc:sldMk cId="2148126015" sldId="296"/>
            <ac:spMk id="5" creationId="{642C65C8-EE9D-A42E-9016-B682ECAED5B0}"/>
          </ac:spMkLst>
        </pc:spChg>
        <pc:spChg chg="mod">
          <ac:chgData name="Trần Duy Tùng" userId="1b77a4dd-98f3-47ad-b382-f86182ff5d49" providerId="ADAL" clId="{FFC5ED95-5C21-4DEA-BE90-CE6BF3432973}" dt="2023-05-28T14:48:56.549" v="1648" actId="20577"/>
          <ac:spMkLst>
            <pc:docMk/>
            <pc:sldMk cId="2148126015" sldId="296"/>
            <ac:spMk id="6" creationId="{E1E79E97-1049-E7F5-AC6D-E4CD1ECAACEE}"/>
          </ac:spMkLst>
        </pc:spChg>
        <pc:spChg chg="del">
          <ac:chgData name="Trần Duy Tùng" userId="1b77a4dd-98f3-47ad-b382-f86182ff5d49" providerId="ADAL" clId="{FFC5ED95-5C21-4DEA-BE90-CE6BF3432973}" dt="2023-05-28T14:50:43.037" v="1666" actId="478"/>
          <ac:spMkLst>
            <pc:docMk/>
            <pc:sldMk cId="2148126015" sldId="296"/>
            <ac:spMk id="9" creationId="{D16B1DCB-940A-AFBC-6E9F-1F98E337EA06}"/>
          </ac:spMkLst>
        </pc:spChg>
        <pc:spChg chg="del mod">
          <ac:chgData name="Trần Duy Tùng" userId="1b77a4dd-98f3-47ad-b382-f86182ff5d49" providerId="ADAL" clId="{FFC5ED95-5C21-4DEA-BE90-CE6BF3432973}" dt="2023-05-28T14:50:43.037" v="1666" actId="478"/>
          <ac:spMkLst>
            <pc:docMk/>
            <pc:sldMk cId="2148126015" sldId="296"/>
            <ac:spMk id="10" creationId="{A3C1959C-A412-80C4-8964-791AE431DC1E}"/>
          </ac:spMkLst>
        </pc:spChg>
        <pc:spChg chg="del mod">
          <ac:chgData name="Trần Duy Tùng" userId="1b77a4dd-98f3-47ad-b382-f86182ff5d49" providerId="ADAL" clId="{FFC5ED95-5C21-4DEA-BE90-CE6BF3432973}" dt="2023-05-28T14:50:43.037" v="1666" actId="478"/>
          <ac:spMkLst>
            <pc:docMk/>
            <pc:sldMk cId="2148126015" sldId="296"/>
            <ac:spMk id="11" creationId="{54CD12B2-2F61-B8BA-04FF-27C47CA923AD}"/>
          </ac:spMkLst>
        </pc:spChg>
        <pc:spChg chg="del">
          <ac:chgData name="Trần Duy Tùng" userId="1b77a4dd-98f3-47ad-b382-f86182ff5d49" providerId="ADAL" clId="{FFC5ED95-5C21-4DEA-BE90-CE6BF3432973}" dt="2023-05-28T14:50:43.037" v="1666" actId="478"/>
          <ac:spMkLst>
            <pc:docMk/>
            <pc:sldMk cId="2148126015" sldId="296"/>
            <ac:spMk id="12" creationId="{7A3315F9-BA59-3E5A-5C4F-40B959904EF0}"/>
          </ac:spMkLst>
        </pc:spChg>
        <pc:spChg chg="del">
          <ac:chgData name="Trần Duy Tùng" userId="1b77a4dd-98f3-47ad-b382-f86182ff5d49" providerId="ADAL" clId="{FFC5ED95-5C21-4DEA-BE90-CE6BF3432973}" dt="2023-05-28T14:50:43.037" v="1666" actId="478"/>
          <ac:spMkLst>
            <pc:docMk/>
            <pc:sldMk cId="2148126015" sldId="296"/>
            <ac:spMk id="17" creationId="{96EE7969-8F30-989B-2CAD-299854E4A70A}"/>
          </ac:spMkLst>
        </pc:spChg>
        <pc:spChg chg="del">
          <ac:chgData name="Trần Duy Tùng" userId="1b77a4dd-98f3-47ad-b382-f86182ff5d49" providerId="ADAL" clId="{FFC5ED95-5C21-4DEA-BE90-CE6BF3432973}" dt="2023-05-28T14:50:43.037" v="1666" actId="478"/>
          <ac:spMkLst>
            <pc:docMk/>
            <pc:sldMk cId="2148126015" sldId="296"/>
            <ac:spMk id="18" creationId="{868C82AF-2705-8C2A-C94A-244EC1D77DDE}"/>
          </ac:spMkLst>
        </pc:spChg>
        <pc:spChg chg="del">
          <ac:chgData name="Trần Duy Tùng" userId="1b77a4dd-98f3-47ad-b382-f86182ff5d49" providerId="ADAL" clId="{FFC5ED95-5C21-4DEA-BE90-CE6BF3432973}" dt="2023-05-28T14:50:43.037" v="1666" actId="478"/>
          <ac:spMkLst>
            <pc:docMk/>
            <pc:sldMk cId="2148126015" sldId="296"/>
            <ac:spMk id="19" creationId="{11F008AF-92D5-C8A9-ECB9-63F663E817A7}"/>
          </ac:spMkLst>
        </pc:spChg>
        <pc:spChg chg="del">
          <ac:chgData name="Trần Duy Tùng" userId="1b77a4dd-98f3-47ad-b382-f86182ff5d49" providerId="ADAL" clId="{FFC5ED95-5C21-4DEA-BE90-CE6BF3432973}" dt="2023-05-28T14:50:43.037" v="1666" actId="478"/>
          <ac:spMkLst>
            <pc:docMk/>
            <pc:sldMk cId="2148126015" sldId="296"/>
            <ac:spMk id="20" creationId="{52A781CE-D911-8647-CB2A-877BA0F84435}"/>
          </ac:spMkLst>
        </pc:spChg>
        <pc:spChg chg="del">
          <ac:chgData name="Trần Duy Tùng" userId="1b77a4dd-98f3-47ad-b382-f86182ff5d49" providerId="ADAL" clId="{FFC5ED95-5C21-4DEA-BE90-CE6BF3432973}" dt="2023-05-28T14:50:43.037" v="1666" actId="478"/>
          <ac:spMkLst>
            <pc:docMk/>
            <pc:sldMk cId="2148126015" sldId="296"/>
            <ac:spMk id="21" creationId="{13112388-5A42-BC49-693B-EDD7E25C0C6E}"/>
          </ac:spMkLst>
        </pc:spChg>
        <pc:spChg chg="del">
          <ac:chgData name="Trần Duy Tùng" userId="1b77a4dd-98f3-47ad-b382-f86182ff5d49" providerId="ADAL" clId="{FFC5ED95-5C21-4DEA-BE90-CE6BF3432973}" dt="2023-05-28T14:50:43.037" v="1666" actId="478"/>
          <ac:spMkLst>
            <pc:docMk/>
            <pc:sldMk cId="2148126015" sldId="296"/>
            <ac:spMk id="22" creationId="{B3DA2205-9CA4-7CD8-57F4-084EDBB2151B}"/>
          </ac:spMkLst>
        </pc:spChg>
        <pc:spChg chg="del">
          <ac:chgData name="Trần Duy Tùng" userId="1b77a4dd-98f3-47ad-b382-f86182ff5d49" providerId="ADAL" clId="{FFC5ED95-5C21-4DEA-BE90-CE6BF3432973}" dt="2023-05-28T14:50:43.037" v="1666" actId="478"/>
          <ac:spMkLst>
            <pc:docMk/>
            <pc:sldMk cId="2148126015" sldId="296"/>
            <ac:spMk id="28" creationId="{F322B129-3C8D-1D18-81BE-7EB6DFCD5775}"/>
          </ac:spMkLst>
        </pc:spChg>
        <pc:spChg chg="add mod">
          <ac:chgData name="Trần Duy Tùng" userId="1b77a4dd-98f3-47ad-b382-f86182ff5d49" providerId="ADAL" clId="{FFC5ED95-5C21-4DEA-BE90-CE6BF3432973}" dt="2023-05-28T14:50:56.334" v="1671" actId="208"/>
          <ac:spMkLst>
            <pc:docMk/>
            <pc:sldMk cId="2148126015" sldId="296"/>
            <ac:spMk id="29" creationId="{F92108C3-BE10-A674-3395-428BF4CEEE79}"/>
          </ac:spMkLst>
        </pc:spChg>
        <pc:spChg chg="add mod">
          <ac:chgData name="Trần Duy Tùng" userId="1b77a4dd-98f3-47ad-b382-f86182ff5d49" providerId="ADAL" clId="{FFC5ED95-5C21-4DEA-BE90-CE6BF3432973}" dt="2023-05-29T08:13:06.602" v="1958" actId="208"/>
          <ac:spMkLst>
            <pc:docMk/>
            <pc:sldMk cId="2148126015" sldId="296"/>
            <ac:spMk id="30" creationId="{C8586520-44CE-A113-6E46-690F7961F642}"/>
          </ac:spMkLst>
        </pc:spChg>
        <pc:spChg chg="add mod">
          <ac:chgData name="Trần Duy Tùng" userId="1b77a4dd-98f3-47ad-b382-f86182ff5d49" providerId="ADAL" clId="{FFC5ED95-5C21-4DEA-BE90-CE6BF3432973}" dt="2023-05-29T08:13:17.296" v="1962" actId="208"/>
          <ac:spMkLst>
            <pc:docMk/>
            <pc:sldMk cId="2148126015" sldId="296"/>
            <ac:spMk id="35" creationId="{A8D27E7D-3AF7-018C-445C-85F56239CAF8}"/>
          </ac:spMkLst>
        </pc:spChg>
        <pc:spChg chg="add mod">
          <ac:chgData name="Trần Duy Tùng" userId="1b77a4dd-98f3-47ad-b382-f86182ff5d49" providerId="ADAL" clId="{FFC5ED95-5C21-4DEA-BE90-CE6BF3432973}" dt="2023-05-29T08:13:17.296" v="1962" actId="208"/>
          <ac:spMkLst>
            <pc:docMk/>
            <pc:sldMk cId="2148126015" sldId="296"/>
            <ac:spMk id="36" creationId="{0806B1B6-1B4A-31D0-10E4-99FD047EC9A5}"/>
          </ac:spMkLst>
        </pc:spChg>
        <pc:spChg chg="add mod">
          <ac:chgData name="Trần Duy Tùng" userId="1b77a4dd-98f3-47ad-b382-f86182ff5d49" providerId="ADAL" clId="{FFC5ED95-5C21-4DEA-BE90-CE6BF3432973}" dt="2023-05-29T08:13:22.188" v="1964" actId="208"/>
          <ac:spMkLst>
            <pc:docMk/>
            <pc:sldMk cId="2148126015" sldId="296"/>
            <ac:spMk id="37" creationId="{0C184634-5C23-712D-C50F-19044FECAB96}"/>
          </ac:spMkLst>
        </pc:spChg>
        <pc:spChg chg="add mod">
          <ac:chgData name="Trần Duy Tùng" userId="1b77a4dd-98f3-47ad-b382-f86182ff5d49" providerId="ADAL" clId="{FFC5ED95-5C21-4DEA-BE90-CE6BF3432973}" dt="2023-05-29T08:13:17.296" v="1962" actId="208"/>
          <ac:spMkLst>
            <pc:docMk/>
            <pc:sldMk cId="2148126015" sldId="296"/>
            <ac:spMk id="38" creationId="{52A429A6-850C-AB0E-774B-746064501338}"/>
          </ac:spMkLst>
        </pc:spChg>
        <pc:spChg chg="add mod">
          <ac:chgData name="Trần Duy Tùng" userId="1b77a4dd-98f3-47ad-b382-f86182ff5d49" providerId="ADAL" clId="{FFC5ED95-5C21-4DEA-BE90-CE6BF3432973}" dt="2023-05-28T14:50:43.462" v="1667"/>
          <ac:spMkLst>
            <pc:docMk/>
            <pc:sldMk cId="2148126015" sldId="296"/>
            <ac:spMk id="39" creationId="{8BA27EEC-4B31-C846-0F85-2651B21AF37D}"/>
          </ac:spMkLst>
        </pc:spChg>
        <pc:spChg chg="add mod">
          <ac:chgData name="Trần Duy Tùng" userId="1b77a4dd-98f3-47ad-b382-f86182ff5d49" providerId="ADAL" clId="{FFC5ED95-5C21-4DEA-BE90-CE6BF3432973}" dt="2023-05-28T14:50:43.462" v="1667"/>
          <ac:spMkLst>
            <pc:docMk/>
            <pc:sldMk cId="2148126015" sldId="296"/>
            <ac:spMk id="40" creationId="{296B9B8D-B3A1-A283-10B7-D0FF60A6ADCF}"/>
          </ac:spMkLst>
        </pc:spChg>
        <pc:spChg chg="add mod">
          <ac:chgData name="Trần Duy Tùng" userId="1b77a4dd-98f3-47ad-b382-f86182ff5d49" providerId="ADAL" clId="{FFC5ED95-5C21-4DEA-BE90-CE6BF3432973}" dt="2023-05-28T14:50:43.462" v="1667"/>
          <ac:spMkLst>
            <pc:docMk/>
            <pc:sldMk cId="2148126015" sldId="296"/>
            <ac:spMk id="46" creationId="{09507DA9-4373-4BD2-A2A0-AC16C554ECB7}"/>
          </ac:spMkLst>
        </pc:spChg>
        <pc:cxnChg chg="add mod">
          <ac:chgData name="Trần Duy Tùng" userId="1b77a4dd-98f3-47ad-b382-f86182ff5d49" providerId="ADAL" clId="{FFC5ED95-5C21-4DEA-BE90-CE6BF3432973}" dt="2023-05-28T14:50:43.462" v="1667"/>
          <ac:cxnSpMkLst>
            <pc:docMk/>
            <pc:sldMk cId="2148126015" sldId="296"/>
            <ac:cxnSpMk id="3" creationId="{FC2C80E4-9494-BE26-1926-927BBC563F99}"/>
          </ac:cxnSpMkLst>
        </pc:cxnChg>
        <pc:cxnChg chg="del">
          <ac:chgData name="Trần Duy Tùng" userId="1b77a4dd-98f3-47ad-b382-f86182ff5d49" providerId="ADAL" clId="{FFC5ED95-5C21-4DEA-BE90-CE6BF3432973}" dt="2023-05-28T14:50:43.037" v="1666" actId="478"/>
          <ac:cxnSpMkLst>
            <pc:docMk/>
            <pc:sldMk cId="2148126015" sldId="296"/>
            <ac:cxnSpMk id="8" creationId="{D7CC0A09-619B-6763-314E-30684DD2A493}"/>
          </ac:cxnSpMkLst>
        </pc:cxnChg>
        <pc:cxnChg chg="del mod">
          <ac:chgData name="Trần Duy Tùng" userId="1b77a4dd-98f3-47ad-b382-f86182ff5d49" providerId="ADAL" clId="{FFC5ED95-5C21-4DEA-BE90-CE6BF3432973}" dt="2023-05-28T14:50:43.037" v="1666" actId="478"/>
          <ac:cxnSpMkLst>
            <pc:docMk/>
            <pc:sldMk cId="2148126015" sldId="296"/>
            <ac:cxnSpMk id="13" creationId="{97CBF6C4-C2CF-85BF-3576-60806EFF8321}"/>
          </ac:cxnSpMkLst>
        </pc:cxnChg>
        <pc:cxnChg chg="del mod">
          <ac:chgData name="Trần Duy Tùng" userId="1b77a4dd-98f3-47ad-b382-f86182ff5d49" providerId="ADAL" clId="{FFC5ED95-5C21-4DEA-BE90-CE6BF3432973}" dt="2023-05-28T14:50:43.037" v="1666" actId="478"/>
          <ac:cxnSpMkLst>
            <pc:docMk/>
            <pc:sldMk cId="2148126015" sldId="296"/>
            <ac:cxnSpMk id="14" creationId="{5D4F9AE8-6CEC-3A49-1575-0BB23DCE6602}"/>
          </ac:cxnSpMkLst>
        </pc:cxnChg>
        <pc:cxnChg chg="del">
          <ac:chgData name="Trần Duy Tùng" userId="1b77a4dd-98f3-47ad-b382-f86182ff5d49" providerId="ADAL" clId="{FFC5ED95-5C21-4DEA-BE90-CE6BF3432973}" dt="2023-05-28T14:50:43.037" v="1666" actId="478"/>
          <ac:cxnSpMkLst>
            <pc:docMk/>
            <pc:sldMk cId="2148126015" sldId="296"/>
            <ac:cxnSpMk id="15" creationId="{4E31815D-6B64-BD23-D8DC-22BBF32E9D8B}"/>
          </ac:cxnSpMkLst>
        </pc:cxnChg>
        <pc:cxnChg chg="del">
          <ac:chgData name="Trần Duy Tùng" userId="1b77a4dd-98f3-47ad-b382-f86182ff5d49" providerId="ADAL" clId="{FFC5ED95-5C21-4DEA-BE90-CE6BF3432973}" dt="2023-05-28T14:50:43.037" v="1666" actId="478"/>
          <ac:cxnSpMkLst>
            <pc:docMk/>
            <pc:sldMk cId="2148126015" sldId="296"/>
            <ac:cxnSpMk id="16" creationId="{255E9043-E4E5-B877-8359-67285AFBE9F2}"/>
          </ac:cxnSpMkLst>
        </pc:cxnChg>
        <pc:cxnChg chg="del mod">
          <ac:chgData name="Trần Duy Tùng" userId="1b77a4dd-98f3-47ad-b382-f86182ff5d49" providerId="ADAL" clId="{FFC5ED95-5C21-4DEA-BE90-CE6BF3432973}" dt="2023-05-28T14:50:43.037" v="1666" actId="478"/>
          <ac:cxnSpMkLst>
            <pc:docMk/>
            <pc:sldMk cId="2148126015" sldId="296"/>
            <ac:cxnSpMk id="23" creationId="{42BA39B2-0E73-A5A5-7C11-A0E6FDCECE1F}"/>
          </ac:cxnSpMkLst>
        </pc:cxnChg>
        <pc:cxnChg chg="del mod">
          <ac:chgData name="Trần Duy Tùng" userId="1b77a4dd-98f3-47ad-b382-f86182ff5d49" providerId="ADAL" clId="{FFC5ED95-5C21-4DEA-BE90-CE6BF3432973}" dt="2023-05-28T14:50:43.037" v="1666" actId="478"/>
          <ac:cxnSpMkLst>
            <pc:docMk/>
            <pc:sldMk cId="2148126015" sldId="296"/>
            <ac:cxnSpMk id="24" creationId="{08203374-EEA2-9E79-4732-107FE10191D6}"/>
          </ac:cxnSpMkLst>
        </pc:cxnChg>
        <pc:cxnChg chg="del mod">
          <ac:chgData name="Trần Duy Tùng" userId="1b77a4dd-98f3-47ad-b382-f86182ff5d49" providerId="ADAL" clId="{FFC5ED95-5C21-4DEA-BE90-CE6BF3432973}" dt="2023-05-28T14:50:43.037" v="1666" actId="478"/>
          <ac:cxnSpMkLst>
            <pc:docMk/>
            <pc:sldMk cId="2148126015" sldId="296"/>
            <ac:cxnSpMk id="25" creationId="{88171C6E-6FDF-3D64-5718-7F8183D41337}"/>
          </ac:cxnSpMkLst>
        </pc:cxnChg>
        <pc:cxnChg chg="del mod">
          <ac:chgData name="Trần Duy Tùng" userId="1b77a4dd-98f3-47ad-b382-f86182ff5d49" providerId="ADAL" clId="{FFC5ED95-5C21-4DEA-BE90-CE6BF3432973}" dt="2023-05-28T14:50:43.037" v="1666" actId="478"/>
          <ac:cxnSpMkLst>
            <pc:docMk/>
            <pc:sldMk cId="2148126015" sldId="296"/>
            <ac:cxnSpMk id="26" creationId="{BBC794D9-3A24-749E-CFD8-974081D79A11}"/>
          </ac:cxnSpMkLst>
        </pc:cxnChg>
        <pc:cxnChg chg="del">
          <ac:chgData name="Trần Duy Tùng" userId="1b77a4dd-98f3-47ad-b382-f86182ff5d49" providerId="ADAL" clId="{FFC5ED95-5C21-4DEA-BE90-CE6BF3432973}" dt="2023-05-28T14:50:43.037" v="1666" actId="478"/>
          <ac:cxnSpMkLst>
            <pc:docMk/>
            <pc:sldMk cId="2148126015" sldId="296"/>
            <ac:cxnSpMk id="27" creationId="{7BC8D5F7-5A81-C006-8CC7-0FA8E9581341}"/>
          </ac:cxnSpMkLst>
        </pc:cxnChg>
        <pc:cxnChg chg="add mod">
          <ac:chgData name="Trần Duy Tùng" userId="1b77a4dd-98f3-47ad-b382-f86182ff5d49" providerId="ADAL" clId="{FFC5ED95-5C21-4DEA-BE90-CE6BF3432973}" dt="2023-05-29T08:13:02.039" v="1956" actId="208"/>
          <ac:cxnSpMkLst>
            <pc:docMk/>
            <pc:sldMk cId="2148126015" sldId="296"/>
            <ac:cxnSpMk id="31" creationId="{D866DA99-492F-A187-A80D-6DBCE3F43332}"/>
          </ac:cxnSpMkLst>
        </pc:cxnChg>
        <pc:cxnChg chg="add mod">
          <ac:chgData name="Trần Duy Tùng" userId="1b77a4dd-98f3-47ad-b382-f86182ff5d49" providerId="ADAL" clId="{FFC5ED95-5C21-4DEA-BE90-CE6BF3432973}" dt="2023-05-29T08:13:04.597" v="1957" actId="208"/>
          <ac:cxnSpMkLst>
            <pc:docMk/>
            <pc:sldMk cId="2148126015" sldId="296"/>
            <ac:cxnSpMk id="32" creationId="{D47FAE41-3A7F-7976-E4A7-28B279E8B941}"/>
          </ac:cxnSpMkLst>
        </pc:cxnChg>
        <pc:cxnChg chg="add mod">
          <ac:chgData name="Trần Duy Tùng" userId="1b77a4dd-98f3-47ad-b382-f86182ff5d49" providerId="ADAL" clId="{FFC5ED95-5C21-4DEA-BE90-CE6BF3432973}" dt="2023-05-28T14:50:43.462" v="1667"/>
          <ac:cxnSpMkLst>
            <pc:docMk/>
            <pc:sldMk cId="2148126015" sldId="296"/>
            <ac:cxnSpMk id="33" creationId="{494DF470-2818-09E8-6A63-F2C459B8DE10}"/>
          </ac:cxnSpMkLst>
        </pc:cxnChg>
        <pc:cxnChg chg="add mod">
          <ac:chgData name="Trần Duy Tùng" userId="1b77a4dd-98f3-47ad-b382-f86182ff5d49" providerId="ADAL" clId="{FFC5ED95-5C21-4DEA-BE90-CE6BF3432973}" dt="2023-05-28T14:50:43.462" v="1667"/>
          <ac:cxnSpMkLst>
            <pc:docMk/>
            <pc:sldMk cId="2148126015" sldId="296"/>
            <ac:cxnSpMk id="34" creationId="{26B91455-15E4-C5A7-F833-A86C5D4036C8}"/>
          </ac:cxnSpMkLst>
        </pc:cxnChg>
        <pc:cxnChg chg="add mod">
          <ac:chgData name="Trần Duy Tùng" userId="1b77a4dd-98f3-47ad-b382-f86182ff5d49" providerId="ADAL" clId="{FFC5ED95-5C21-4DEA-BE90-CE6BF3432973}" dt="2023-05-29T08:13:11.629" v="1960" actId="208"/>
          <ac:cxnSpMkLst>
            <pc:docMk/>
            <pc:sldMk cId="2148126015" sldId="296"/>
            <ac:cxnSpMk id="41" creationId="{8A2D6ED5-00C0-5496-77F3-C9D0F7EABAC6}"/>
          </ac:cxnSpMkLst>
        </pc:cxnChg>
        <pc:cxnChg chg="add mod">
          <ac:chgData name="Trần Duy Tùng" userId="1b77a4dd-98f3-47ad-b382-f86182ff5d49" providerId="ADAL" clId="{FFC5ED95-5C21-4DEA-BE90-CE6BF3432973}" dt="2023-05-29T08:13:13.765" v="1961" actId="208"/>
          <ac:cxnSpMkLst>
            <pc:docMk/>
            <pc:sldMk cId="2148126015" sldId="296"/>
            <ac:cxnSpMk id="42" creationId="{CB4F07BF-199A-224F-7946-DEF95C0821CF}"/>
          </ac:cxnSpMkLst>
        </pc:cxnChg>
        <pc:cxnChg chg="add mod">
          <ac:chgData name="Trần Duy Tùng" userId="1b77a4dd-98f3-47ad-b382-f86182ff5d49" providerId="ADAL" clId="{FFC5ED95-5C21-4DEA-BE90-CE6BF3432973}" dt="2023-05-29T08:13:09.482" v="1959" actId="208"/>
          <ac:cxnSpMkLst>
            <pc:docMk/>
            <pc:sldMk cId="2148126015" sldId="296"/>
            <ac:cxnSpMk id="43" creationId="{6C5C36FA-7045-3F1B-1024-B8F27DC601A3}"/>
          </ac:cxnSpMkLst>
        </pc:cxnChg>
        <pc:cxnChg chg="add mod">
          <ac:chgData name="Trần Duy Tùng" userId="1b77a4dd-98f3-47ad-b382-f86182ff5d49" providerId="ADAL" clId="{FFC5ED95-5C21-4DEA-BE90-CE6BF3432973}" dt="2023-05-29T08:13:20.161" v="1963" actId="208"/>
          <ac:cxnSpMkLst>
            <pc:docMk/>
            <pc:sldMk cId="2148126015" sldId="296"/>
            <ac:cxnSpMk id="44" creationId="{652BCF03-77F2-F060-A4AF-B64FA8D8AD08}"/>
          </ac:cxnSpMkLst>
        </pc:cxnChg>
        <pc:cxnChg chg="add mod">
          <ac:chgData name="Trần Duy Tùng" userId="1b77a4dd-98f3-47ad-b382-f86182ff5d49" providerId="ADAL" clId="{FFC5ED95-5C21-4DEA-BE90-CE6BF3432973}" dt="2023-05-28T14:50:43.462" v="1667"/>
          <ac:cxnSpMkLst>
            <pc:docMk/>
            <pc:sldMk cId="2148126015" sldId="296"/>
            <ac:cxnSpMk id="45" creationId="{3E22C551-21AD-E0C1-FF83-EF139B29E642}"/>
          </ac:cxnSpMkLst>
        </pc:cxnChg>
      </pc:sldChg>
      <pc:sldChg chg="addSp delSp modSp add mod modTransition modAnim">
        <pc:chgData name="Trần Duy Tùng" userId="1b77a4dd-98f3-47ad-b382-f86182ff5d49" providerId="ADAL" clId="{FFC5ED95-5C21-4DEA-BE90-CE6BF3432973}" dt="2023-05-29T08:13:55.152" v="1975" actId="208"/>
        <pc:sldMkLst>
          <pc:docMk/>
          <pc:sldMk cId="2443104840" sldId="297"/>
        </pc:sldMkLst>
        <pc:spChg chg="del">
          <ac:chgData name="Trần Duy Tùng" userId="1b77a4dd-98f3-47ad-b382-f86182ff5d49" providerId="ADAL" clId="{FFC5ED95-5C21-4DEA-BE90-CE6BF3432973}" dt="2023-05-28T15:33:55.490" v="1923" actId="478"/>
          <ac:spMkLst>
            <pc:docMk/>
            <pc:sldMk cId="2443104840" sldId="297"/>
            <ac:spMk id="2" creationId="{2545F0A1-8BB3-F115-76C4-5BC1E10DB490}"/>
          </ac:spMkLst>
        </pc:spChg>
        <pc:spChg chg="add mod">
          <ac:chgData name="Trần Duy Tùng" userId="1b77a4dd-98f3-47ad-b382-f86182ff5d49" providerId="ADAL" clId="{FFC5ED95-5C21-4DEA-BE90-CE6BF3432973}" dt="2023-05-28T14:50:49.322" v="1669"/>
          <ac:spMkLst>
            <pc:docMk/>
            <pc:sldMk cId="2443104840" sldId="297"/>
            <ac:spMk id="4" creationId="{9B37D988-1742-7A5A-C229-56AB008B06C3}"/>
          </ac:spMkLst>
        </pc:spChg>
        <pc:spChg chg="add mod">
          <ac:chgData name="Trần Duy Tùng" userId="1b77a4dd-98f3-47ad-b382-f86182ff5d49" providerId="ADAL" clId="{FFC5ED95-5C21-4DEA-BE90-CE6BF3432973}" dt="2023-05-29T08:13:29.834" v="1965" actId="208"/>
          <ac:spMkLst>
            <pc:docMk/>
            <pc:sldMk cId="2443104840" sldId="297"/>
            <ac:spMk id="5" creationId="{BB71C24E-5D01-68C4-3C21-D0F1FB8F3EBC}"/>
          </ac:spMkLst>
        </pc:spChg>
        <pc:spChg chg="mod">
          <ac:chgData name="Trần Duy Tùng" userId="1b77a4dd-98f3-47ad-b382-f86182ff5d49" providerId="ADAL" clId="{FFC5ED95-5C21-4DEA-BE90-CE6BF3432973}" dt="2023-05-28T14:50:05.246" v="1662" actId="1076"/>
          <ac:spMkLst>
            <pc:docMk/>
            <pc:sldMk cId="2443104840" sldId="297"/>
            <ac:spMk id="6" creationId="{E1E79E97-1049-E7F5-AC6D-E4CD1ECAACEE}"/>
          </ac:spMkLst>
        </pc:spChg>
        <pc:spChg chg="del">
          <ac:chgData name="Trần Duy Tùng" userId="1b77a4dd-98f3-47ad-b382-f86182ff5d49" providerId="ADAL" clId="{FFC5ED95-5C21-4DEA-BE90-CE6BF3432973}" dt="2023-05-28T14:50:48.939" v="1668" actId="478"/>
          <ac:spMkLst>
            <pc:docMk/>
            <pc:sldMk cId="2443104840" sldId="297"/>
            <ac:spMk id="9" creationId="{D16B1DCB-940A-AFBC-6E9F-1F98E337EA06}"/>
          </ac:spMkLst>
        </pc:spChg>
        <pc:spChg chg="del">
          <ac:chgData name="Trần Duy Tùng" userId="1b77a4dd-98f3-47ad-b382-f86182ff5d49" providerId="ADAL" clId="{FFC5ED95-5C21-4DEA-BE90-CE6BF3432973}" dt="2023-05-28T14:50:48.939" v="1668" actId="478"/>
          <ac:spMkLst>
            <pc:docMk/>
            <pc:sldMk cId="2443104840" sldId="297"/>
            <ac:spMk id="10" creationId="{A3C1959C-A412-80C4-8964-791AE431DC1E}"/>
          </ac:spMkLst>
        </pc:spChg>
        <pc:spChg chg="del mod">
          <ac:chgData name="Trần Duy Tùng" userId="1b77a4dd-98f3-47ad-b382-f86182ff5d49" providerId="ADAL" clId="{FFC5ED95-5C21-4DEA-BE90-CE6BF3432973}" dt="2023-05-28T14:50:48.939" v="1668" actId="478"/>
          <ac:spMkLst>
            <pc:docMk/>
            <pc:sldMk cId="2443104840" sldId="297"/>
            <ac:spMk id="11" creationId="{54CD12B2-2F61-B8BA-04FF-27C47CA923AD}"/>
          </ac:spMkLst>
        </pc:spChg>
        <pc:spChg chg="del">
          <ac:chgData name="Trần Duy Tùng" userId="1b77a4dd-98f3-47ad-b382-f86182ff5d49" providerId="ADAL" clId="{FFC5ED95-5C21-4DEA-BE90-CE6BF3432973}" dt="2023-05-28T14:50:48.939" v="1668" actId="478"/>
          <ac:spMkLst>
            <pc:docMk/>
            <pc:sldMk cId="2443104840" sldId="297"/>
            <ac:spMk id="12" creationId="{7A3315F9-BA59-3E5A-5C4F-40B959904EF0}"/>
          </ac:spMkLst>
        </pc:spChg>
        <pc:spChg chg="del mod">
          <ac:chgData name="Trần Duy Tùng" userId="1b77a4dd-98f3-47ad-b382-f86182ff5d49" providerId="ADAL" clId="{FFC5ED95-5C21-4DEA-BE90-CE6BF3432973}" dt="2023-05-28T14:50:48.939" v="1668" actId="478"/>
          <ac:spMkLst>
            <pc:docMk/>
            <pc:sldMk cId="2443104840" sldId="297"/>
            <ac:spMk id="17" creationId="{96EE7969-8F30-989B-2CAD-299854E4A70A}"/>
          </ac:spMkLst>
        </pc:spChg>
        <pc:spChg chg="del">
          <ac:chgData name="Trần Duy Tùng" userId="1b77a4dd-98f3-47ad-b382-f86182ff5d49" providerId="ADAL" clId="{FFC5ED95-5C21-4DEA-BE90-CE6BF3432973}" dt="2023-05-28T14:50:48.939" v="1668" actId="478"/>
          <ac:spMkLst>
            <pc:docMk/>
            <pc:sldMk cId="2443104840" sldId="297"/>
            <ac:spMk id="18" creationId="{868C82AF-2705-8C2A-C94A-244EC1D77DDE}"/>
          </ac:spMkLst>
        </pc:spChg>
        <pc:spChg chg="del">
          <ac:chgData name="Trần Duy Tùng" userId="1b77a4dd-98f3-47ad-b382-f86182ff5d49" providerId="ADAL" clId="{FFC5ED95-5C21-4DEA-BE90-CE6BF3432973}" dt="2023-05-28T14:50:48.939" v="1668" actId="478"/>
          <ac:spMkLst>
            <pc:docMk/>
            <pc:sldMk cId="2443104840" sldId="297"/>
            <ac:spMk id="19" creationId="{11F008AF-92D5-C8A9-ECB9-63F663E817A7}"/>
          </ac:spMkLst>
        </pc:spChg>
        <pc:spChg chg="del">
          <ac:chgData name="Trần Duy Tùng" userId="1b77a4dd-98f3-47ad-b382-f86182ff5d49" providerId="ADAL" clId="{FFC5ED95-5C21-4DEA-BE90-CE6BF3432973}" dt="2023-05-28T14:50:48.939" v="1668" actId="478"/>
          <ac:spMkLst>
            <pc:docMk/>
            <pc:sldMk cId="2443104840" sldId="297"/>
            <ac:spMk id="20" creationId="{52A781CE-D911-8647-CB2A-877BA0F84435}"/>
          </ac:spMkLst>
        </pc:spChg>
        <pc:spChg chg="del">
          <ac:chgData name="Trần Duy Tùng" userId="1b77a4dd-98f3-47ad-b382-f86182ff5d49" providerId="ADAL" clId="{FFC5ED95-5C21-4DEA-BE90-CE6BF3432973}" dt="2023-05-28T14:50:48.939" v="1668" actId="478"/>
          <ac:spMkLst>
            <pc:docMk/>
            <pc:sldMk cId="2443104840" sldId="297"/>
            <ac:spMk id="21" creationId="{13112388-5A42-BC49-693B-EDD7E25C0C6E}"/>
          </ac:spMkLst>
        </pc:spChg>
        <pc:spChg chg="del">
          <ac:chgData name="Trần Duy Tùng" userId="1b77a4dd-98f3-47ad-b382-f86182ff5d49" providerId="ADAL" clId="{FFC5ED95-5C21-4DEA-BE90-CE6BF3432973}" dt="2023-05-28T14:50:48.939" v="1668" actId="478"/>
          <ac:spMkLst>
            <pc:docMk/>
            <pc:sldMk cId="2443104840" sldId="297"/>
            <ac:spMk id="22" creationId="{B3DA2205-9CA4-7CD8-57F4-084EDBB2151B}"/>
          </ac:spMkLst>
        </pc:spChg>
        <pc:spChg chg="del">
          <ac:chgData name="Trần Duy Tùng" userId="1b77a4dd-98f3-47ad-b382-f86182ff5d49" providerId="ADAL" clId="{FFC5ED95-5C21-4DEA-BE90-CE6BF3432973}" dt="2023-05-28T14:50:48.939" v="1668" actId="478"/>
          <ac:spMkLst>
            <pc:docMk/>
            <pc:sldMk cId="2443104840" sldId="297"/>
            <ac:spMk id="28" creationId="{F322B129-3C8D-1D18-81BE-7EB6DFCD5775}"/>
          </ac:spMkLst>
        </pc:spChg>
        <pc:spChg chg="add mod">
          <ac:chgData name="Trần Duy Tùng" userId="1b77a4dd-98f3-47ad-b382-f86182ff5d49" providerId="ADAL" clId="{FFC5ED95-5C21-4DEA-BE90-CE6BF3432973}" dt="2023-05-29T08:13:31.575" v="1966" actId="208"/>
          <ac:spMkLst>
            <pc:docMk/>
            <pc:sldMk cId="2443104840" sldId="297"/>
            <ac:spMk id="29" creationId="{1E5AE282-8EDD-0DF8-5D36-EE50A1837232}"/>
          </ac:spMkLst>
        </pc:spChg>
        <pc:spChg chg="add mod">
          <ac:chgData name="Trần Duy Tùng" userId="1b77a4dd-98f3-47ad-b382-f86182ff5d49" providerId="ADAL" clId="{FFC5ED95-5C21-4DEA-BE90-CE6BF3432973}" dt="2023-05-29T08:13:38.924" v="1969" actId="208"/>
          <ac:spMkLst>
            <pc:docMk/>
            <pc:sldMk cId="2443104840" sldId="297"/>
            <ac:spMk id="30" creationId="{AE712833-09C5-FAFA-94CE-DE8B0FB56212}"/>
          </ac:spMkLst>
        </pc:spChg>
        <pc:spChg chg="add mod">
          <ac:chgData name="Trần Duy Tùng" userId="1b77a4dd-98f3-47ad-b382-f86182ff5d49" providerId="ADAL" clId="{FFC5ED95-5C21-4DEA-BE90-CE6BF3432973}" dt="2023-05-28T14:51:08.312" v="1673" actId="208"/>
          <ac:spMkLst>
            <pc:docMk/>
            <pc:sldMk cId="2443104840" sldId="297"/>
            <ac:spMk id="35" creationId="{14AC2046-5737-BA6D-4929-1614FF163B8B}"/>
          </ac:spMkLst>
        </pc:spChg>
        <pc:spChg chg="add mod">
          <ac:chgData name="Trần Duy Tùng" userId="1b77a4dd-98f3-47ad-b382-f86182ff5d49" providerId="ADAL" clId="{FFC5ED95-5C21-4DEA-BE90-CE6BF3432973}" dt="2023-05-29T08:13:44.130" v="1970" actId="208"/>
          <ac:spMkLst>
            <pc:docMk/>
            <pc:sldMk cId="2443104840" sldId="297"/>
            <ac:spMk id="36" creationId="{EDD1F5BC-7CB0-CAE7-BF0C-F24444F45445}"/>
          </ac:spMkLst>
        </pc:spChg>
        <pc:spChg chg="add mod">
          <ac:chgData name="Trần Duy Tùng" userId="1b77a4dd-98f3-47ad-b382-f86182ff5d49" providerId="ADAL" clId="{FFC5ED95-5C21-4DEA-BE90-CE6BF3432973}" dt="2023-05-29T08:13:55.152" v="1975" actId="208"/>
          <ac:spMkLst>
            <pc:docMk/>
            <pc:sldMk cId="2443104840" sldId="297"/>
            <ac:spMk id="37" creationId="{BDEF53EF-2C8D-941D-DEDE-E99EBB2D2D09}"/>
          </ac:spMkLst>
        </pc:spChg>
        <pc:spChg chg="add mod">
          <ac:chgData name="Trần Duy Tùng" userId="1b77a4dd-98f3-47ad-b382-f86182ff5d49" providerId="ADAL" clId="{FFC5ED95-5C21-4DEA-BE90-CE6BF3432973}" dt="2023-05-29T08:13:44.130" v="1970" actId="208"/>
          <ac:spMkLst>
            <pc:docMk/>
            <pc:sldMk cId="2443104840" sldId="297"/>
            <ac:spMk id="38" creationId="{3D6320E0-E20E-1E93-C439-998398D1435C}"/>
          </ac:spMkLst>
        </pc:spChg>
        <pc:spChg chg="add mod">
          <ac:chgData name="Trần Duy Tùng" userId="1b77a4dd-98f3-47ad-b382-f86182ff5d49" providerId="ADAL" clId="{FFC5ED95-5C21-4DEA-BE90-CE6BF3432973}" dt="2023-05-28T14:50:49.322" v="1669"/>
          <ac:spMkLst>
            <pc:docMk/>
            <pc:sldMk cId="2443104840" sldId="297"/>
            <ac:spMk id="39" creationId="{C975CF9E-29FE-A962-25A5-002270FF2305}"/>
          </ac:spMkLst>
        </pc:spChg>
        <pc:spChg chg="add mod">
          <ac:chgData name="Trần Duy Tùng" userId="1b77a4dd-98f3-47ad-b382-f86182ff5d49" providerId="ADAL" clId="{FFC5ED95-5C21-4DEA-BE90-CE6BF3432973}" dt="2023-05-28T14:50:49.322" v="1669"/>
          <ac:spMkLst>
            <pc:docMk/>
            <pc:sldMk cId="2443104840" sldId="297"/>
            <ac:spMk id="40" creationId="{4238A732-2FF5-D199-C2EE-BA9D8DE36822}"/>
          </ac:spMkLst>
        </pc:spChg>
        <pc:spChg chg="add mod">
          <ac:chgData name="Trần Duy Tùng" userId="1b77a4dd-98f3-47ad-b382-f86182ff5d49" providerId="ADAL" clId="{FFC5ED95-5C21-4DEA-BE90-CE6BF3432973}" dt="2023-05-28T14:50:49.322" v="1669"/>
          <ac:spMkLst>
            <pc:docMk/>
            <pc:sldMk cId="2443104840" sldId="297"/>
            <ac:spMk id="46" creationId="{3BBE9BCC-6DEC-AABF-6254-F79DE055C86A}"/>
          </ac:spMkLst>
        </pc:spChg>
        <pc:spChg chg="add mod">
          <ac:chgData name="Trần Duy Tùng" userId="1b77a4dd-98f3-47ad-b382-f86182ff5d49" providerId="ADAL" clId="{FFC5ED95-5C21-4DEA-BE90-CE6BF3432973}" dt="2023-05-28T14:51:25.806" v="1676" actId="2711"/>
          <ac:spMkLst>
            <pc:docMk/>
            <pc:sldMk cId="2443104840" sldId="297"/>
            <ac:spMk id="47" creationId="{64D8A12D-CD05-537E-06D9-A1994CBF3D15}"/>
          </ac:spMkLst>
        </pc:spChg>
        <pc:cxnChg chg="add mod">
          <ac:chgData name="Trần Duy Tùng" userId="1b77a4dd-98f3-47ad-b382-f86182ff5d49" providerId="ADAL" clId="{FFC5ED95-5C21-4DEA-BE90-CE6BF3432973}" dt="2023-05-28T14:50:49.322" v="1669"/>
          <ac:cxnSpMkLst>
            <pc:docMk/>
            <pc:sldMk cId="2443104840" sldId="297"/>
            <ac:cxnSpMk id="3" creationId="{649BA620-5406-E9D9-81CE-6E6DECD87142}"/>
          </ac:cxnSpMkLst>
        </pc:cxnChg>
        <pc:cxnChg chg="del">
          <ac:chgData name="Trần Duy Tùng" userId="1b77a4dd-98f3-47ad-b382-f86182ff5d49" providerId="ADAL" clId="{FFC5ED95-5C21-4DEA-BE90-CE6BF3432973}" dt="2023-05-28T14:50:48.939" v="1668" actId="478"/>
          <ac:cxnSpMkLst>
            <pc:docMk/>
            <pc:sldMk cId="2443104840" sldId="297"/>
            <ac:cxnSpMk id="8" creationId="{D7CC0A09-619B-6763-314E-30684DD2A493}"/>
          </ac:cxnSpMkLst>
        </pc:cxnChg>
        <pc:cxnChg chg="del mod">
          <ac:chgData name="Trần Duy Tùng" userId="1b77a4dd-98f3-47ad-b382-f86182ff5d49" providerId="ADAL" clId="{FFC5ED95-5C21-4DEA-BE90-CE6BF3432973}" dt="2023-05-28T14:50:48.939" v="1668" actId="478"/>
          <ac:cxnSpMkLst>
            <pc:docMk/>
            <pc:sldMk cId="2443104840" sldId="297"/>
            <ac:cxnSpMk id="13" creationId="{97CBF6C4-C2CF-85BF-3576-60806EFF8321}"/>
          </ac:cxnSpMkLst>
        </pc:cxnChg>
        <pc:cxnChg chg="del mod">
          <ac:chgData name="Trần Duy Tùng" userId="1b77a4dd-98f3-47ad-b382-f86182ff5d49" providerId="ADAL" clId="{FFC5ED95-5C21-4DEA-BE90-CE6BF3432973}" dt="2023-05-28T14:50:48.939" v="1668" actId="478"/>
          <ac:cxnSpMkLst>
            <pc:docMk/>
            <pc:sldMk cId="2443104840" sldId="297"/>
            <ac:cxnSpMk id="14" creationId="{5D4F9AE8-6CEC-3A49-1575-0BB23DCE6602}"/>
          </ac:cxnSpMkLst>
        </pc:cxnChg>
        <pc:cxnChg chg="del">
          <ac:chgData name="Trần Duy Tùng" userId="1b77a4dd-98f3-47ad-b382-f86182ff5d49" providerId="ADAL" clId="{FFC5ED95-5C21-4DEA-BE90-CE6BF3432973}" dt="2023-05-28T14:50:48.939" v="1668" actId="478"/>
          <ac:cxnSpMkLst>
            <pc:docMk/>
            <pc:sldMk cId="2443104840" sldId="297"/>
            <ac:cxnSpMk id="15" creationId="{4E31815D-6B64-BD23-D8DC-22BBF32E9D8B}"/>
          </ac:cxnSpMkLst>
        </pc:cxnChg>
        <pc:cxnChg chg="del">
          <ac:chgData name="Trần Duy Tùng" userId="1b77a4dd-98f3-47ad-b382-f86182ff5d49" providerId="ADAL" clId="{FFC5ED95-5C21-4DEA-BE90-CE6BF3432973}" dt="2023-05-28T14:50:48.939" v="1668" actId="478"/>
          <ac:cxnSpMkLst>
            <pc:docMk/>
            <pc:sldMk cId="2443104840" sldId="297"/>
            <ac:cxnSpMk id="16" creationId="{255E9043-E4E5-B877-8359-67285AFBE9F2}"/>
          </ac:cxnSpMkLst>
        </pc:cxnChg>
        <pc:cxnChg chg="del mod">
          <ac:chgData name="Trần Duy Tùng" userId="1b77a4dd-98f3-47ad-b382-f86182ff5d49" providerId="ADAL" clId="{FFC5ED95-5C21-4DEA-BE90-CE6BF3432973}" dt="2023-05-28T14:50:48.939" v="1668" actId="478"/>
          <ac:cxnSpMkLst>
            <pc:docMk/>
            <pc:sldMk cId="2443104840" sldId="297"/>
            <ac:cxnSpMk id="23" creationId="{42BA39B2-0E73-A5A5-7C11-A0E6FDCECE1F}"/>
          </ac:cxnSpMkLst>
        </pc:cxnChg>
        <pc:cxnChg chg="del mod">
          <ac:chgData name="Trần Duy Tùng" userId="1b77a4dd-98f3-47ad-b382-f86182ff5d49" providerId="ADAL" clId="{FFC5ED95-5C21-4DEA-BE90-CE6BF3432973}" dt="2023-05-28T14:50:48.939" v="1668" actId="478"/>
          <ac:cxnSpMkLst>
            <pc:docMk/>
            <pc:sldMk cId="2443104840" sldId="297"/>
            <ac:cxnSpMk id="24" creationId="{08203374-EEA2-9E79-4732-107FE10191D6}"/>
          </ac:cxnSpMkLst>
        </pc:cxnChg>
        <pc:cxnChg chg="del mod">
          <ac:chgData name="Trần Duy Tùng" userId="1b77a4dd-98f3-47ad-b382-f86182ff5d49" providerId="ADAL" clId="{FFC5ED95-5C21-4DEA-BE90-CE6BF3432973}" dt="2023-05-28T14:50:48.939" v="1668" actId="478"/>
          <ac:cxnSpMkLst>
            <pc:docMk/>
            <pc:sldMk cId="2443104840" sldId="297"/>
            <ac:cxnSpMk id="25" creationId="{88171C6E-6FDF-3D64-5718-7F8183D41337}"/>
          </ac:cxnSpMkLst>
        </pc:cxnChg>
        <pc:cxnChg chg="del mod">
          <ac:chgData name="Trần Duy Tùng" userId="1b77a4dd-98f3-47ad-b382-f86182ff5d49" providerId="ADAL" clId="{FFC5ED95-5C21-4DEA-BE90-CE6BF3432973}" dt="2023-05-28T14:50:48.939" v="1668" actId="478"/>
          <ac:cxnSpMkLst>
            <pc:docMk/>
            <pc:sldMk cId="2443104840" sldId="297"/>
            <ac:cxnSpMk id="26" creationId="{BBC794D9-3A24-749E-CFD8-974081D79A11}"/>
          </ac:cxnSpMkLst>
        </pc:cxnChg>
        <pc:cxnChg chg="del">
          <ac:chgData name="Trần Duy Tùng" userId="1b77a4dd-98f3-47ad-b382-f86182ff5d49" providerId="ADAL" clId="{FFC5ED95-5C21-4DEA-BE90-CE6BF3432973}" dt="2023-05-28T14:50:48.939" v="1668" actId="478"/>
          <ac:cxnSpMkLst>
            <pc:docMk/>
            <pc:sldMk cId="2443104840" sldId="297"/>
            <ac:cxnSpMk id="27" creationId="{7BC8D5F7-5A81-C006-8CC7-0FA8E9581341}"/>
          </ac:cxnSpMkLst>
        </pc:cxnChg>
        <pc:cxnChg chg="add mod">
          <ac:chgData name="Trần Duy Tùng" userId="1b77a4dd-98f3-47ad-b382-f86182ff5d49" providerId="ADAL" clId="{FFC5ED95-5C21-4DEA-BE90-CE6BF3432973}" dt="2023-05-29T08:13:34.805" v="1967" actId="208"/>
          <ac:cxnSpMkLst>
            <pc:docMk/>
            <pc:sldMk cId="2443104840" sldId="297"/>
            <ac:cxnSpMk id="31" creationId="{352A9BFC-09A2-A113-D79C-1F9440FCE2E4}"/>
          </ac:cxnSpMkLst>
        </pc:cxnChg>
        <pc:cxnChg chg="add mod">
          <ac:chgData name="Trần Duy Tùng" userId="1b77a4dd-98f3-47ad-b382-f86182ff5d49" providerId="ADAL" clId="{FFC5ED95-5C21-4DEA-BE90-CE6BF3432973}" dt="2023-05-29T08:13:37.002" v="1968" actId="208"/>
          <ac:cxnSpMkLst>
            <pc:docMk/>
            <pc:sldMk cId="2443104840" sldId="297"/>
            <ac:cxnSpMk id="32" creationId="{2080390F-54BB-F037-77CA-E217D90F2015}"/>
          </ac:cxnSpMkLst>
        </pc:cxnChg>
        <pc:cxnChg chg="add mod">
          <ac:chgData name="Trần Duy Tùng" userId="1b77a4dd-98f3-47ad-b382-f86182ff5d49" providerId="ADAL" clId="{FFC5ED95-5C21-4DEA-BE90-CE6BF3432973}" dt="2023-05-28T14:50:49.322" v="1669"/>
          <ac:cxnSpMkLst>
            <pc:docMk/>
            <pc:sldMk cId="2443104840" sldId="297"/>
            <ac:cxnSpMk id="33" creationId="{0BAD3462-13A9-8523-D727-0C58F67B5715}"/>
          </ac:cxnSpMkLst>
        </pc:cxnChg>
        <pc:cxnChg chg="add mod">
          <ac:chgData name="Trần Duy Tùng" userId="1b77a4dd-98f3-47ad-b382-f86182ff5d49" providerId="ADAL" clId="{FFC5ED95-5C21-4DEA-BE90-CE6BF3432973}" dt="2023-05-28T14:50:49.322" v="1669"/>
          <ac:cxnSpMkLst>
            <pc:docMk/>
            <pc:sldMk cId="2443104840" sldId="297"/>
            <ac:cxnSpMk id="34" creationId="{614EBFA6-9E5F-0EFC-10EC-477A41D7A621}"/>
          </ac:cxnSpMkLst>
        </pc:cxnChg>
        <pc:cxnChg chg="add mod">
          <ac:chgData name="Trần Duy Tùng" userId="1b77a4dd-98f3-47ad-b382-f86182ff5d49" providerId="ADAL" clId="{FFC5ED95-5C21-4DEA-BE90-CE6BF3432973}" dt="2023-05-29T08:13:49.043" v="1972" actId="208"/>
          <ac:cxnSpMkLst>
            <pc:docMk/>
            <pc:sldMk cId="2443104840" sldId="297"/>
            <ac:cxnSpMk id="41" creationId="{45D94959-3DD5-5963-B794-8D8757177A69}"/>
          </ac:cxnSpMkLst>
        </pc:cxnChg>
        <pc:cxnChg chg="add mod">
          <ac:chgData name="Trần Duy Tùng" userId="1b77a4dd-98f3-47ad-b382-f86182ff5d49" providerId="ADAL" clId="{FFC5ED95-5C21-4DEA-BE90-CE6BF3432973}" dt="2023-05-29T08:13:51.143" v="1973" actId="208"/>
          <ac:cxnSpMkLst>
            <pc:docMk/>
            <pc:sldMk cId="2443104840" sldId="297"/>
            <ac:cxnSpMk id="42" creationId="{FB221241-36E6-EEC2-766D-F198091AFA28}"/>
          </ac:cxnSpMkLst>
        </pc:cxnChg>
        <pc:cxnChg chg="add mod">
          <ac:chgData name="Trần Duy Tùng" userId="1b77a4dd-98f3-47ad-b382-f86182ff5d49" providerId="ADAL" clId="{FFC5ED95-5C21-4DEA-BE90-CE6BF3432973}" dt="2023-05-29T08:13:46.760" v="1971" actId="208"/>
          <ac:cxnSpMkLst>
            <pc:docMk/>
            <pc:sldMk cId="2443104840" sldId="297"/>
            <ac:cxnSpMk id="43" creationId="{B72326FD-E3FA-B0A3-B3C1-E236B4C2E9D6}"/>
          </ac:cxnSpMkLst>
        </pc:cxnChg>
        <pc:cxnChg chg="add mod">
          <ac:chgData name="Trần Duy Tùng" userId="1b77a4dd-98f3-47ad-b382-f86182ff5d49" providerId="ADAL" clId="{FFC5ED95-5C21-4DEA-BE90-CE6BF3432973}" dt="2023-05-29T08:13:53.456" v="1974" actId="208"/>
          <ac:cxnSpMkLst>
            <pc:docMk/>
            <pc:sldMk cId="2443104840" sldId="297"/>
            <ac:cxnSpMk id="44" creationId="{39857B83-9E0A-72AB-0188-29808E9D57D2}"/>
          </ac:cxnSpMkLst>
        </pc:cxnChg>
        <pc:cxnChg chg="add mod">
          <ac:chgData name="Trần Duy Tùng" userId="1b77a4dd-98f3-47ad-b382-f86182ff5d49" providerId="ADAL" clId="{FFC5ED95-5C21-4DEA-BE90-CE6BF3432973}" dt="2023-05-28T14:50:49.322" v="1669"/>
          <ac:cxnSpMkLst>
            <pc:docMk/>
            <pc:sldMk cId="2443104840" sldId="297"/>
            <ac:cxnSpMk id="45" creationId="{B059F27B-721B-E43E-90D6-2E96EEBC8D09}"/>
          </ac:cxnSpMkLst>
        </pc:cxnChg>
      </pc:sldChg>
      <pc:sldChg chg="addSp delSp modSp add mod modTransition delAnim">
        <pc:chgData name="Trần Duy Tùng" userId="1b77a4dd-98f3-47ad-b382-f86182ff5d49" providerId="ADAL" clId="{FFC5ED95-5C21-4DEA-BE90-CE6BF3432973}" dt="2023-05-29T08:14:24.477" v="1984" actId="208"/>
        <pc:sldMkLst>
          <pc:docMk/>
          <pc:sldMk cId="2235393858" sldId="298"/>
        </pc:sldMkLst>
        <pc:spChg chg="del">
          <ac:chgData name="Trần Duy Tùng" userId="1b77a4dd-98f3-47ad-b382-f86182ff5d49" providerId="ADAL" clId="{FFC5ED95-5C21-4DEA-BE90-CE6BF3432973}" dt="2023-05-28T15:33:56.228" v="1924" actId="478"/>
          <ac:spMkLst>
            <pc:docMk/>
            <pc:sldMk cId="2235393858" sldId="298"/>
            <ac:spMk id="2" creationId="{2545F0A1-8BB3-F115-76C4-5BC1E10DB490}"/>
          </ac:spMkLst>
        </pc:spChg>
        <pc:spChg chg="mod">
          <ac:chgData name="Trần Duy Tùng" userId="1b77a4dd-98f3-47ad-b382-f86182ff5d49" providerId="ADAL" clId="{FFC5ED95-5C21-4DEA-BE90-CE6BF3432973}" dt="2023-05-28T14:53:25.218" v="1688" actId="208"/>
          <ac:spMkLst>
            <pc:docMk/>
            <pc:sldMk cId="2235393858" sldId="298"/>
            <ac:spMk id="5" creationId="{BB71C24E-5D01-68C4-3C21-D0F1FB8F3EBC}"/>
          </ac:spMkLst>
        </pc:spChg>
        <pc:spChg chg="del">
          <ac:chgData name="Trần Duy Tùng" userId="1b77a4dd-98f3-47ad-b382-f86182ff5d49" providerId="ADAL" clId="{FFC5ED95-5C21-4DEA-BE90-CE6BF3432973}" dt="2023-05-28T14:52:31.987" v="1679" actId="478"/>
          <ac:spMkLst>
            <pc:docMk/>
            <pc:sldMk cId="2235393858" sldId="298"/>
            <ac:spMk id="6" creationId="{E1E79E97-1049-E7F5-AC6D-E4CD1ECAACEE}"/>
          </ac:spMkLst>
        </pc:spChg>
        <pc:spChg chg="add mod">
          <ac:chgData name="Trần Duy Tùng" userId="1b77a4dd-98f3-47ad-b382-f86182ff5d49" providerId="ADAL" clId="{FFC5ED95-5C21-4DEA-BE90-CE6BF3432973}" dt="2023-05-28T14:52:43.655" v="1684" actId="2711"/>
          <ac:spMkLst>
            <pc:docMk/>
            <pc:sldMk cId="2235393858" sldId="298"/>
            <ac:spMk id="8" creationId="{3D67E67F-4392-44CE-895E-EB2263AA18A9}"/>
          </ac:spMkLst>
        </pc:spChg>
        <pc:spChg chg="mod">
          <ac:chgData name="Trần Duy Tùng" userId="1b77a4dd-98f3-47ad-b382-f86182ff5d49" providerId="ADAL" clId="{FFC5ED95-5C21-4DEA-BE90-CE6BF3432973}" dt="2023-05-29T08:14:07.210" v="1976" actId="208"/>
          <ac:spMkLst>
            <pc:docMk/>
            <pc:sldMk cId="2235393858" sldId="298"/>
            <ac:spMk id="29" creationId="{1E5AE282-8EDD-0DF8-5D36-EE50A1837232}"/>
          </ac:spMkLst>
        </pc:spChg>
        <pc:spChg chg="mod">
          <ac:chgData name="Trần Duy Tùng" userId="1b77a4dd-98f3-47ad-b382-f86182ff5d49" providerId="ADAL" clId="{FFC5ED95-5C21-4DEA-BE90-CE6BF3432973}" dt="2023-05-29T08:14:07.210" v="1976" actId="208"/>
          <ac:spMkLst>
            <pc:docMk/>
            <pc:sldMk cId="2235393858" sldId="298"/>
            <ac:spMk id="30" creationId="{AE712833-09C5-FAFA-94CE-DE8B0FB56212}"/>
          </ac:spMkLst>
        </pc:spChg>
        <pc:spChg chg="mod">
          <ac:chgData name="Trần Duy Tùng" userId="1b77a4dd-98f3-47ad-b382-f86182ff5d49" providerId="ADAL" clId="{FFC5ED95-5C21-4DEA-BE90-CE6BF3432973}" dt="2023-05-29T08:14:10.557" v="1977" actId="208"/>
          <ac:spMkLst>
            <pc:docMk/>
            <pc:sldMk cId="2235393858" sldId="298"/>
            <ac:spMk id="35" creationId="{14AC2046-5737-BA6D-4929-1614FF163B8B}"/>
          </ac:spMkLst>
        </pc:spChg>
        <pc:spChg chg="mod">
          <ac:chgData name="Trần Duy Tùng" userId="1b77a4dd-98f3-47ad-b382-f86182ff5d49" providerId="ADAL" clId="{FFC5ED95-5C21-4DEA-BE90-CE6BF3432973}" dt="2023-05-29T08:14:10.557" v="1977" actId="208"/>
          <ac:spMkLst>
            <pc:docMk/>
            <pc:sldMk cId="2235393858" sldId="298"/>
            <ac:spMk id="36" creationId="{EDD1F5BC-7CB0-CAE7-BF0C-F24444F45445}"/>
          </ac:spMkLst>
        </pc:spChg>
        <pc:spChg chg="mod">
          <ac:chgData name="Trần Duy Tùng" userId="1b77a4dd-98f3-47ad-b382-f86182ff5d49" providerId="ADAL" clId="{FFC5ED95-5C21-4DEA-BE90-CE6BF3432973}" dt="2023-05-29T08:14:12.542" v="1978" actId="208"/>
          <ac:spMkLst>
            <pc:docMk/>
            <pc:sldMk cId="2235393858" sldId="298"/>
            <ac:spMk id="37" creationId="{BDEF53EF-2C8D-941D-DEDE-E99EBB2D2D09}"/>
          </ac:spMkLst>
        </pc:spChg>
        <pc:spChg chg="mod">
          <ac:chgData name="Trần Duy Tùng" userId="1b77a4dd-98f3-47ad-b382-f86182ff5d49" providerId="ADAL" clId="{FFC5ED95-5C21-4DEA-BE90-CE6BF3432973}" dt="2023-05-29T08:14:10.557" v="1977" actId="208"/>
          <ac:spMkLst>
            <pc:docMk/>
            <pc:sldMk cId="2235393858" sldId="298"/>
            <ac:spMk id="38" creationId="{3D6320E0-E20E-1E93-C439-998398D1435C}"/>
          </ac:spMkLst>
        </pc:spChg>
        <pc:spChg chg="del">
          <ac:chgData name="Trần Duy Tùng" userId="1b77a4dd-98f3-47ad-b382-f86182ff5d49" providerId="ADAL" clId="{FFC5ED95-5C21-4DEA-BE90-CE6BF3432973}" dt="2023-05-28T14:52:32.744" v="1680" actId="478"/>
          <ac:spMkLst>
            <pc:docMk/>
            <pc:sldMk cId="2235393858" sldId="298"/>
            <ac:spMk id="47" creationId="{64D8A12D-CD05-537E-06D9-A1994CBF3D15}"/>
          </ac:spMkLst>
        </pc:spChg>
        <pc:cxnChg chg="mod">
          <ac:chgData name="Trần Duy Tùng" userId="1b77a4dd-98f3-47ad-b382-f86182ff5d49" providerId="ADAL" clId="{FFC5ED95-5C21-4DEA-BE90-CE6BF3432973}" dt="2023-05-29T08:14:22.053" v="1983" actId="208"/>
          <ac:cxnSpMkLst>
            <pc:docMk/>
            <pc:sldMk cId="2235393858" sldId="298"/>
            <ac:cxnSpMk id="31" creationId="{352A9BFC-09A2-A113-D79C-1F9440FCE2E4}"/>
          </ac:cxnSpMkLst>
        </pc:cxnChg>
        <pc:cxnChg chg="mod">
          <ac:chgData name="Trần Duy Tùng" userId="1b77a4dd-98f3-47ad-b382-f86182ff5d49" providerId="ADAL" clId="{FFC5ED95-5C21-4DEA-BE90-CE6BF3432973}" dt="2023-05-29T08:14:24.477" v="1984" actId="208"/>
          <ac:cxnSpMkLst>
            <pc:docMk/>
            <pc:sldMk cId="2235393858" sldId="298"/>
            <ac:cxnSpMk id="32" creationId="{2080390F-54BB-F037-77CA-E217D90F2015}"/>
          </ac:cxnSpMkLst>
        </pc:cxnChg>
        <pc:cxnChg chg="mod">
          <ac:chgData name="Trần Duy Tùng" userId="1b77a4dd-98f3-47ad-b382-f86182ff5d49" providerId="ADAL" clId="{FFC5ED95-5C21-4DEA-BE90-CE6BF3432973}" dt="2023-05-29T08:14:18.390" v="1981" actId="208"/>
          <ac:cxnSpMkLst>
            <pc:docMk/>
            <pc:sldMk cId="2235393858" sldId="298"/>
            <ac:cxnSpMk id="41" creationId="{45D94959-3DD5-5963-B794-8D8757177A69}"/>
          </ac:cxnSpMkLst>
        </pc:cxnChg>
        <pc:cxnChg chg="mod">
          <ac:chgData name="Trần Duy Tùng" userId="1b77a4dd-98f3-47ad-b382-f86182ff5d49" providerId="ADAL" clId="{FFC5ED95-5C21-4DEA-BE90-CE6BF3432973}" dt="2023-05-29T08:14:20.335" v="1982" actId="208"/>
          <ac:cxnSpMkLst>
            <pc:docMk/>
            <pc:sldMk cId="2235393858" sldId="298"/>
            <ac:cxnSpMk id="42" creationId="{FB221241-36E6-EEC2-766D-F198091AFA28}"/>
          </ac:cxnSpMkLst>
        </pc:cxnChg>
        <pc:cxnChg chg="mod">
          <ac:chgData name="Trần Duy Tùng" userId="1b77a4dd-98f3-47ad-b382-f86182ff5d49" providerId="ADAL" clId="{FFC5ED95-5C21-4DEA-BE90-CE6BF3432973}" dt="2023-05-29T08:14:16.458" v="1980" actId="208"/>
          <ac:cxnSpMkLst>
            <pc:docMk/>
            <pc:sldMk cId="2235393858" sldId="298"/>
            <ac:cxnSpMk id="43" creationId="{B72326FD-E3FA-B0A3-B3C1-E236B4C2E9D6}"/>
          </ac:cxnSpMkLst>
        </pc:cxnChg>
        <pc:cxnChg chg="mod">
          <ac:chgData name="Trần Duy Tùng" userId="1b77a4dd-98f3-47ad-b382-f86182ff5d49" providerId="ADAL" clId="{FFC5ED95-5C21-4DEA-BE90-CE6BF3432973}" dt="2023-05-29T08:14:14.666" v="1979" actId="208"/>
          <ac:cxnSpMkLst>
            <pc:docMk/>
            <pc:sldMk cId="2235393858" sldId="298"/>
            <ac:cxnSpMk id="44" creationId="{39857B83-9E0A-72AB-0188-29808E9D57D2}"/>
          </ac:cxnSpMkLst>
        </pc:cxnChg>
      </pc:sldChg>
      <pc:sldChg chg="delSp modSp add mod modTransition">
        <pc:chgData name="Trần Duy Tùng" userId="1b77a4dd-98f3-47ad-b382-f86182ff5d49" providerId="ADAL" clId="{FFC5ED95-5C21-4DEA-BE90-CE6BF3432973}" dt="2023-05-29T08:14:53.455" v="1996" actId="208"/>
        <pc:sldMkLst>
          <pc:docMk/>
          <pc:sldMk cId="1093000717" sldId="299"/>
        </pc:sldMkLst>
        <pc:spChg chg="del">
          <ac:chgData name="Trần Duy Tùng" userId="1b77a4dd-98f3-47ad-b382-f86182ff5d49" providerId="ADAL" clId="{FFC5ED95-5C21-4DEA-BE90-CE6BF3432973}" dt="2023-05-28T15:33:56.809" v="1925" actId="478"/>
          <ac:spMkLst>
            <pc:docMk/>
            <pc:sldMk cId="1093000717" sldId="299"/>
            <ac:spMk id="2" creationId="{2545F0A1-8BB3-F115-76C4-5BC1E10DB490}"/>
          </ac:spMkLst>
        </pc:spChg>
        <pc:spChg chg="mod">
          <ac:chgData name="Trần Duy Tùng" userId="1b77a4dd-98f3-47ad-b382-f86182ff5d49" providerId="ADAL" clId="{FFC5ED95-5C21-4DEA-BE90-CE6BF3432973}" dt="2023-05-29T08:14:29.621" v="1985" actId="208"/>
          <ac:spMkLst>
            <pc:docMk/>
            <pc:sldMk cId="1093000717" sldId="299"/>
            <ac:spMk id="5" creationId="{BB71C24E-5D01-68C4-3C21-D0F1FB8F3EBC}"/>
          </ac:spMkLst>
        </pc:spChg>
        <pc:spChg chg="mod">
          <ac:chgData name="Trần Duy Tùng" userId="1b77a4dd-98f3-47ad-b382-f86182ff5d49" providerId="ADAL" clId="{FFC5ED95-5C21-4DEA-BE90-CE6BF3432973}" dt="2023-05-28T14:53:55.399" v="1692" actId="2711"/>
          <ac:spMkLst>
            <pc:docMk/>
            <pc:sldMk cId="1093000717" sldId="299"/>
            <ac:spMk id="8" creationId="{3D67E67F-4392-44CE-895E-EB2263AA18A9}"/>
          </ac:spMkLst>
        </pc:spChg>
        <pc:spChg chg="mod">
          <ac:chgData name="Trần Duy Tùng" userId="1b77a4dd-98f3-47ad-b382-f86182ff5d49" providerId="ADAL" clId="{FFC5ED95-5C21-4DEA-BE90-CE6BF3432973}" dt="2023-05-29T08:14:31.501" v="1986" actId="208"/>
          <ac:spMkLst>
            <pc:docMk/>
            <pc:sldMk cId="1093000717" sldId="299"/>
            <ac:spMk id="29" creationId="{1E5AE282-8EDD-0DF8-5D36-EE50A1837232}"/>
          </ac:spMkLst>
        </pc:spChg>
        <pc:spChg chg="mod">
          <ac:chgData name="Trần Duy Tùng" userId="1b77a4dd-98f3-47ad-b382-f86182ff5d49" providerId="ADAL" clId="{FFC5ED95-5C21-4DEA-BE90-CE6BF3432973}" dt="2023-05-28T14:54:02.532" v="1694" actId="208"/>
          <ac:spMkLst>
            <pc:docMk/>
            <pc:sldMk cId="1093000717" sldId="299"/>
            <ac:spMk id="30" creationId="{AE712833-09C5-FAFA-94CE-DE8B0FB56212}"/>
          </ac:spMkLst>
        </pc:spChg>
        <pc:spChg chg="mod">
          <ac:chgData name="Trần Duy Tùng" userId="1b77a4dd-98f3-47ad-b382-f86182ff5d49" providerId="ADAL" clId="{FFC5ED95-5C21-4DEA-BE90-CE6BF3432973}" dt="2023-05-29T08:14:39.506" v="1989" actId="208"/>
          <ac:spMkLst>
            <pc:docMk/>
            <pc:sldMk cId="1093000717" sldId="299"/>
            <ac:spMk id="35" creationId="{14AC2046-5737-BA6D-4929-1614FF163B8B}"/>
          </ac:spMkLst>
        </pc:spChg>
        <pc:spChg chg="mod">
          <ac:chgData name="Trần Duy Tùng" userId="1b77a4dd-98f3-47ad-b382-f86182ff5d49" providerId="ADAL" clId="{FFC5ED95-5C21-4DEA-BE90-CE6BF3432973}" dt="2023-05-29T08:14:41.346" v="1990" actId="208"/>
          <ac:spMkLst>
            <pc:docMk/>
            <pc:sldMk cId="1093000717" sldId="299"/>
            <ac:spMk id="36" creationId="{EDD1F5BC-7CB0-CAE7-BF0C-F24444F45445}"/>
          </ac:spMkLst>
        </pc:spChg>
        <pc:spChg chg="mod">
          <ac:chgData name="Trần Duy Tùng" userId="1b77a4dd-98f3-47ad-b382-f86182ff5d49" providerId="ADAL" clId="{FFC5ED95-5C21-4DEA-BE90-CE6BF3432973}" dt="2023-05-29T08:14:50.945" v="1995" actId="208"/>
          <ac:spMkLst>
            <pc:docMk/>
            <pc:sldMk cId="1093000717" sldId="299"/>
            <ac:spMk id="37" creationId="{BDEF53EF-2C8D-941D-DEDE-E99EBB2D2D09}"/>
          </ac:spMkLst>
        </pc:spChg>
        <pc:spChg chg="mod">
          <ac:chgData name="Trần Duy Tùng" userId="1b77a4dd-98f3-47ad-b382-f86182ff5d49" providerId="ADAL" clId="{FFC5ED95-5C21-4DEA-BE90-CE6BF3432973}" dt="2023-05-29T08:14:43.307" v="1991" actId="208"/>
          <ac:spMkLst>
            <pc:docMk/>
            <pc:sldMk cId="1093000717" sldId="299"/>
            <ac:spMk id="38" creationId="{3D6320E0-E20E-1E93-C439-998398D1435C}"/>
          </ac:spMkLst>
        </pc:spChg>
        <pc:cxnChg chg="mod">
          <ac:chgData name="Trần Duy Tùng" userId="1b77a4dd-98f3-47ad-b382-f86182ff5d49" providerId="ADAL" clId="{FFC5ED95-5C21-4DEA-BE90-CE6BF3432973}" dt="2023-05-29T08:14:33.396" v="1987" actId="208"/>
          <ac:cxnSpMkLst>
            <pc:docMk/>
            <pc:sldMk cId="1093000717" sldId="299"/>
            <ac:cxnSpMk id="31" creationId="{352A9BFC-09A2-A113-D79C-1F9440FCE2E4}"/>
          </ac:cxnSpMkLst>
        </pc:cxnChg>
        <pc:cxnChg chg="mod">
          <ac:chgData name="Trần Duy Tùng" userId="1b77a4dd-98f3-47ad-b382-f86182ff5d49" providerId="ADAL" clId="{FFC5ED95-5C21-4DEA-BE90-CE6BF3432973}" dt="2023-05-29T08:14:37.398" v="1988" actId="208"/>
          <ac:cxnSpMkLst>
            <pc:docMk/>
            <pc:sldMk cId="1093000717" sldId="299"/>
            <ac:cxnSpMk id="32" creationId="{2080390F-54BB-F037-77CA-E217D90F2015}"/>
          </ac:cxnSpMkLst>
        </pc:cxnChg>
        <pc:cxnChg chg="mod">
          <ac:chgData name="Trần Duy Tùng" userId="1b77a4dd-98f3-47ad-b382-f86182ff5d49" providerId="ADAL" clId="{FFC5ED95-5C21-4DEA-BE90-CE6BF3432973}" dt="2023-05-29T08:14:46.858" v="1993" actId="208"/>
          <ac:cxnSpMkLst>
            <pc:docMk/>
            <pc:sldMk cId="1093000717" sldId="299"/>
            <ac:cxnSpMk id="41" creationId="{45D94959-3DD5-5963-B794-8D8757177A69}"/>
          </ac:cxnSpMkLst>
        </pc:cxnChg>
        <pc:cxnChg chg="mod">
          <ac:chgData name="Trần Duy Tùng" userId="1b77a4dd-98f3-47ad-b382-f86182ff5d49" providerId="ADAL" clId="{FFC5ED95-5C21-4DEA-BE90-CE6BF3432973}" dt="2023-05-29T08:14:48.895" v="1994" actId="208"/>
          <ac:cxnSpMkLst>
            <pc:docMk/>
            <pc:sldMk cId="1093000717" sldId="299"/>
            <ac:cxnSpMk id="42" creationId="{FB221241-36E6-EEC2-766D-F198091AFA28}"/>
          </ac:cxnSpMkLst>
        </pc:cxnChg>
        <pc:cxnChg chg="mod">
          <ac:chgData name="Trần Duy Tùng" userId="1b77a4dd-98f3-47ad-b382-f86182ff5d49" providerId="ADAL" clId="{FFC5ED95-5C21-4DEA-BE90-CE6BF3432973}" dt="2023-05-29T08:14:45.099" v="1992" actId="208"/>
          <ac:cxnSpMkLst>
            <pc:docMk/>
            <pc:sldMk cId="1093000717" sldId="299"/>
            <ac:cxnSpMk id="43" creationId="{B72326FD-E3FA-B0A3-B3C1-E236B4C2E9D6}"/>
          </ac:cxnSpMkLst>
        </pc:cxnChg>
        <pc:cxnChg chg="mod">
          <ac:chgData name="Trần Duy Tùng" userId="1b77a4dd-98f3-47ad-b382-f86182ff5d49" providerId="ADAL" clId="{FFC5ED95-5C21-4DEA-BE90-CE6BF3432973}" dt="2023-05-29T08:14:53.455" v="1996" actId="208"/>
          <ac:cxnSpMkLst>
            <pc:docMk/>
            <pc:sldMk cId="1093000717" sldId="299"/>
            <ac:cxnSpMk id="44" creationId="{39857B83-9E0A-72AB-0188-29808E9D57D2}"/>
          </ac:cxnSpMkLst>
        </pc:cxnChg>
      </pc:sldChg>
      <pc:sldChg chg="addSp delSp modSp add mod modTransition modAnim">
        <pc:chgData name="Trần Duy Tùng" userId="1b77a4dd-98f3-47ad-b382-f86182ff5d49" providerId="ADAL" clId="{FFC5ED95-5C21-4DEA-BE90-CE6BF3432973}" dt="2023-05-29T08:15:26.612" v="2008" actId="208"/>
        <pc:sldMkLst>
          <pc:docMk/>
          <pc:sldMk cId="495188087" sldId="300"/>
        </pc:sldMkLst>
        <pc:spChg chg="del">
          <ac:chgData name="Trần Duy Tùng" userId="1b77a4dd-98f3-47ad-b382-f86182ff5d49" providerId="ADAL" clId="{FFC5ED95-5C21-4DEA-BE90-CE6BF3432973}" dt="2023-05-28T15:33:57.356" v="1926" actId="478"/>
          <ac:spMkLst>
            <pc:docMk/>
            <pc:sldMk cId="495188087" sldId="300"/>
            <ac:spMk id="2" creationId="{2545F0A1-8BB3-F115-76C4-5BC1E10DB490}"/>
          </ac:spMkLst>
        </pc:spChg>
        <pc:spChg chg="mod">
          <ac:chgData name="Trần Duy Tùng" userId="1b77a4dd-98f3-47ad-b382-f86182ff5d49" providerId="ADAL" clId="{FFC5ED95-5C21-4DEA-BE90-CE6BF3432973}" dt="2023-05-29T08:15:05.940" v="1997" actId="208"/>
          <ac:spMkLst>
            <pc:docMk/>
            <pc:sldMk cId="495188087" sldId="300"/>
            <ac:spMk id="5" creationId="{BB71C24E-5D01-68C4-3C21-D0F1FB8F3EBC}"/>
          </ac:spMkLst>
        </pc:spChg>
        <pc:spChg chg="add mod">
          <ac:chgData name="Trần Duy Tùng" userId="1b77a4dd-98f3-47ad-b382-f86182ff5d49" providerId="ADAL" clId="{FFC5ED95-5C21-4DEA-BE90-CE6BF3432973}" dt="2023-05-28T14:54:54.016" v="1704" actId="14100"/>
          <ac:spMkLst>
            <pc:docMk/>
            <pc:sldMk cId="495188087" sldId="300"/>
            <ac:spMk id="6" creationId="{663C0442-4FE5-CF16-48DC-12E51C798F8A}"/>
          </ac:spMkLst>
        </pc:spChg>
        <pc:spChg chg="mod">
          <ac:chgData name="Trần Duy Tùng" userId="1b77a4dd-98f3-47ad-b382-f86182ff5d49" providerId="ADAL" clId="{FFC5ED95-5C21-4DEA-BE90-CE6BF3432973}" dt="2023-05-28T14:54:32.032" v="1700" actId="2711"/>
          <ac:spMkLst>
            <pc:docMk/>
            <pc:sldMk cId="495188087" sldId="300"/>
            <ac:spMk id="8" creationId="{3D67E67F-4392-44CE-895E-EB2263AA18A9}"/>
          </ac:spMkLst>
        </pc:spChg>
        <pc:spChg chg="mod">
          <ac:chgData name="Trần Duy Tùng" userId="1b77a4dd-98f3-47ad-b382-f86182ff5d49" providerId="ADAL" clId="{FFC5ED95-5C21-4DEA-BE90-CE6BF3432973}" dt="2023-05-29T08:15:07.413" v="1998" actId="208"/>
          <ac:spMkLst>
            <pc:docMk/>
            <pc:sldMk cId="495188087" sldId="300"/>
            <ac:spMk id="29" creationId="{1E5AE282-8EDD-0DF8-5D36-EE50A1837232}"/>
          </ac:spMkLst>
        </pc:spChg>
        <pc:spChg chg="mod">
          <ac:chgData name="Trần Duy Tùng" userId="1b77a4dd-98f3-47ad-b382-f86182ff5d49" providerId="ADAL" clId="{FFC5ED95-5C21-4DEA-BE90-CE6BF3432973}" dt="2023-05-29T08:15:08.982" v="1999" actId="208"/>
          <ac:spMkLst>
            <pc:docMk/>
            <pc:sldMk cId="495188087" sldId="300"/>
            <ac:spMk id="30" creationId="{AE712833-09C5-FAFA-94CE-DE8B0FB56212}"/>
          </ac:spMkLst>
        </pc:spChg>
        <pc:spChg chg="mod">
          <ac:chgData name="Trần Duy Tùng" userId="1b77a4dd-98f3-47ad-b382-f86182ff5d49" providerId="ADAL" clId="{FFC5ED95-5C21-4DEA-BE90-CE6BF3432973}" dt="2023-05-29T08:15:19.423" v="2005" actId="208"/>
          <ac:spMkLst>
            <pc:docMk/>
            <pc:sldMk cId="495188087" sldId="300"/>
            <ac:spMk id="35" creationId="{14AC2046-5737-BA6D-4929-1614FF163B8B}"/>
          </ac:spMkLst>
        </pc:spChg>
        <pc:spChg chg="mod">
          <ac:chgData name="Trần Duy Tùng" userId="1b77a4dd-98f3-47ad-b382-f86182ff5d49" providerId="ADAL" clId="{FFC5ED95-5C21-4DEA-BE90-CE6BF3432973}" dt="2023-05-29T08:15:21.044" v="2006" actId="208"/>
          <ac:spMkLst>
            <pc:docMk/>
            <pc:sldMk cId="495188087" sldId="300"/>
            <ac:spMk id="36" creationId="{EDD1F5BC-7CB0-CAE7-BF0C-F24444F45445}"/>
          </ac:spMkLst>
        </pc:spChg>
        <pc:spChg chg="mod">
          <ac:chgData name="Trần Duy Tùng" userId="1b77a4dd-98f3-47ad-b382-f86182ff5d49" providerId="ADAL" clId="{FFC5ED95-5C21-4DEA-BE90-CE6BF3432973}" dt="2023-05-29T08:15:22.946" v="2007" actId="208"/>
          <ac:spMkLst>
            <pc:docMk/>
            <pc:sldMk cId="495188087" sldId="300"/>
            <ac:spMk id="37" creationId="{BDEF53EF-2C8D-941D-DEDE-E99EBB2D2D09}"/>
          </ac:spMkLst>
        </pc:spChg>
        <pc:spChg chg="mod">
          <ac:chgData name="Trần Duy Tùng" userId="1b77a4dd-98f3-47ad-b382-f86182ff5d49" providerId="ADAL" clId="{FFC5ED95-5C21-4DEA-BE90-CE6BF3432973}" dt="2023-05-28T14:54:18.467" v="1698" actId="208"/>
          <ac:spMkLst>
            <pc:docMk/>
            <pc:sldMk cId="495188087" sldId="300"/>
            <ac:spMk id="38" creationId="{3D6320E0-E20E-1E93-C439-998398D1435C}"/>
          </ac:spMkLst>
        </pc:spChg>
        <pc:cxnChg chg="mod">
          <ac:chgData name="Trần Duy Tùng" userId="1b77a4dd-98f3-47ad-b382-f86182ff5d49" providerId="ADAL" clId="{FFC5ED95-5C21-4DEA-BE90-CE6BF3432973}" dt="2023-05-29T08:15:10.456" v="2000" actId="208"/>
          <ac:cxnSpMkLst>
            <pc:docMk/>
            <pc:sldMk cId="495188087" sldId="300"/>
            <ac:cxnSpMk id="31" creationId="{352A9BFC-09A2-A113-D79C-1F9440FCE2E4}"/>
          </ac:cxnSpMkLst>
        </pc:cxnChg>
        <pc:cxnChg chg="mod">
          <ac:chgData name="Trần Duy Tùng" userId="1b77a4dd-98f3-47ad-b382-f86182ff5d49" providerId="ADAL" clId="{FFC5ED95-5C21-4DEA-BE90-CE6BF3432973}" dt="2023-05-29T08:15:11.974" v="2001" actId="208"/>
          <ac:cxnSpMkLst>
            <pc:docMk/>
            <pc:sldMk cId="495188087" sldId="300"/>
            <ac:cxnSpMk id="32" creationId="{2080390F-54BB-F037-77CA-E217D90F2015}"/>
          </ac:cxnSpMkLst>
        </pc:cxnChg>
        <pc:cxnChg chg="mod">
          <ac:chgData name="Trần Duy Tùng" userId="1b77a4dd-98f3-47ad-b382-f86182ff5d49" providerId="ADAL" clId="{FFC5ED95-5C21-4DEA-BE90-CE6BF3432973}" dt="2023-05-29T08:15:16.225" v="2003" actId="208"/>
          <ac:cxnSpMkLst>
            <pc:docMk/>
            <pc:sldMk cId="495188087" sldId="300"/>
            <ac:cxnSpMk id="41" creationId="{45D94959-3DD5-5963-B794-8D8757177A69}"/>
          </ac:cxnSpMkLst>
        </pc:cxnChg>
        <pc:cxnChg chg="mod">
          <ac:chgData name="Trần Duy Tùng" userId="1b77a4dd-98f3-47ad-b382-f86182ff5d49" providerId="ADAL" clId="{FFC5ED95-5C21-4DEA-BE90-CE6BF3432973}" dt="2023-05-29T08:15:18.006" v="2004" actId="208"/>
          <ac:cxnSpMkLst>
            <pc:docMk/>
            <pc:sldMk cId="495188087" sldId="300"/>
            <ac:cxnSpMk id="42" creationId="{FB221241-36E6-EEC2-766D-F198091AFA28}"/>
          </ac:cxnSpMkLst>
        </pc:cxnChg>
        <pc:cxnChg chg="mod">
          <ac:chgData name="Trần Duy Tùng" userId="1b77a4dd-98f3-47ad-b382-f86182ff5d49" providerId="ADAL" clId="{FFC5ED95-5C21-4DEA-BE90-CE6BF3432973}" dt="2023-05-29T08:15:14.130" v="2002" actId="208"/>
          <ac:cxnSpMkLst>
            <pc:docMk/>
            <pc:sldMk cId="495188087" sldId="300"/>
            <ac:cxnSpMk id="43" creationId="{B72326FD-E3FA-B0A3-B3C1-E236B4C2E9D6}"/>
          </ac:cxnSpMkLst>
        </pc:cxnChg>
        <pc:cxnChg chg="mod">
          <ac:chgData name="Trần Duy Tùng" userId="1b77a4dd-98f3-47ad-b382-f86182ff5d49" providerId="ADAL" clId="{FFC5ED95-5C21-4DEA-BE90-CE6BF3432973}" dt="2023-05-29T08:15:26.612" v="2008" actId="208"/>
          <ac:cxnSpMkLst>
            <pc:docMk/>
            <pc:sldMk cId="495188087" sldId="300"/>
            <ac:cxnSpMk id="44" creationId="{39857B83-9E0A-72AB-0188-29808E9D57D2}"/>
          </ac:cxnSpMkLst>
        </pc:cxnChg>
      </pc:sldChg>
      <pc:sldChg chg="delSp modSp add mod ord modTransition">
        <pc:chgData name="Trần Duy Tùng" userId="1b77a4dd-98f3-47ad-b382-f86182ff5d49" providerId="ADAL" clId="{FFC5ED95-5C21-4DEA-BE90-CE6BF3432973}" dt="2023-05-28T15:33:57.961" v="1927" actId="478"/>
        <pc:sldMkLst>
          <pc:docMk/>
          <pc:sldMk cId="2707067293" sldId="301"/>
        </pc:sldMkLst>
        <pc:spChg chg="del">
          <ac:chgData name="Trần Duy Tùng" userId="1b77a4dd-98f3-47ad-b382-f86182ff5d49" providerId="ADAL" clId="{FFC5ED95-5C21-4DEA-BE90-CE6BF3432973}" dt="2023-05-28T15:33:57.961" v="1927" actId="478"/>
          <ac:spMkLst>
            <pc:docMk/>
            <pc:sldMk cId="2707067293" sldId="301"/>
            <ac:spMk id="2" creationId="{2545F0A1-8BB3-F115-76C4-5BC1E10DB490}"/>
          </ac:spMkLst>
        </pc:spChg>
        <pc:spChg chg="mod">
          <ac:chgData name="Trần Duy Tùng" userId="1b77a4dd-98f3-47ad-b382-f86182ff5d49" providerId="ADAL" clId="{FFC5ED95-5C21-4DEA-BE90-CE6BF3432973}" dt="2023-05-28T14:55:21.386" v="1726" actId="20577"/>
          <ac:spMkLst>
            <pc:docMk/>
            <pc:sldMk cId="2707067293" sldId="301"/>
            <ac:spMk id="206" creationId="{00000000-0000-0000-0000-000000000000}"/>
          </ac:spMkLst>
        </pc:spChg>
      </pc:sldChg>
      <pc:sldChg chg="addSp delSp modSp add mod modTransition">
        <pc:chgData name="Trần Duy Tùng" userId="1b77a4dd-98f3-47ad-b382-f86182ff5d49" providerId="ADAL" clId="{FFC5ED95-5C21-4DEA-BE90-CE6BF3432973}" dt="2023-05-29T08:15:51.830" v="2017" actId="208"/>
        <pc:sldMkLst>
          <pc:docMk/>
          <pc:sldMk cId="745354727" sldId="302"/>
        </pc:sldMkLst>
        <pc:spChg chg="del">
          <ac:chgData name="Trần Duy Tùng" userId="1b77a4dd-98f3-47ad-b382-f86182ff5d49" providerId="ADAL" clId="{FFC5ED95-5C21-4DEA-BE90-CE6BF3432973}" dt="2023-05-28T15:33:58.631" v="1928" actId="478"/>
          <ac:spMkLst>
            <pc:docMk/>
            <pc:sldMk cId="745354727" sldId="302"/>
            <ac:spMk id="2" creationId="{2545F0A1-8BB3-F115-76C4-5BC1E10DB490}"/>
          </ac:spMkLst>
        </pc:spChg>
        <pc:spChg chg="add del mod">
          <ac:chgData name="Trần Duy Tùng" userId="1b77a4dd-98f3-47ad-b382-f86182ff5d49" providerId="ADAL" clId="{FFC5ED95-5C21-4DEA-BE90-CE6BF3432973}" dt="2023-05-28T14:55:47.612" v="1730" actId="478"/>
          <ac:spMkLst>
            <pc:docMk/>
            <pc:sldMk cId="745354727" sldId="302"/>
            <ac:spMk id="5" creationId="{0CD792D3-78D5-8E96-8F66-57E9855671FB}"/>
          </ac:spMkLst>
        </pc:spChg>
        <pc:spChg chg="add mod">
          <ac:chgData name="Trần Duy Tùng" userId="1b77a4dd-98f3-47ad-b382-f86182ff5d49" providerId="ADAL" clId="{FFC5ED95-5C21-4DEA-BE90-CE6BF3432973}" dt="2023-05-28T14:56:07.539" v="1734" actId="1076"/>
          <ac:spMkLst>
            <pc:docMk/>
            <pc:sldMk cId="745354727" sldId="302"/>
            <ac:spMk id="8" creationId="{6B8211AF-17DF-6CE7-9975-EA641BFE081B}"/>
          </ac:spMkLst>
        </pc:spChg>
        <pc:spChg chg="add mod">
          <ac:chgData name="Trần Duy Tùng" userId="1b77a4dd-98f3-47ad-b382-f86182ff5d49" providerId="ADAL" clId="{FFC5ED95-5C21-4DEA-BE90-CE6BF3432973}" dt="2023-05-28T14:56:23.687" v="1737" actId="208"/>
          <ac:spMkLst>
            <pc:docMk/>
            <pc:sldMk cId="745354727" sldId="302"/>
            <ac:spMk id="9" creationId="{3FAD5C67-9AA5-66FA-B89A-57CAE8A5EB48}"/>
          </ac:spMkLst>
        </pc:spChg>
        <pc:spChg chg="add mod">
          <ac:chgData name="Trần Duy Tùng" userId="1b77a4dd-98f3-47ad-b382-f86182ff5d49" providerId="ADAL" clId="{FFC5ED95-5C21-4DEA-BE90-CE6BF3432973}" dt="2023-05-29T08:15:38.230" v="2011" actId="208"/>
          <ac:spMkLst>
            <pc:docMk/>
            <pc:sldMk cId="745354727" sldId="302"/>
            <ac:spMk id="10" creationId="{5EBDCA72-E011-0DE5-CCE3-7B15D501C9ED}"/>
          </ac:spMkLst>
        </pc:spChg>
        <pc:spChg chg="add mod">
          <ac:chgData name="Trần Duy Tùng" userId="1b77a4dd-98f3-47ad-b382-f86182ff5d49" providerId="ADAL" clId="{FFC5ED95-5C21-4DEA-BE90-CE6BF3432973}" dt="2023-05-29T08:15:38.230" v="2011" actId="208"/>
          <ac:spMkLst>
            <pc:docMk/>
            <pc:sldMk cId="745354727" sldId="302"/>
            <ac:spMk id="11" creationId="{87ECB512-DA15-609E-BB53-CF6453EE7611}"/>
          </ac:spMkLst>
        </pc:spChg>
        <pc:spChg chg="add mod">
          <ac:chgData name="Trần Duy Tùng" userId="1b77a4dd-98f3-47ad-b382-f86182ff5d49" providerId="ADAL" clId="{FFC5ED95-5C21-4DEA-BE90-CE6BF3432973}" dt="2023-05-29T08:15:40.954" v="2012" actId="208"/>
          <ac:spMkLst>
            <pc:docMk/>
            <pc:sldMk cId="745354727" sldId="302"/>
            <ac:spMk id="16" creationId="{24BF6D7A-F949-2975-318D-83AEF9D7B82F}"/>
          </ac:spMkLst>
        </pc:spChg>
        <pc:spChg chg="add mod">
          <ac:chgData name="Trần Duy Tùng" userId="1b77a4dd-98f3-47ad-b382-f86182ff5d49" providerId="ADAL" clId="{FFC5ED95-5C21-4DEA-BE90-CE6BF3432973}" dt="2023-05-29T08:15:40.954" v="2012" actId="208"/>
          <ac:spMkLst>
            <pc:docMk/>
            <pc:sldMk cId="745354727" sldId="302"/>
            <ac:spMk id="17" creationId="{447C16FA-C0FE-6A0B-EBA6-2C9E823C7A8A}"/>
          </ac:spMkLst>
        </pc:spChg>
        <pc:spChg chg="add mod">
          <ac:chgData name="Trần Duy Tùng" userId="1b77a4dd-98f3-47ad-b382-f86182ff5d49" providerId="ADAL" clId="{FFC5ED95-5C21-4DEA-BE90-CE6BF3432973}" dt="2023-05-29T08:15:51.830" v="2017" actId="208"/>
          <ac:spMkLst>
            <pc:docMk/>
            <pc:sldMk cId="745354727" sldId="302"/>
            <ac:spMk id="18" creationId="{156B48D1-610D-103B-2EA6-55B83175F42F}"/>
          </ac:spMkLst>
        </pc:spChg>
        <pc:spChg chg="add mod">
          <ac:chgData name="Trần Duy Tùng" userId="1b77a4dd-98f3-47ad-b382-f86182ff5d49" providerId="ADAL" clId="{FFC5ED95-5C21-4DEA-BE90-CE6BF3432973}" dt="2023-05-29T08:15:40.954" v="2012" actId="208"/>
          <ac:spMkLst>
            <pc:docMk/>
            <pc:sldMk cId="745354727" sldId="302"/>
            <ac:spMk id="19" creationId="{2841E660-4A4B-C3EB-896C-EC2993CF69CC}"/>
          </ac:spMkLst>
        </pc:spChg>
        <pc:spChg chg="add mod">
          <ac:chgData name="Trần Duy Tùng" userId="1b77a4dd-98f3-47ad-b382-f86182ff5d49" providerId="ADAL" clId="{FFC5ED95-5C21-4DEA-BE90-CE6BF3432973}" dt="2023-05-28T14:56:07.539" v="1734" actId="1076"/>
          <ac:spMkLst>
            <pc:docMk/>
            <pc:sldMk cId="745354727" sldId="302"/>
            <ac:spMk id="20" creationId="{91CDC042-10CB-FC51-6F2C-C0FDD588A188}"/>
          </ac:spMkLst>
        </pc:spChg>
        <pc:spChg chg="add mod">
          <ac:chgData name="Trần Duy Tùng" userId="1b77a4dd-98f3-47ad-b382-f86182ff5d49" providerId="ADAL" clId="{FFC5ED95-5C21-4DEA-BE90-CE6BF3432973}" dt="2023-05-28T14:56:07.539" v="1734" actId="1076"/>
          <ac:spMkLst>
            <pc:docMk/>
            <pc:sldMk cId="745354727" sldId="302"/>
            <ac:spMk id="21" creationId="{AE5E67BC-04E9-E4FF-72DE-65CCBB83581C}"/>
          </ac:spMkLst>
        </pc:spChg>
        <pc:spChg chg="add mod">
          <ac:chgData name="Trần Duy Tùng" userId="1b77a4dd-98f3-47ad-b382-f86182ff5d49" providerId="ADAL" clId="{FFC5ED95-5C21-4DEA-BE90-CE6BF3432973}" dt="2023-05-28T14:56:07.539" v="1734" actId="1076"/>
          <ac:spMkLst>
            <pc:docMk/>
            <pc:sldMk cId="745354727" sldId="302"/>
            <ac:spMk id="27" creationId="{F35637FE-1B62-CB0D-5327-89F7D5E10AAD}"/>
          </ac:spMkLst>
        </pc:spChg>
        <pc:spChg chg="add mod">
          <ac:chgData name="Trần Duy Tùng" userId="1b77a4dd-98f3-47ad-b382-f86182ff5d49" providerId="ADAL" clId="{FFC5ED95-5C21-4DEA-BE90-CE6BF3432973}" dt="2023-05-28T14:56:19.118" v="1736" actId="14100"/>
          <ac:spMkLst>
            <pc:docMk/>
            <pc:sldMk cId="745354727" sldId="302"/>
            <ac:spMk id="28" creationId="{DC592821-E54B-17F8-856A-D39F1ADF2BC9}"/>
          </ac:spMkLst>
        </pc:spChg>
        <pc:spChg chg="del">
          <ac:chgData name="Trần Duy Tùng" userId="1b77a4dd-98f3-47ad-b382-f86182ff5d49" providerId="ADAL" clId="{FFC5ED95-5C21-4DEA-BE90-CE6BF3432973}" dt="2023-05-28T14:55:45.051" v="1729" actId="478"/>
          <ac:spMkLst>
            <pc:docMk/>
            <pc:sldMk cId="745354727" sldId="302"/>
            <ac:spMk id="206" creationId="{00000000-0000-0000-0000-000000000000}"/>
          </ac:spMkLst>
        </pc:spChg>
        <pc:picChg chg="del">
          <ac:chgData name="Trần Duy Tùng" userId="1b77a4dd-98f3-47ad-b382-f86182ff5d49" providerId="ADAL" clId="{FFC5ED95-5C21-4DEA-BE90-CE6BF3432973}" dt="2023-05-28T14:55:48.150" v="1731" actId="478"/>
          <ac:picMkLst>
            <pc:docMk/>
            <pc:sldMk cId="745354727" sldId="302"/>
            <ac:picMk id="3" creationId="{3FC99B03-B590-D6D8-33BC-82729A67AD27}"/>
          </ac:picMkLst>
        </pc:picChg>
        <pc:cxnChg chg="add mod">
          <ac:chgData name="Trần Duy Tùng" userId="1b77a4dd-98f3-47ad-b382-f86182ff5d49" providerId="ADAL" clId="{FFC5ED95-5C21-4DEA-BE90-CE6BF3432973}" dt="2023-05-28T14:56:07.539" v="1734" actId="1076"/>
          <ac:cxnSpMkLst>
            <pc:docMk/>
            <pc:sldMk cId="745354727" sldId="302"/>
            <ac:cxnSpMk id="6" creationId="{9253308C-3FE7-7D13-C0C0-758A88197D88}"/>
          </ac:cxnSpMkLst>
        </pc:cxnChg>
        <pc:cxnChg chg="add mod">
          <ac:chgData name="Trần Duy Tùng" userId="1b77a4dd-98f3-47ad-b382-f86182ff5d49" providerId="ADAL" clId="{FFC5ED95-5C21-4DEA-BE90-CE6BF3432973}" dt="2023-05-29T08:15:33.388" v="2009" actId="208"/>
          <ac:cxnSpMkLst>
            <pc:docMk/>
            <pc:sldMk cId="745354727" sldId="302"/>
            <ac:cxnSpMk id="12" creationId="{1948D6AC-D2E5-CD92-1218-49F1EAF16FD1}"/>
          </ac:cxnSpMkLst>
        </pc:cxnChg>
        <pc:cxnChg chg="add mod">
          <ac:chgData name="Trần Duy Tùng" userId="1b77a4dd-98f3-47ad-b382-f86182ff5d49" providerId="ADAL" clId="{FFC5ED95-5C21-4DEA-BE90-CE6BF3432973}" dt="2023-05-29T08:15:35.012" v="2010" actId="208"/>
          <ac:cxnSpMkLst>
            <pc:docMk/>
            <pc:sldMk cId="745354727" sldId="302"/>
            <ac:cxnSpMk id="13" creationId="{155ED048-CC7A-EE2F-8CB0-DE463B9E3FED}"/>
          </ac:cxnSpMkLst>
        </pc:cxnChg>
        <pc:cxnChg chg="add mod">
          <ac:chgData name="Trần Duy Tùng" userId="1b77a4dd-98f3-47ad-b382-f86182ff5d49" providerId="ADAL" clId="{FFC5ED95-5C21-4DEA-BE90-CE6BF3432973}" dt="2023-05-28T14:56:07.539" v="1734" actId="1076"/>
          <ac:cxnSpMkLst>
            <pc:docMk/>
            <pc:sldMk cId="745354727" sldId="302"/>
            <ac:cxnSpMk id="14" creationId="{B3952710-C0DC-861A-C434-30975E821D09}"/>
          </ac:cxnSpMkLst>
        </pc:cxnChg>
        <pc:cxnChg chg="add mod">
          <ac:chgData name="Trần Duy Tùng" userId="1b77a4dd-98f3-47ad-b382-f86182ff5d49" providerId="ADAL" clId="{FFC5ED95-5C21-4DEA-BE90-CE6BF3432973}" dt="2023-05-28T14:56:07.539" v="1734" actId="1076"/>
          <ac:cxnSpMkLst>
            <pc:docMk/>
            <pc:sldMk cId="745354727" sldId="302"/>
            <ac:cxnSpMk id="15" creationId="{F04D9730-8940-CF4B-9C15-963B23C6A5A8}"/>
          </ac:cxnSpMkLst>
        </pc:cxnChg>
        <pc:cxnChg chg="add mod">
          <ac:chgData name="Trần Duy Tùng" userId="1b77a4dd-98f3-47ad-b382-f86182ff5d49" providerId="ADAL" clId="{FFC5ED95-5C21-4DEA-BE90-CE6BF3432973}" dt="2023-05-29T08:15:44.895" v="2014" actId="208"/>
          <ac:cxnSpMkLst>
            <pc:docMk/>
            <pc:sldMk cId="745354727" sldId="302"/>
            <ac:cxnSpMk id="22" creationId="{3FAFA12E-2BAC-9F6C-8B33-68EBDE051BD3}"/>
          </ac:cxnSpMkLst>
        </pc:cxnChg>
        <pc:cxnChg chg="add mod">
          <ac:chgData name="Trần Duy Tùng" userId="1b77a4dd-98f3-47ad-b382-f86182ff5d49" providerId="ADAL" clId="{FFC5ED95-5C21-4DEA-BE90-CE6BF3432973}" dt="2023-05-29T08:15:46.722" v="2015" actId="208"/>
          <ac:cxnSpMkLst>
            <pc:docMk/>
            <pc:sldMk cId="745354727" sldId="302"/>
            <ac:cxnSpMk id="23" creationId="{2585B32D-9375-B571-89E9-1534FAFF9362}"/>
          </ac:cxnSpMkLst>
        </pc:cxnChg>
        <pc:cxnChg chg="add mod">
          <ac:chgData name="Trần Duy Tùng" userId="1b77a4dd-98f3-47ad-b382-f86182ff5d49" providerId="ADAL" clId="{FFC5ED95-5C21-4DEA-BE90-CE6BF3432973}" dt="2023-05-29T08:15:42.740" v="2013" actId="208"/>
          <ac:cxnSpMkLst>
            <pc:docMk/>
            <pc:sldMk cId="745354727" sldId="302"/>
            <ac:cxnSpMk id="24" creationId="{AFC140F9-562F-159A-3C68-7F3B34390C01}"/>
          </ac:cxnSpMkLst>
        </pc:cxnChg>
        <pc:cxnChg chg="add mod">
          <ac:chgData name="Trần Duy Tùng" userId="1b77a4dd-98f3-47ad-b382-f86182ff5d49" providerId="ADAL" clId="{FFC5ED95-5C21-4DEA-BE90-CE6BF3432973}" dt="2023-05-29T08:15:48.962" v="2016" actId="208"/>
          <ac:cxnSpMkLst>
            <pc:docMk/>
            <pc:sldMk cId="745354727" sldId="302"/>
            <ac:cxnSpMk id="25" creationId="{8386F03D-1435-52AA-13D2-6CDF65B6FADC}"/>
          </ac:cxnSpMkLst>
        </pc:cxnChg>
        <pc:cxnChg chg="add mod">
          <ac:chgData name="Trần Duy Tùng" userId="1b77a4dd-98f3-47ad-b382-f86182ff5d49" providerId="ADAL" clId="{FFC5ED95-5C21-4DEA-BE90-CE6BF3432973}" dt="2023-05-28T14:56:07.539" v="1734" actId="1076"/>
          <ac:cxnSpMkLst>
            <pc:docMk/>
            <pc:sldMk cId="745354727" sldId="302"/>
            <ac:cxnSpMk id="26" creationId="{93B84E1D-A64D-D9B5-5F07-6A7768FD6B3E}"/>
          </ac:cxnSpMkLst>
        </pc:cxnChg>
        <pc:cxnChg chg="add mod">
          <ac:chgData name="Trần Duy Tùng" userId="1b77a4dd-98f3-47ad-b382-f86182ff5d49" providerId="ADAL" clId="{FFC5ED95-5C21-4DEA-BE90-CE6BF3432973}" dt="2023-05-28T14:56:38.473" v="1738" actId="208"/>
          <ac:cxnSpMkLst>
            <pc:docMk/>
            <pc:sldMk cId="745354727" sldId="302"/>
            <ac:cxnSpMk id="29" creationId="{CCCFBB5D-1342-EC68-7C63-DDE2802DE8DF}"/>
          </ac:cxnSpMkLst>
        </pc:cxnChg>
      </pc:sldChg>
      <pc:sldChg chg="addSp delSp modSp add mod modTransition">
        <pc:chgData name="Trần Duy Tùng" userId="1b77a4dd-98f3-47ad-b382-f86182ff5d49" providerId="ADAL" clId="{FFC5ED95-5C21-4DEA-BE90-CE6BF3432973}" dt="2023-05-29T08:16:20.385" v="2029" actId="208"/>
        <pc:sldMkLst>
          <pc:docMk/>
          <pc:sldMk cId="968963584" sldId="303"/>
        </pc:sldMkLst>
        <pc:spChg chg="del">
          <ac:chgData name="Trần Duy Tùng" userId="1b77a4dd-98f3-47ad-b382-f86182ff5d49" providerId="ADAL" clId="{FFC5ED95-5C21-4DEA-BE90-CE6BF3432973}" dt="2023-05-28T15:33:59.269" v="1929" actId="478"/>
          <ac:spMkLst>
            <pc:docMk/>
            <pc:sldMk cId="968963584" sldId="303"/>
            <ac:spMk id="2" creationId="{2545F0A1-8BB3-F115-76C4-5BC1E10DB490}"/>
          </ac:spMkLst>
        </pc:spChg>
        <pc:spChg chg="mod">
          <ac:chgData name="Trần Duy Tùng" userId="1b77a4dd-98f3-47ad-b382-f86182ff5d49" providerId="ADAL" clId="{FFC5ED95-5C21-4DEA-BE90-CE6BF3432973}" dt="2023-05-29T08:15:57.477" v="2018" actId="208"/>
          <ac:spMkLst>
            <pc:docMk/>
            <pc:sldMk cId="968963584" sldId="303"/>
            <ac:spMk id="9" creationId="{3FAD5C67-9AA5-66FA-B89A-57CAE8A5EB48}"/>
          </ac:spMkLst>
        </pc:spChg>
        <pc:spChg chg="mod">
          <ac:chgData name="Trần Duy Tùng" userId="1b77a4dd-98f3-47ad-b382-f86182ff5d49" providerId="ADAL" clId="{FFC5ED95-5C21-4DEA-BE90-CE6BF3432973}" dt="2023-05-28T14:57:27.575" v="1743" actId="208"/>
          <ac:spMkLst>
            <pc:docMk/>
            <pc:sldMk cId="968963584" sldId="303"/>
            <ac:spMk id="10" creationId="{5EBDCA72-E011-0DE5-CCE3-7B15D501C9ED}"/>
          </ac:spMkLst>
        </pc:spChg>
        <pc:spChg chg="mod">
          <ac:chgData name="Trần Duy Tùng" userId="1b77a4dd-98f3-47ad-b382-f86182ff5d49" providerId="ADAL" clId="{FFC5ED95-5C21-4DEA-BE90-CE6BF3432973}" dt="2023-05-29T08:16:03.144" v="2021" actId="208"/>
          <ac:spMkLst>
            <pc:docMk/>
            <pc:sldMk cId="968963584" sldId="303"/>
            <ac:spMk id="11" creationId="{87ECB512-DA15-609E-BB53-CF6453EE7611}"/>
          </ac:spMkLst>
        </pc:spChg>
        <pc:spChg chg="mod">
          <ac:chgData name="Trần Duy Tùng" userId="1b77a4dd-98f3-47ad-b382-f86182ff5d49" providerId="ADAL" clId="{FFC5ED95-5C21-4DEA-BE90-CE6BF3432973}" dt="2023-05-29T08:16:08.763" v="2024" actId="208"/>
          <ac:spMkLst>
            <pc:docMk/>
            <pc:sldMk cId="968963584" sldId="303"/>
            <ac:spMk id="16" creationId="{24BF6D7A-F949-2975-318D-83AEF9D7B82F}"/>
          </ac:spMkLst>
        </pc:spChg>
        <pc:spChg chg="mod">
          <ac:chgData name="Trần Duy Tùng" userId="1b77a4dd-98f3-47ad-b382-f86182ff5d49" providerId="ADAL" clId="{FFC5ED95-5C21-4DEA-BE90-CE6BF3432973}" dt="2023-05-29T08:16:07.108" v="2023" actId="208"/>
          <ac:spMkLst>
            <pc:docMk/>
            <pc:sldMk cId="968963584" sldId="303"/>
            <ac:spMk id="17" creationId="{447C16FA-C0FE-6A0B-EBA6-2C9E823C7A8A}"/>
          </ac:spMkLst>
        </pc:spChg>
        <pc:spChg chg="mod">
          <ac:chgData name="Trần Duy Tùng" userId="1b77a4dd-98f3-47ad-b382-f86182ff5d49" providerId="ADAL" clId="{FFC5ED95-5C21-4DEA-BE90-CE6BF3432973}" dt="2023-05-29T08:16:20.385" v="2029" actId="208"/>
          <ac:spMkLst>
            <pc:docMk/>
            <pc:sldMk cId="968963584" sldId="303"/>
            <ac:spMk id="18" creationId="{156B48D1-610D-103B-2EA6-55B83175F42F}"/>
          </ac:spMkLst>
        </pc:spChg>
        <pc:spChg chg="mod">
          <ac:chgData name="Trần Duy Tùng" userId="1b77a4dd-98f3-47ad-b382-f86182ff5d49" providerId="ADAL" clId="{FFC5ED95-5C21-4DEA-BE90-CE6BF3432973}" dt="2023-05-29T08:16:05.508" v="2022" actId="208"/>
          <ac:spMkLst>
            <pc:docMk/>
            <pc:sldMk cId="968963584" sldId="303"/>
            <ac:spMk id="19" creationId="{2841E660-4A4B-C3EB-896C-EC2993CF69CC}"/>
          </ac:spMkLst>
        </pc:spChg>
        <pc:cxnChg chg="add mod">
          <ac:chgData name="Trần Duy Tùng" userId="1b77a4dd-98f3-47ad-b382-f86182ff5d49" providerId="ADAL" clId="{FFC5ED95-5C21-4DEA-BE90-CE6BF3432973}" dt="2023-05-28T14:57:41.056" v="1746" actId="208"/>
          <ac:cxnSpMkLst>
            <pc:docMk/>
            <pc:sldMk cId="968963584" sldId="303"/>
            <ac:cxnSpMk id="3" creationId="{13D3B850-3526-2A36-C75D-18D9DC6E832B}"/>
          </ac:cxnSpMkLst>
        </pc:cxnChg>
        <pc:cxnChg chg="add mod">
          <ac:chgData name="Trần Duy Tùng" userId="1b77a4dd-98f3-47ad-b382-f86182ff5d49" providerId="ADAL" clId="{FFC5ED95-5C21-4DEA-BE90-CE6BF3432973}" dt="2023-05-28T14:57:43.539" v="1747" actId="208"/>
          <ac:cxnSpMkLst>
            <pc:docMk/>
            <pc:sldMk cId="968963584" sldId="303"/>
            <ac:cxnSpMk id="4" creationId="{17C44AB4-BB96-4AD7-2A2E-200AAD01680C}"/>
          </ac:cxnSpMkLst>
        </pc:cxnChg>
        <pc:cxnChg chg="mod">
          <ac:chgData name="Trần Duy Tùng" userId="1b77a4dd-98f3-47ad-b382-f86182ff5d49" providerId="ADAL" clId="{FFC5ED95-5C21-4DEA-BE90-CE6BF3432973}" dt="2023-05-29T08:15:59.452" v="2019" actId="208"/>
          <ac:cxnSpMkLst>
            <pc:docMk/>
            <pc:sldMk cId="968963584" sldId="303"/>
            <ac:cxnSpMk id="12" creationId="{1948D6AC-D2E5-CD92-1218-49F1EAF16FD1}"/>
          </ac:cxnSpMkLst>
        </pc:cxnChg>
        <pc:cxnChg chg="mod">
          <ac:chgData name="Trần Duy Tùng" userId="1b77a4dd-98f3-47ad-b382-f86182ff5d49" providerId="ADAL" clId="{FFC5ED95-5C21-4DEA-BE90-CE6BF3432973}" dt="2023-05-29T08:16:01.324" v="2020" actId="208"/>
          <ac:cxnSpMkLst>
            <pc:docMk/>
            <pc:sldMk cId="968963584" sldId="303"/>
            <ac:cxnSpMk id="13" creationId="{155ED048-CC7A-EE2F-8CB0-DE463B9E3FED}"/>
          </ac:cxnSpMkLst>
        </pc:cxnChg>
        <pc:cxnChg chg="mod">
          <ac:chgData name="Trần Duy Tùng" userId="1b77a4dd-98f3-47ad-b382-f86182ff5d49" providerId="ADAL" clId="{FFC5ED95-5C21-4DEA-BE90-CE6BF3432973}" dt="2023-05-29T08:16:14.503" v="2026" actId="208"/>
          <ac:cxnSpMkLst>
            <pc:docMk/>
            <pc:sldMk cId="968963584" sldId="303"/>
            <ac:cxnSpMk id="22" creationId="{3FAFA12E-2BAC-9F6C-8B33-68EBDE051BD3}"/>
          </ac:cxnSpMkLst>
        </pc:cxnChg>
        <pc:cxnChg chg="mod">
          <ac:chgData name="Trần Duy Tùng" userId="1b77a4dd-98f3-47ad-b382-f86182ff5d49" providerId="ADAL" clId="{FFC5ED95-5C21-4DEA-BE90-CE6BF3432973}" dt="2023-05-29T08:16:16.661" v="2027" actId="208"/>
          <ac:cxnSpMkLst>
            <pc:docMk/>
            <pc:sldMk cId="968963584" sldId="303"/>
            <ac:cxnSpMk id="23" creationId="{2585B32D-9375-B571-89E9-1534FAFF9362}"/>
          </ac:cxnSpMkLst>
        </pc:cxnChg>
        <pc:cxnChg chg="mod">
          <ac:chgData name="Trần Duy Tùng" userId="1b77a4dd-98f3-47ad-b382-f86182ff5d49" providerId="ADAL" clId="{FFC5ED95-5C21-4DEA-BE90-CE6BF3432973}" dt="2023-05-29T08:16:11.969" v="2025" actId="208"/>
          <ac:cxnSpMkLst>
            <pc:docMk/>
            <pc:sldMk cId="968963584" sldId="303"/>
            <ac:cxnSpMk id="24" creationId="{AFC140F9-562F-159A-3C68-7F3B34390C01}"/>
          </ac:cxnSpMkLst>
        </pc:cxnChg>
        <pc:cxnChg chg="mod">
          <ac:chgData name="Trần Duy Tùng" userId="1b77a4dd-98f3-47ad-b382-f86182ff5d49" providerId="ADAL" clId="{FFC5ED95-5C21-4DEA-BE90-CE6BF3432973}" dt="2023-05-29T08:16:18.714" v="2028" actId="208"/>
          <ac:cxnSpMkLst>
            <pc:docMk/>
            <pc:sldMk cId="968963584" sldId="303"/>
            <ac:cxnSpMk id="25" creationId="{8386F03D-1435-52AA-13D2-6CDF65B6FADC}"/>
          </ac:cxnSpMkLst>
        </pc:cxnChg>
        <pc:cxnChg chg="del">
          <ac:chgData name="Trần Duy Tùng" userId="1b77a4dd-98f3-47ad-b382-f86182ff5d49" providerId="ADAL" clId="{FFC5ED95-5C21-4DEA-BE90-CE6BF3432973}" dt="2023-05-28T14:57:25.683" v="1742" actId="478"/>
          <ac:cxnSpMkLst>
            <pc:docMk/>
            <pc:sldMk cId="968963584" sldId="303"/>
            <ac:cxnSpMk id="29" creationId="{CCCFBB5D-1342-EC68-7C63-DDE2802DE8DF}"/>
          </ac:cxnSpMkLst>
        </pc:cxnChg>
      </pc:sldChg>
      <pc:sldChg chg="delSp modSp add mod modTransition">
        <pc:chgData name="Trần Duy Tùng" userId="1b77a4dd-98f3-47ad-b382-f86182ff5d49" providerId="ADAL" clId="{FFC5ED95-5C21-4DEA-BE90-CE6BF3432973}" dt="2023-05-29T08:16:43.220" v="2039" actId="208"/>
        <pc:sldMkLst>
          <pc:docMk/>
          <pc:sldMk cId="4158113248" sldId="304"/>
        </pc:sldMkLst>
        <pc:spChg chg="del">
          <ac:chgData name="Trần Duy Tùng" userId="1b77a4dd-98f3-47ad-b382-f86182ff5d49" providerId="ADAL" clId="{FFC5ED95-5C21-4DEA-BE90-CE6BF3432973}" dt="2023-05-28T15:33:59.935" v="1930" actId="478"/>
          <ac:spMkLst>
            <pc:docMk/>
            <pc:sldMk cId="4158113248" sldId="304"/>
            <ac:spMk id="2" creationId="{2545F0A1-8BB3-F115-76C4-5BC1E10DB490}"/>
          </ac:spMkLst>
        </pc:spChg>
        <pc:spChg chg="mod">
          <ac:chgData name="Trần Duy Tùng" userId="1b77a4dd-98f3-47ad-b382-f86182ff5d49" providerId="ADAL" clId="{FFC5ED95-5C21-4DEA-BE90-CE6BF3432973}" dt="2023-05-29T08:16:26.427" v="2030" actId="208"/>
          <ac:spMkLst>
            <pc:docMk/>
            <pc:sldMk cId="4158113248" sldId="304"/>
            <ac:spMk id="9" creationId="{3FAD5C67-9AA5-66FA-B89A-57CAE8A5EB48}"/>
          </ac:spMkLst>
        </pc:spChg>
        <pc:spChg chg="mod">
          <ac:chgData name="Trần Duy Tùng" userId="1b77a4dd-98f3-47ad-b382-f86182ff5d49" providerId="ADAL" clId="{FFC5ED95-5C21-4DEA-BE90-CE6BF3432973}" dt="2023-05-29T08:16:36.170" v="2035" actId="208"/>
          <ac:spMkLst>
            <pc:docMk/>
            <pc:sldMk cId="4158113248" sldId="304"/>
            <ac:spMk id="11" creationId="{87ECB512-DA15-609E-BB53-CF6453EE7611}"/>
          </ac:spMkLst>
        </pc:spChg>
        <pc:spChg chg="mod">
          <ac:chgData name="Trần Duy Tùng" userId="1b77a4dd-98f3-47ad-b382-f86182ff5d49" providerId="ADAL" clId="{FFC5ED95-5C21-4DEA-BE90-CE6BF3432973}" dt="2023-05-28T14:58:18.028" v="1752" actId="208"/>
          <ac:spMkLst>
            <pc:docMk/>
            <pc:sldMk cId="4158113248" sldId="304"/>
            <ac:spMk id="16" creationId="{24BF6D7A-F949-2975-318D-83AEF9D7B82F}"/>
          </ac:spMkLst>
        </pc:spChg>
        <pc:spChg chg="mod">
          <ac:chgData name="Trần Duy Tùng" userId="1b77a4dd-98f3-47ad-b382-f86182ff5d49" providerId="ADAL" clId="{FFC5ED95-5C21-4DEA-BE90-CE6BF3432973}" dt="2023-05-28T14:58:19.550" v="1753" actId="208"/>
          <ac:spMkLst>
            <pc:docMk/>
            <pc:sldMk cId="4158113248" sldId="304"/>
            <ac:spMk id="17" creationId="{447C16FA-C0FE-6A0B-EBA6-2C9E823C7A8A}"/>
          </ac:spMkLst>
        </pc:spChg>
        <pc:spChg chg="mod">
          <ac:chgData name="Trần Duy Tùng" userId="1b77a4dd-98f3-47ad-b382-f86182ff5d49" providerId="ADAL" clId="{FFC5ED95-5C21-4DEA-BE90-CE6BF3432973}" dt="2023-05-29T08:16:41.122" v="2038" actId="208"/>
          <ac:spMkLst>
            <pc:docMk/>
            <pc:sldMk cId="4158113248" sldId="304"/>
            <ac:spMk id="18" creationId="{156B48D1-610D-103B-2EA6-55B83175F42F}"/>
          </ac:spMkLst>
        </pc:spChg>
        <pc:spChg chg="mod">
          <ac:chgData name="Trần Duy Tùng" userId="1b77a4dd-98f3-47ad-b382-f86182ff5d49" providerId="ADAL" clId="{FFC5ED95-5C21-4DEA-BE90-CE6BF3432973}" dt="2023-05-29T08:16:39.597" v="2037" actId="208"/>
          <ac:spMkLst>
            <pc:docMk/>
            <pc:sldMk cId="4158113248" sldId="304"/>
            <ac:spMk id="19" creationId="{2841E660-4A4B-C3EB-896C-EC2993CF69CC}"/>
          </ac:spMkLst>
        </pc:spChg>
        <pc:cxnChg chg="del">
          <ac:chgData name="Trần Duy Tùng" userId="1b77a4dd-98f3-47ad-b382-f86182ff5d49" providerId="ADAL" clId="{FFC5ED95-5C21-4DEA-BE90-CE6BF3432973}" dt="2023-05-28T14:58:14.227" v="1750" actId="478"/>
          <ac:cxnSpMkLst>
            <pc:docMk/>
            <pc:sldMk cId="4158113248" sldId="304"/>
            <ac:cxnSpMk id="3" creationId="{13D3B850-3526-2A36-C75D-18D9DC6E832B}"/>
          </ac:cxnSpMkLst>
        </pc:cxnChg>
        <pc:cxnChg chg="del">
          <ac:chgData name="Trần Duy Tùng" userId="1b77a4dd-98f3-47ad-b382-f86182ff5d49" providerId="ADAL" clId="{FFC5ED95-5C21-4DEA-BE90-CE6BF3432973}" dt="2023-05-28T14:58:14.947" v="1751" actId="478"/>
          <ac:cxnSpMkLst>
            <pc:docMk/>
            <pc:sldMk cId="4158113248" sldId="304"/>
            <ac:cxnSpMk id="4" creationId="{17C44AB4-BB96-4AD7-2A2E-200AAD01680C}"/>
          </ac:cxnSpMkLst>
        </pc:cxnChg>
        <pc:cxnChg chg="mod">
          <ac:chgData name="Trần Duy Tùng" userId="1b77a4dd-98f3-47ad-b382-f86182ff5d49" providerId="ADAL" clId="{FFC5ED95-5C21-4DEA-BE90-CE6BF3432973}" dt="2023-05-29T08:16:28.271" v="2031" actId="208"/>
          <ac:cxnSpMkLst>
            <pc:docMk/>
            <pc:sldMk cId="4158113248" sldId="304"/>
            <ac:cxnSpMk id="12" creationId="{1948D6AC-D2E5-CD92-1218-49F1EAF16FD1}"/>
          </ac:cxnSpMkLst>
        </pc:cxnChg>
        <pc:cxnChg chg="mod">
          <ac:chgData name="Trần Duy Tùng" userId="1b77a4dd-98f3-47ad-b382-f86182ff5d49" providerId="ADAL" clId="{FFC5ED95-5C21-4DEA-BE90-CE6BF3432973}" dt="2023-05-29T08:16:30.307" v="2032" actId="208"/>
          <ac:cxnSpMkLst>
            <pc:docMk/>
            <pc:sldMk cId="4158113248" sldId="304"/>
            <ac:cxnSpMk id="13" creationId="{155ED048-CC7A-EE2F-8CB0-DE463B9E3FED}"/>
          </ac:cxnSpMkLst>
        </pc:cxnChg>
        <pc:cxnChg chg="mod">
          <ac:chgData name="Trần Duy Tùng" userId="1b77a4dd-98f3-47ad-b382-f86182ff5d49" providerId="ADAL" clId="{FFC5ED95-5C21-4DEA-BE90-CE6BF3432973}" dt="2023-05-29T08:16:34.436" v="2034" actId="208"/>
          <ac:cxnSpMkLst>
            <pc:docMk/>
            <pc:sldMk cId="4158113248" sldId="304"/>
            <ac:cxnSpMk id="22" creationId="{3FAFA12E-2BAC-9F6C-8B33-68EBDE051BD3}"/>
          </ac:cxnSpMkLst>
        </pc:cxnChg>
        <pc:cxnChg chg="mod">
          <ac:chgData name="Trần Duy Tùng" userId="1b77a4dd-98f3-47ad-b382-f86182ff5d49" providerId="ADAL" clId="{FFC5ED95-5C21-4DEA-BE90-CE6BF3432973}" dt="2023-05-29T08:16:38.015" v="2036" actId="208"/>
          <ac:cxnSpMkLst>
            <pc:docMk/>
            <pc:sldMk cId="4158113248" sldId="304"/>
            <ac:cxnSpMk id="23" creationId="{2585B32D-9375-B571-89E9-1534FAFF9362}"/>
          </ac:cxnSpMkLst>
        </pc:cxnChg>
        <pc:cxnChg chg="mod">
          <ac:chgData name="Trần Duy Tùng" userId="1b77a4dd-98f3-47ad-b382-f86182ff5d49" providerId="ADAL" clId="{FFC5ED95-5C21-4DEA-BE90-CE6BF3432973}" dt="2023-05-29T08:16:32.487" v="2033" actId="208"/>
          <ac:cxnSpMkLst>
            <pc:docMk/>
            <pc:sldMk cId="4158113248" sldId="304"/>
            <ac:cxnSpMk id="24" creationId="{AFC140F9-562F-159A-3C68-7F3B34390C01}"/>
          </ac:cxnSpMkLst>
        </pc:cxnChg>
        <pc:cxnChg chg="mod">
          <ac:chgData name="Trần Duy Tùng" userId="1b77a4dd-98f3-47ad-b382-f86182ff5d49" providerId="ADAL" clId="{FFC5ED95-5C21-4DEA-BE90-CE6BF3432973}" dt="2023-05-29T08:16:43.220" v="2039" actId="208"/>
          <ac:cxnSpMkLst>
            <pc:docMk/>
            <pc:sldMk cId="4158113248" sldId="304"/>
            <ac:cxnSpMk id="25" creationId="{8386F03D-1435-52AA-13D2-6CDF65B6FADC}"/>
          </ac:cxnSpMkLst>
        </pc:cxnChg>
      </pc:sldChg>
      <pc:sldChg chg="delSp modSp add mod modTransition">
        <pc:chgData name="Trần Duy Tùng" userId="1b77a4dd-98f3-47ad-b382-f86182ff5d49" providerId="ADAL" clId="{FFC5ED95-5C21-4DEA-BE90-CE6BF3432973}" dt="2023-05-29T08:17:07.924" v="2049" actId="208"/>
        <pc:sldMkLst>
          <pc:docMk/>
          <pc:sldMk cId="2385348343" sldId="305"/>
        </pc:sldMkLst>
        <pc:spChg chg="del">
          <ac:chgData name="Trần Duy Tùng" userId="1b77a4dd-98f3-47ad-b382-f86182ff5d49" providerId="ADAL" clId="{FFC5ED95-5C21-4DEA-BE90-CE6BF3432973}" dt="2023-05-28T15:34:00.614" v="1931" actId="478"/>
          <ac:spMkLst>
            <pc:docMk/>
            <pc:sldMk cId="2385348343" sldId="305"/>
            <ac:spMk id="2" creationId="{2545F0A1-8BB3-F115-76C4-5BC1E10DB490}"/>
          </ac:spMkLst>
        </pc:spChg>
        <pc:spChg chg="mod">
          <ac:chgData name="Trần Duy Tùng" userId="1b77a4dd-98f3-47ad-b382-f86182ff5d49" providerId="ADAL" clId="{FFC5ED95-5C21-4DEA-BE90-CE6BF3432973}" dt="2023-05-29T08:16:50.135" v="2040" actId="208"/>
          <ac:spMkLst>
            <pc:docMk/>
            <pc:sldMk cId="2385348343" sldId="305"/>
            <ac:spMk id="9" creationId="{3FAD5C67-9AA5-66FA-B89A-57CAE8A5EB48}"/>
          </ac:spMkLst>
        </pc:spChg>
        <pc:spChg chg="mod">
          <ac:chgData name="Trần Duy Tùng" userId="1b77a4dd-98f3-47ad-b382-f86182ff5d49" providerId="ADAL" clId="{FFC5ED95-5C21-4DEA-BE90-CE6BF3432973}" dt="2023-05-29T08:16:56.428" v="2043" actId="208"/>
          <ac:spMkLst>
            <pc:docMk/>
            <pc:sldMk cId="2385348343" sldId="305"/>
            <ac:spMk id="10" creationId="{5EBDCA72-E011-0DE5-CCE3-7B15D501C9ED}"/>
          </ac:spMkLst>
        </pc:spChg>
        <pc:spChg chg="mod">
          <ac:chgData name="Trần Duy Tùng" userId="1b77a4dd-98f3-47ad-b382-f86182ff5d49" providerId="ADAL" clId="{FFC5ED95-5C21-4DEA-BE90-CE6BF3432973}" dt="2023-05-29T08:16:56.428" v="2043" actId="208"/>
          <ac:spMkLst>
            <pc:docMk/>
            <pc:sldMk cId="2385348343" sldId="305"/>
            <ac:spMk id="11" creationId="{87ECB512-DA15-609E-BB53-CF6453EE7611}"/>
          </ac:spMkLst>
        </pc:spChg>
        <pc:spChg chg="mod">
          <ac:chgData name="Trần Duy Tùng" userId="1b77a4dd-98f3-47ad-b382-f86182ff5d49" providerId="ADAL" clId="{FFC5ED95-5C21-4DEA-BE90-CE6BF3432973}" dt="2023-05-29T08:17:04.330" v="2047" actId="208"/>
          <ac:spMkLst>
            <pc:docMk/>
            <pc:sldMk cId="2385348343" sldId="305"/>
            <ac:spMk id="17" creationId="{447C16FA-C0FE-6A0B-EBA6-2C9E823C7A8A}"/>
          </ac:spMkLst>
        </pc:spChg>
        <pc:spChg chg="mod">
          <ac:chgData name="Trần Duy Tùng" userId="1b77a4dd-98f3-47ad-b382-f86182ff5d49" providerId="ADAL" clId="{FFC5ED95-5C21-4DEA-BE90-CE6BF3432973}" dt="2023-05-29T08:17:07.924" v="2049" actId="208"/>
          <ac:spMkLst>
            <pc:docMk/>
            <pc:sldMk cId="2385348343" sldId="305"/>
            <ac:spMk id="18" creationId="{156B48D1-610D-103B-2EA6-55B83175F42F}"/>
          </ac:spMkLst>
        </pc:spChg>
        <pc:spChg chg="mod">
          <ac:chgData name="Trần Duy Tùng" userId="1b77a4dd-98f3-47ad-b382-f86182ff5d49" providerId="ADAL" clId="{FFC5ED95-5C21-4DEA-BE90-CE6BF3432973}" dt="2023-05-29T08:17:04.330" v="2047" actId="208"/>
          <ac:spMkLst>
            <pc:docMk/>
            <pc:sldMk cId="2385348343" sldId="305"/>
            <ac:spMk id="19" creationId="{2841E660-4A4B-C3EB-896C-EC2993CF69CC}"/>
          </ac:spMkLst>
        </pc:spChg>
        <pc:cxnChg chg="mod">
          <ac:chgData name="Trần Duy Tùng" userId="1b77a4dd-98f3-47ad-b382-f86182ff5d49" providerId="ADAL" clId="{FFC5ED95-5C21-4DEA-BE90-CE6BF3432973}" dt="2023-05-29T08:16:51.915" v="2041" actId="208"/>
          <ac:cxnSpMkLst>
            <pc:docMk/>
            <pc:sldMk cId="2385348343" sldId="305"/>
            <ac:cxnSpMk id="12" creationId="{1948D6AC-D2E5-CD92-1218-49F1EAF16FD1}"/>
          </ac:cxnSpMkLst>
        </pc:cxnChg>
        <pc:cxnChg chg="mod">
          <ac:chgData name="Trần Duy Tùng" userId="1b77a4dd-98f3-47ad-b382-f86182ff5d49" providerId="ADAL" clId="{FFC5ED95-5C21-4DEA-BE90-CE6BF3432973}" dt="2023-05-29T08:16:53.515" v="2042" actId="208"/>
          <ac:cxnSpMkLst>
            <pc:docMk/>
            <pc:sldMk cId="2385348343" sldId="305"/>
            <ac:cxnSpMk id="13" creationId="{155ED048-CC7A-EE2F-8CB0-DE463B9E3FED}"/>
          </ac:cxnSpMkLst>
        </pc:cxnChg>
        <pc:cxnChg chg="mod">
          <ac:chgData name="Trần Duy Tùng" userId="1b77a4dd-98f3-47ad-b382-f86182ff5d49" providerId="ADAL" clId="{FFC5ED95-5C21-4DEA-BE90-CE6BF3432973}" dt="2023-05-29T08:16:59.748" v="2045" actId="208"/>
          <ac:cxnSpMkLst>
            <pc:docMk/>
            <pc:sldMk cId="2385348343" sldId="305"/>
            <ac:cxnSpMk id="22" creationId="{3FAFA12E-2BAC-9F6C-8B33-68EBDE051BD3}"/>
          </ac:cxnSpMkLst>
        </pc:cxnChg>
        <pc:cxnChg chg="mod">
          <ac:chgData name="Trần Duy Tùng" userId="1b77a4dd-98f3-47ad-b382-f86182ff5d49" providerId="ADAL" clId="{FFC5ED95-5C21-4DEA-BE90-CE6BF3432973}" dt="2023-05-29T08:17:01.628" v="2046" actId="208"/>
          <ac:cxnSpMkLst>
            <pc:docMk/>
            <pc:sldMk cId="2385348343" sldId="305"/>
            <ac:cxnSpMk id="23" creationId="{2585B32D-9375-B571-89E9-1534FAFF9362}"/>
          </ac:cxnSpMkLst>
        </pc:cxnChg>
        <pc:cxnChg chg="mod">
          <ac:chgData name="Trần Duy Tùng" userId="1b77a4dd-98f3-47ad-b382-f86182ff5d49" providerId="ADAL" clId="{FFC5ED95-5C21-4DEA-BE90-CE6BF3432973}" dt="2023-05-29T08:16:58.204" v="2044" actId="208"/>
          <ac:cxnSpMkLst>
            <pc:docMk/>
            <pc:sldMk cId="2385348343" sldId="305"/>
            <ac:cxnSpMk id="24" creationId="{AFC140F9-562F-159A-3C68-7F3B34390C01}"/>
          </ac:cxnSpMkLst>
        </pc:cxnChg>
        <pc:cxnChg chg="mod">
          <ac:chgData name="Trần Duy Tùng" userId="1b77a4dd-98f3-47ad-b382-f86182ff5d49" providerId="ADAL" clId="{FFC5ED95-5C21-4DEA-BE90-CE6BF3432973}" dt="2023-05-29T08:17:06.357" v="2048" actId="208"/>
          <ac:cxnSpMkLst>
            <pc:docMk/>
            <pc:sldMk cId="2385348343" sldId="305"/>
            <ac:cxnSpMk id="25" creationId="{8386F03D-1435-52AA-13D2-6CDF65B6FADC}"/>
          </ac:cxnSpMkLst>
        </pc:cxnChg>
      </pc:sldChg>
      <pc:sldChg chg="addSp delSp modSp add mod modTransition">
        <pc:chgData name="Trần Duy Tùng" userId="1b77a4dd-98f3-47ad-b382-f86182ff5d49" providerId="ADAL" clId="{FFC5ED95-5C21-4DEA-BE90-CE6BF3432973}" dt="2023-05-29T08:18:00.162" v="2060" actId="208"/>
        <pc:sldMkLst>
          <pc:docMk/>
          <pc:sldMk cId="3662963717" sldId="306"/>
        </pc:sldMkLst>
        <pc:spChg chg="del">
          <ac:chgData name="Trần Duy Tùng" userId="1b77a4dd-98f3-47ad-b382-f86182ff5d49" providerId="ADAL" clId="{FFC5ED95-5C21-4DEA-BE90-CE6BF3432973}" dt="2023-05-28T15:34:01.315" v="1932" actId="478"/>
          <ac:spMkLst>
            <pc:docMk/>
            <pc:sldMk cId="3662963717" sldId="306"/>
            <ac:spMk id="2" creationId="{2545F0A1-8BB3-F115-76C4-5BC1E10DB490}"/>
          </ac:spMkLst>
        </pc:spChg>
        <pc:spChg chg="mod">
          <ac:chgData name="Trần Duy Tùng" userId="1b77a4dd-98f3-47ad-b382-f86182ff5d49" providerId="ADAL" clId="{FFC5ED95-5C21-4DEA-BE90-CE6BF3432973}" dt="2023-05-28T14:59:02.160" v="1762" actId="208"/>
          <ac:spMkLst>
            <pc:docMk/>
            <pc:sldMk cId="3662963717" sldId="306"/>
            <ac:spMk id="9" creationId="{3FAD5C67-9AA5-66FA-B89A-57CAE8A5EB48}"/>
          </ac:spMkLst>
        </pc:spChg>
        <pc:spChg chg="mod">
          <ac:chgData name="Trần Duy Tùng" userId="1b77a4dd-98f3-47ad-b382-f86182ff5d49" providerId="ADAL" clId="{FFC5ED95-5C21-4DEA-BE90-CE6BF3432973}" dt="2023-05-29T08:17:14.710" v="2052" actId="208"/>
          <ac:spMkLst>
            <pc:docMk/>
            <pc:sldMk cId="3662963717" sldId="306"/>
            <ac:spMk id="10" creationId="{5EBDCA72-E011-0DE5-CCE3-7B15D501C9ED}"/>
          </ac:spMkLst>
        </pc:spChg>
        <pc:spChg chg="mod">
          <ac:chgData name="Trần Duy Tùng" userId="1b77a4dd-98f3-47ad-b382-f86182ff5d49" providerId="ADAL" clId="{FFC5ED95-5C21-4DEA-BE90-CE6BF3432973}" dt="2023-05-29T08:17:16.726" v="2053" actId="208"/>
          <ac:spMkLst>
            <pc:docMk/>
            <pc:sldMk cId="3662963717" sldId="306"/>
            <ac:spMk id="11" creationId="{87ECB512-DA15-609E-BB53-CF6453EE7611}"/>
          </ac:spMkLst>
        </pc:spChg>
        <pc:spChg chg="mod">
          <ac:chgData name="Trần Duy Tùng" userId="1b77a4dd-98f3-47ad-b382-f86182ff5d49" providerId="ADAL" clId="{FFC5ED95-5C21-4DEA-BE90-CE6BF3432973}" dt="2023-05-29T08:17:50.240" v="2055" actId="208"/>
          <ac:spMkLst>
            <pc:docMk/>
            <pc:sldMk cId="3662963717" sldId="306"/>
            <ac:spMk id="16" creationId="{24BF6D7A-F949-2975-318D-83AEF9D7B82F}"/>
          </ac:spMkLst>
        </pc:spChg>
        <pc:spChg chg="mod">
          <ac:chgData name="Trần Duy Tùng" userId="1b77a4dd-98f3-47ad-b382-f86182ff5d49" providerId="ADAL" clId="{FFC5ED95-5C21-4DEA-BE90-CE6BF3432973}" dt="2023-05-29T08:17:50.240" v="2055" actId="208"/>
          <ac:spMkLst>
            <pc:docMk/>
            <pc:sldMk cId="3662963717" sldId="306"/>
            <ac:spMk id="17" creationId="{447C16FA-C0FE-6A0B-EBA6-2C9E823C7A8A}"/>
          </ac:spMkLst>
        </pc:spChg>
        <pc:spChg chg="mod">
          <ac:chgData name="Trần Duy Tùng" userId="1b77a4dd-98f3-47ad-b382-f86182ff5d49" providerId="ADAL" clId="{FFC5ED95-5C21-4DEA-BE90-CE6BF3432973}" dt="2023-05-29T08:18:00.162" v="2060" actId="208"/>
          <ac:spMkLst>
            <pc:docMk/>
            <pc:sldMk cId="3662963717" sldId="306"/>
            <ac:spMk id="18" creationId="{156B48D1-610D-103B-2EA6-55B83175F42F}"/>
          </ac:spMkLst>
        </pc:spChg>
        <pc:spChg chg="mod">
          <ac:chgData name="Trần Duy Tùng" userId="1b77a4dd-98f3-47ad-b382-f86182ff5d49" providerId="ADAL" clId="{FFC5ED95-5C21-4DEA-BE90-CE6BF3432973}" dt="2023-05-29T08:17:50.240" v="2055" actId="208"/>
          <ac:spMkLst>
            <pc:docMk/>
            <pc:sldMk cId="3662963717" sldId="306"/>
            <ac:spMk id="19" creationId="{2841E660-4A4B-C3EB-896C-EC2993CF69CC}"/>
          </ac:spMkLst>
        </pc:spChg>
        <pc:spChg chg="mod">
          <ac:chgData name="Trần Duy Tùng" userId="1b77a4dd-98f3-47ad-b382-f86182ff5d49" providerId="ADAL" clId="{FFC5ED95-5C21-4DEA-BE90-CE6BF3432973}" dt="2023-05-28T14:58:55.673" v="1760" actId="20577"/>
          <ac:spMkLst>
            <pc:docMk/>
            <pc:sldMk cId="3662963717" sldId="306"/>
            <ac:spMk id="28" creationId="{DC592821-E54B-17F8-856A-D39F1ADF2BC9}"/>
          </ac:spMkLst>
        </pc:spChg>
        <pc:cxnChg chg="add mod">
          <ac:chgData name="Trần Duy Tùng" userId="1b77a4dd-98f3-47ad-b382-f86182ff5d49" providerId="ADAL" clId="{FFC5ED95-5C21-4DEA-BE90-CE6BF3432973}" dt="2023-05-28T14:59:13.892" v="1765" actId="208"/>
          <ac:cxnSpMkLst>
            <pc:docMk/>
            <pc:sldMk cId="3662963717" sldId="306"/>
            <ac:cxnSpMk id="3" creationId="{D347762D-F858-124D-BF02-7937F2AAD0C9}"/>
          </ac:cxnSpMkLst>
        </pc:cxnChg>
        <pc:cxnChg chg="add mod">
          <ac:chgData name="Trần Duy Tùng" userId="1b77a4dd-98f3-47ad-b382-f86182ff5d49" providerId="ADAL" clId="{FFC5ED95-5C21-4DEA-BE90-CE6BF3432973}" dt="2023-05-28T14:59:15.629" v="1766" actId="208"/>
          <ac:cxnSpMkLst>
            <pc:docMk/>
            <pc:sldMk cId="3662963717" sldId="306"/>
            <ac:cxnSpMk id="4" creationId="{7585E9C0-26D3-1F11-BD43-C7C1A65305A9}"/>
          </ac:cxnSpMkLst>
        </pc:cxnChg>
        <pc:cxnChg chg="mod">
          <ac:chgData name="Trần Duy Tùng" userId="1b77a4dd-98f3-47ad-b382-f86182ff5d49" providerId="ADAL" clId="{FFC5ED95-5C21-4DEA-BE90-CE6BF3432973}" dt="2023-05-29T08:17:11.124" v="2050" actId="208"/>
          <ac:cxnSpMkLst>
            <pc:docMk/>
            <pc:sldMk cId="3662963717" sldId="306"/>
            <ac:cxnSpMk id="12" creationId="{1948D6AC-D2E5-CD92-1218-49F1EAF16FD1}"/>
          </ac:cxnSpMkLst>
        </pc:cxnChg>
        <pc:cxnChg chg="mod">
          <ac:chgData name="Trần Duy Tùng" userId="1b77a4dd-98f3-47ad-b382-f86182ff5d49" providerId="ADAL" clId="{FFC5ED95-5C21-4DEA-BE90-CE6BF3432973}" dt="2023-05-29T08:17:13.044" v="2051" actId="208"/>
          <ac:cxnSpMkLst>
            <pc:docMk/>
            <pc:sldMk cId="3662963717" sldId="306"/>
            <ac:cxnSpMk id="13" creationId="{155ED048-CC7A-EE2F-8CB0-DE463B9E3FED}"/>
          </ac:cxnSpMkLst>
        </pc:cxnChg>
        <pc:cxnChg chg="mod">
          <ac:chgData name="Trần Duy Tùng" userId="1b77a4dd-98f3-47ad-b382-f86182ff5d49" providerId="ADAL" clId="{FFC5ED95-5C21-4DEA-BE90-CE6BF3432973}" dt="2023-05-29T08:17:54.300" v="2057" actId="208"/>
          <ac:cxnSpMkLst>
            <pc:docMk/>
            <pc:sldMk cId="3662963717" sldId="306"/>
            <ac:cxnSpMk id="22" creationId="{3FAFA12E-2BAC-9F6C-8B33-68EBDE051BD3}"/>
          </ac:cxnSpMkLst>
        </pc:cxnChg>
        <pc:cxnChg chg="mod">
          <ac:chgData name="Trần Duy Tùng" userId="1b77a4dd-98f3-47ad-b382-f86182ff5d49" providerId="ADAL" clId="{FFC5ED95-5C21-4DEA-BE90-CE6BF3432973}" dt="2023-05-29T08:17:56.383" v="2058" actId="208"/>
          <ac:cxnSpMkLst>
            <pc:docMk/>
            <pc:sldMk cId="3662963717" sldId="306"/>
            <ac:cxnSpMk id="23" creationId="{2585B32D-9375-B571-89E9-1534FAFF9362}"/>
          </ac:cxnSpMkLst>
        </pc:cxnChg>
        <pc:cxnChg chg="mod">
          <ac:chgData name="Trần Duy Tùng" userId="1b77a4dd-98f3-47ad-b382-f86182ff5d49" providerId="ADAL" clId="{FFC5ED95-5C21-4DEA-BE90-CE6BF3432973}" dt="2023-05-29T08:17:52.385" v="2056" actId="208"/>
          <ac:cxnSpMkLst>
            <pc:docMk/>
            <pc:sldMk cId="3662963717" sldId="306"/>
            <ac:cxnSpMk id="24" creationId="{AFC140F9-562F-159A-3C68-7F3B34390C01}"/>
          </ac:cxnSpMkLst>
        </pc:cxnChg>
        <pc:cxnChg chg="mod">
          <ac:chgData name="Trần Duy Tùng" userId="1b77a4dd-98f3-47ad-b382-f86182ff5d49" providerId="ADAL" clId="{FFC5ED95-5C21-4DEA-BE90-CE6BF3432973}" dt="2023-05-29T08:17:58.358" v="2059" actId="208"/>
          <ac:cxnSpMkLst>
            <pc:docMk/>
            <pc:sldMk cId="3662963717" sldId="306"/>
            <ac:cxnSpMk id="25" creationId="{8386F03D-1435-52AA-13D2-6CDF65B6FADC}"/>
          </ac:cxnSpMkLst>
        </pc:cxnChg>
      </pc:sldChg>
      <pc:sldChg chg="addSp delSp modSp add mod modTransition">
        <pc:chgData name="Trần Duy Tùng" userId="1b77a4dd-98f3-47ad-b382-f86182ff5d49" providerId="ADAL" clId="{FFC5ED95-5C21-4DEA-BE90-CE6BF3432973}" dt="2023-05-29T08:18:21.652" v="2069" actId="208"/>
        <pc:sldMkLst>
          <pc:docMk/>
          <pc:sldMk cId="2007396084" sldId="307"/>
        </pc:sldMkLst>
        <pc:spChg chg="del">
          <ac:chgData name="Trần Duy Tùng" userId="1b77a4dd-98f3-47ad-b382-f86182ff5d49" providerId="ADAL" clId="{FFC5ED95-5C21-4DEA-BE90-CE6BF3432973}" dt="2023-05-28T15:34:01.918" v="1933" actId="478"/>
          <ac:spMkLst>
            <pc:docMk/>
            <pc:sldMk cId="2007396084" sldId="307"/>
            <ac:spMk id="2" creationId="{2545F0A1-8BB3-F115-76C4-5BC1E10DB490}"/>
          </ac:spMkLst>
        </pc:spChg>
        <pc:spChg chg="mod">
          <ac:chgData name="Trần Duy Tùng" userId="1b77a4dd-98f3-47ad-b382-f86182ff5d49" providerId="ADAL" clId="{FFC5ED95-5C21-4DEA-BE90-CE6BF3432973}" dt="2023-05-29T08:18:04.608" v="2061" actId="208"/>
          <ac:spMkLst>
            <pc:docMk/>
            <pc:sldMk cId="2007396084" sldId="307"/>
            <ac:spMk id="9" creationId="{3FAD5C67-9AA5-66FA-B89A-57CAE8A5EB48}"/>
          </ac:spMkLst>
        </pc:spChg>
        <pc:spChg chg="mod">
          <ac:chgData name="Trần Duy Tùng" userId="1b77a4dd-98f3-47ad-b382-f86182ff5d49" providerId="ADAL" clId="{FFC5ED95-5C21-4DEA-BE90-CE6BF3432973}" dt="2023-05-28T14:59:35.004" v="1772" actId="208"/>
          <ac:spMkLst>
            <pc:docMk/>
            <pc:sldMk cId="2007396084" sldId="307"/>
            <ac:spMk id="10" creationId="{5EBDCA72-E011-0DE5-CCE3-7B15D501C9ED}"/>
          </ac:spMkLst>
        </pc:spChg>
        <pc:spChg chg="mod">
          <ac:chgData name="Trần Duy Tùng" userId="1b77a4dd-98f3-47ad-b382-f86182ff5d49" providerId="ADAL" clId="{FFC5ED95-5C21-4DEA-BE90-CE6BF3432973}" dt="2023-05-28T14:59:36.692" v="1773" actId="208"/>
          <ac:spMkLst>
            <pc:docMk/>
            <pc:sldMk cId="2007396084" sldId="307"/>
            <ac:spMk id="11" creationId="{87ECB512-DA15-609E-BB53-CF6453EE7611}"/>
          </ac:spMkLst>
        </pc:spChg>
        <pc:spChg chg="mod">
          <ac:chgData name="Trần Duy Tùng" userId="1b77a4dd-98f3-47ad-b382-f86182ff5d49" providerId="ADAL" clId="{FFC5ED95-5C21-4DEA-BE90-CE6BF3432973}" dt="2023-05-29T08:18:17.639" v="2067" actId="208"/>
          <ac:spMkLst>
            <pc:docMk/>
            <pc:sldMk cId="2007396084" sldId="307"/>
            <ac:spMk id="16" creationId="{24BF6D7A-F949-2975-318D-83AEF9D7B82F}"/>
          </ac:spMkLst>
        </pc:spChg>
        <pc:spChg chg="mod">
          <ac:chgData name="Trần Duy Tùng" userId="1b77a4dd-98f3-47ad-b382-f86182ff5d49" providerId="ADAL" clId="{FFC5ED95-5C21-4DEA-BE90-CE6BF3432973}" dt="2023-05-29T08:18:17.639" v="2067" actId="208"/>
          <ac:spMkLst>
            <pc:docMk/>
            <pc:sldMk cId="2007396084" sldId="307"/>
            <ac:spMk id="17" creationId="{447C16FA-C0FE-6A0B-EBA6-2C9E823C7A8A}"/>
          </ac:spMkLst>
        </pc:spChg>
        <pc:spChg chg="mod">
          <ac:chgData name="Trần Duy Tùng" userId="1b77a4dd-98f3-47ad-b382-f86182ff5d49" providerId="ADAL" clId="{FFC5ED95-5C21-4DEA-BE90-CE6BF3432973}" dt="2023-05-29T08:18:21.652" v="2069" actId="208"/>
          <ac:spMkLst>
            <pc:docMk/>
            <pc:sldMk cId="2007396084" sldId="307"/>
            <ac:spMk id="18" creationId="{156B48D1-610D-103B-2EA6-55B83175F42F}"/>
          </ac:spMkLst>
        </pc:spChg>
        <pc:spChg chg="mod">
          <ac:chgData name="Trần Duy Tùng" userId="1b77a4dd-98f3-47ad-b382-f86182ff5d49" providerId="ADAL" clId="{FFC5ED95-5C21-4DEA-BE90-CE6BF3432973}" dt="2023-05-29T08:18:17.639" v="2067" actId="208"/>
          <ac:spMkLst>
            <pc:docMk/>
            <pc:sldMk cId="2007396084" sldId="307"/>
            <ac:spMk id="19" creationId="{2841E660-4A4B-C3EB-896C-EC2993CF69CC}"/>
          </ac:spMkLst>
        </pc:spChg>
        <pc:cxnChg chg="del">
          <ac:chgData name="Trần Duy Tùng" userId="1b77a4dd-98f3-47ad-b382-f86182ff5d49" providerId="ADAL" clId="{FFC5ED95-5C21-4DEA-BE90-CE6BF3432973}" dt="2023-05-28T14:59:32.288" v="1770" actId="478"/>
          <ac:cxnSpMkLst>
            <pc:docMk/>
            <pc:sldMk cId="2007396084" sldId="307"/>
            <ac:cxnSpMk id="3" creationId="{D347762D-F858-124D-BF02-7937F2AAD0C9}"/>
          </ac:cxnSpMkLst>
        </pc:cxnChg>
        <pc:cxnChg chg="del">
          <ac:chgData name="Trần Duy Tùng" userId="1b77a4dd-98f3-47ad-b382-f86182ff5d49" providerId="ADAL" clId="{FFC5ED95-5C21-4DEA-BE90-CE6BF3432973}" dt="2023-05-28T14:59:33.153" v="1771" actId="478"/>
          <ac:cxnSpMkLst>
            <pc:docMk/>
            <pc:sldMk cId="2007396084" sldId="307"/>
            <ac:cxnSpMk id="4" creationId="{7585E9C0-26D3-1F11-BD43-C7C1A65305A9}"/>
          </ac:cxnSpMkLst>
        </pc:cxnChg>
        <pc:cxnChg chg="add mod">
          <ac:chgData name="Trần Duy Tùng" userId="1b77a4dd-98f3-47ad-b382-f86182ff5d49" providerId="ADAL" clId="{FFC5ED95-5C21-4DEA-BE90-CE6BF3432973}" dt="2023-05-28T14:59:44.973" v="1775" actId="208"/>
          <ac:cxnSpMkLst>
            <pc:docMk/>
            <pc:sldMk cId="2007396084" sldId="307"/>
            <ac:cxnSpMk id="5" creationId="{E11D9738-7BD2-5A80-370B-3034B35D0B9C}"/>
          </ac:cxnSpMkLst>
        </pc:cxnChg>
        <pc:cxnChg chg="mod">
          <ac:chgData name="Trần Duy Tùng" userId="1b77a4dd-98f3-47ad-b382-f86182ff5d49" providerId="ADAL" clId="{FFC5ED95-5C21-4DEA-BE90-CE6BF3432973}" dt="2023-05-29T08:18:06.045" v="2062" actId="208"/>
          <ac:cxnSpMkLst>
            <pc:docMk/>
            <pc:sldMk cId="2007396084" sldId="307"/>
            <ac:cxnSpMk id="12" creationId="{1948D6AC-D2E5-CD92-1218-49F1EAF16FD1}"/>
          </ac:cxnSpMkLst>
        </pc:cxnChg>
        <pc:cxnChg chg="mod">
          <ac:chgData name="Trần Duy Tùng" userId="1b77a4dd-98f3-47ad-b382-f86182ff5d49" providerId="ADAL" clId="{FFC5ED95-5C21-4DEA-BE90-CE6BF3432973}" dt="2023-05-29T08:18:07.639" v="2063" actId="208"/>
          <ac:cxnSpMkLst>
            <pc:docMk/>
            <pc:sldMk cId="2007396084" sldId="307"/>
            <ac:cxnSpMk id="13" creationId="{155ED048-CC7A-EE2F-8CB0-DE463B9E3FED}"/>
          </ac:cxnSpMkLst>
        </pc:cxnChg>
        <pc:cxnChg chg="mod">
          <ac:chgData name="Trần Duy Tùng" userId="1b77a4dd-98f3-47ad-b382-f86182ff5d49" providerId="ADAL" clId="{FFC5ED95-5C21-4DEA-BE90-CE6BF3432973}" dt="2023-05-29T08:18:11.543" v="2065" actId="208"/>
          <ac:cxnSpMkLst>
            <pc:docMk/>
            <pc:sldMk cId="2007396084" sldId="307"/>
            <ac:cxnSpMk id="22" creationId="{3FAFA12E-2BAC-9F6C-8B33-68EBDE051BD3}"/>
          </ac:cxnSpMkLst>
        </pc:cxnChg>
        <pc:cxnChg chg="mod">
          <ac:chgData name="Trần Duy Tùng" userId="1b77a4dd-98f3-47ad-b382-f86182ff5d49" providerId="ADAL" clId="{FFC5ED95-5C21-4DEA-BE90-CE6BF3432973}" dt="2023-05-29T08:18:13.479" v="2066" actId="208"/>
          <ac:cxnSpMkLst>
            <pc:docMk/>
            <pc:sldMk cId="2007396084" sldId="307"/>
            <ac:cxnSpMk id="23" creationId="{2585B32D-9375-B571-89E9-1534FAFF9362}"/>
          </ac:cxnSpMkLst>
        </pc:cxnChg>
        <pc:cxnChg chg="mod">
          <ac:chgData name="Trần Duy Tùng" userId="1b77a4dd-98f3-47ad-b382-f86182ff5d49" providerId="ADAL" clId="{FFC5ED95-5C21-4DEA-BE90-CE6BF3432973}" dt="2023-05-29T08:18:09.943" v="2064" actId="208"/>
          <ac:cxnSpMkLst>
            <pc:docMk/>
            <pc:sldMk cId="2007396084" sldId="307"/>
            <ac:cxnSpMk id="24" creationId="{AFC140F9-562F-159A-3C68-7F3B34390C01}"/>
          </ac:cxnSpMkLst>
        </pc:cxnChg>
        <pc:cxnChg chg="mod">
          <ac:chgData name="Trần Duy Tùng" userId="1b77a4dd-98f3-47ad-b382-f86182ff5d49" providerId="ADAL" clId="{FFC5ED95-5C21-4DEA-BE90-CE6BF3432973}" dt="2023-05-29T08:18:19.764" v="2068" actId="208"/>
          <ac:cxnSpMkLst>
            <pc:docMk/>
            <pc:sldMk cId="2007396084" sldId="307"/>
            <ac:cxnSpMk id="25" creationId="{8386F03D-1435-52AA-13D2-6CDF65B6FADC}"/>
          </ac:cxnSpMkLst>
        </pc:cxnChg>
      </pc:sldChg>
      <pc:sldChg chg="delSp modSp add mod modTransition">
        <pc:chgData name="Trần Duy Tùng" userId="1b77a4dd-98f3-47ad-b382-f86182ff5d49" providerId="ADAL" clId="{FFC5ED95-5C21-4DEA-BE90-CE6BF3432973}" dt="2023-05-29T08:18:47.232" v="2079" actId="208"/>
        <pc:sldMkLst>
          <pc:docMk/>
          <pc:sldMk cId="2505229924" sldId="308"/>
        </pc:sldMkLst>
        <pc:spChg chg="del">
          <ac:chgData name="Trần Duy Tùng" userId="1b77a4dd-98f3-47ad-b382-f86182ff5d49" providerId="ADAL" clId="{FFC5ED95-5C21-4DEA-BE90-CE6BF3432973}" dt="2023-05-28T15:34:02.520" v="1934" actId="478"/>
          <ac:spMkLst>
            <pc:docMk/>
            <pc:sldMk cId="2505229924" sldId="308"/>
            <ac:spMk id="2" creationId="{2545F0A1-8BB3-F115-76C4-5BC1E10DB490}"/>
          </ac:spMkLst>
        </pc:spChg>
        <pc:spChg chg="mod">
          <ac:chgData name="Trần Duy Tùng" userId="1b77a4dd-98f3-47ad-b382-f86182ff5d49" providerId="ADAL" clId="{FFC5ED95-5C21-4DEA-BE90-CE6BF3432973}" dt="2023-05-28T15:00:14.129" v="1781" actId="208"/>
          <ac:spMkLst>
            <pc:docMk/>
            <pc:sldMk cId="2505229924" sldId="308"/>
            <ac:spMk id="9" creationId="{3FAD5C67-9AA5-66FA-B89A-57CAE8A5EB48}"/>
          </ac:spMkLst>
        </pc:spChg>
        <pc:spChg chg="mod">
          <ac:chgData name="Trần Duy Tùng" userId="1b77a4dd-98f3-47ad-b382-f86182ff5d49" providerId="ADAL" clId="{FFC5ED95-5C21-4DEA-BE90-CE6BF3432973}" dt="2023-05-29T08:18:28.566" v="2072" actId="208"/>
          <ac:spMkLst>
            <pc:docMk/>
            <pc:sldMk cId="2505229924" sldId="308"/>
            <ac:spMk id="10" creationId="{5EBDCA72-E011-0DE5-CCE3-7B15D501C9ED}"/>
          </ac:spMkLst>
        </pc:spChg>
        <pc:spChg chg="mod">
          <ac:chgData name="Trần Duy Tùng" userId="1b77a4dd-98f3-47ad-b382-f86182ff5d49" providerId="ADAL" clId="{FFC5ED95-5C21-4DEA-BE90-CE6BF3432973}" dt="2023-05-28T15:00:10.988" v="1779" actId="208"/>
          <ac:spMkLst>
            <pc:docMk/>
            <pc:sldMk cId="2505229924" sldId="308"/>
            <ac:spMk id="16" creationId="{24BF6D7A-F949-2975-318D-83AEF9D7B82F}"/>
          </ac:spMkLst>
        </pc:spChg>
        <pc:spChg chg="mod">
          <ac:chgData name="Trần Duy Tùng" userId="1b77a4dd-98f3-47ad-b382-f86182ff5d49" providerId="ADAL" clId="{FFC5ED95-5C21-4DEA-BE90-CE6BF3432973}" dt="2023-05-29T08:18:30.098" v="2073" actId="208"/>
          <ac:spMkLst>
            <pc:docMk/>
            <pc:sldMk cId="2505229924" sldId="308"/>
            <ac:spMk id="17" creationId="{447C16FA-C0FE-6A0B-EBA6-2C9E823C7A8A}"/>
          </ac:spMkLst>
        </pc:spChg>
        <pc:spChg chg="mod">
          <ac:chgData name="Trần Duy Tùng" userId="1b77a4dd-98f3-47ad-b382-f86182ff5d49" providerId="ADAL" clId="{FFC5ED95-5C21-4DEA-BE90-CE6BF3432973}" dt="2023-05-29T08:18:45.212" v="2078" actId="208"/>
          <ac:spMkLst>
            <pc:docMk/>
            <pc:sldMk cId="2505229924" sldId="308"/>
            <ac:spMk id="18" creationId="{156B48D1-610D-103B-2EA6-55B83175F42F}"/>
          </ac:spMkLst>
        </pc:spChg>
        <pc:spChg chg="mod">
          <ac:chgData name="Trần Duy Tùng" userId="1b77a4dd-98f3-47ad-b382-f86182ff5d49" providerId="ADAL" clId="{FFC5ED95-5C21-4DEA-BE90-CE6BF3432973}" dt="2023-05-29T08:18:38.071" v="2077" actId="208"/>
          <ac:spMkLst>
            <pc:docMk/>
            <pc:sldMk cId="2505229924" sldId="308"/>
            <ac:spMk id="19" creationId="{2841E660-4A4B-C3EB-896C-EC2993CF69CC}"/>
          </ac:spMkLst>
        </pc:spChg>
        <pc:cxnChg chg="del">
          <ac:chgData name="Trần Duy Tùng" userId="1b77a4dd-98f3-47ad-b382-f86182ff5d49" providerId="ADAL" clId="{FFC5ED95-5C21-4DEA-BE90-CE6BF3432973}" dt="2023-05-28T15:00:04.368" v="1778" actId="478"/>
          <ac:cxnSpMkLst>
            <pc:docMk/>
            <pc:sldMk cId="2505229924" sldId="308"/>
            <ac:cxnSpMk id="5" creationId="{E11D9738-7BD2-5A80-370B-3034B35D0B9C}"/>
          </ac:cxnSpMkLst>
        </pc:cxnChg>
        <pc:cxnChg chg="mod">
          <ac:chgData name="Trần Duy Tùng" userId="1b77a4dd-98f3-47ad-b382-f86182ff5d49" providerId="ADAL" clId="{FFC5ED95-5C21-4DEA-BE90-CE6BF3432973}" dt="2023-05-29T08:18:25.495" v="2070" actId="208"/>
          <ac:cxnSpMkLst>
            <pc:docMk/>
            <pc:sldMk cId="2505229924" sldId="308"/>
            <ac:cxnSpMk id="12" creationId="{1948D6AC-D2E5-CD92-1218-49F1EAF16FD1}"/>
          </ac:cxnSpMkLst>
        </pc:cxnChg>
        <pc:cxnChg chg="mod">
          <ac:chgData name="Trần Duy Tùng" userId="1b77a4dd-98f3-47ad-b382-f86182ff5d49" providerId="ADAL" clId="{FFC5ED95-5C21-4DEA-BE90-CE6BF3432973}" dt="2023-05-29T08:18:27.081" v="2071" actId="208"/>
          <ac:cxnSpMkLst>
            <pc:docMk/>
            <pc:sldMk cId="2505229924" sldId="308"/>
            <ac:cxnSpMk id="13" creationId="{155ED048-CC7A-EE2F-8CB0-DE463B9E3FED}"/>
          </ac:cxnSpMkLst>
        </pc:cxnChg>
        <pc:cxnChg chg="mod">
          <ac:chgData name="Trần Duy Tùng" userId="1b77a4dd-98f3-47ad-b382-f86182ff5d49" providerId="ADAL" clId="{FFC5ED95-5C21-4DEA-BE90-CE6BF3432973}" dt="2023-05-29T08:18:34.474" v="2075" actId="208"/>
          <ac:cxnSpMkLst>
            <pc:docMk/>
            <pc:sldMk cId="2505229924" sldId="308"/>
            <ac:cxnSpMk id="22" creationId="{3FAFA12E-2BAC-9F6C-8B33-68EBDE051BD3}"/>
          </ac:cxnSpMkLst>
        </pc:cxnChg>
        <pc:cxnChg chg="mod">
          <ac:chgData name="Trần Duy Tùng" userId="1b77a4dd-98f3-47ad-b382-f86182ff5d49" providerId="ADAL" clId="{FFC5ED95-5C21-4DEA-BE90-CE6BF3432973}" dt="2023-05-29T08:18:36.272" v="2076" actId="208"/>
          <ac:cxnSpMkLst>
            <pc:docMk/>
            <pc:sldMk cId="2505229924" sldId="308"/>
            <ac:cxnSpMk id="23" creationId="{2585B32D-9375-B571-89E9-1534FAFF9362}"/>
          </ac:cxnSpMkLst>
        </pc:cxnChg>
        <pc:cxnChg chg="mod">
          <ac:chgData name="Trần Duy Tùng" userId="1b77a4dd-98f3-47ad-b382-f86182ff5d49" providerId="ADAL" clId="{FFC5ED95-5C21-4DEA-BE90-CE6BF3432973}" dt="2023-05-29T08:18:32.342" v="2074" actId="208"/>
          <ac:cxnSpMkLst>
            <pc:docMk/>
            <pc:sldMk cId="2505229924" sldId="308"/>
            <ac:cxnSpMk id="24" creationId="{AFC140F9-562F-159A-3C68-7F3B34390C01}"/>
          </ac:cxnSpMkLst>
        </pc:cxnChg>
        <pc:cxnChg chg="mod">
          <ac:chgData name="Trần Duy Tùng" userId="1b77a4dd-98f3-47ad-b382-f86182ff5d49" providerId="ADAL" clId="{FFC5ED95-5C21-4DEA-BE90-CE6BF3432973}" dt="2023-05-29T08:18:47.232" v="2079" actId="208"/>
          <ac:cxnSpMkLst>
            <pc:docMk/>
            <pc:sldMk cId="2505229924" sldId="308"/>
            <ac:cxnSpMk id="25" creationId="{8386F03D-1435-52AA-13D2-6CDF65B6FADC}"/>
          </ac:cxnSpMkLst>
        </pc:cxnChg>
      </pc:sldChg>
      <pc:sldChg chg="delSp modSp add mod modTransition">
        <pc:chgData name="Trần Duy Tùng" userId="1b77a4dd-98f3-47ad-b382-f86182ff5d49" providerId="ADAL" clId="{FFC5ED95-5C21-4DEA-BE90-CE6BF3432973}" dt="2023-05-29T08:19:16.415" v="2083" actId="208"/>
        <pc:sldMkLst>
          <pc:docMk/>
          <pc:sldMk cId="3353493114" sldId="309"/>
        </pc:sldMkLst>
        <pc:spChg chg="del">
          <ac:chgData name="Trần Duy Tùng" userId="1b77a4dd-98f3-47ad-b382-f86182ff5d49" providerId="ADAL" clId="{FFC5ED95-5C21-4DEA-BE90-CE6BF3432973}" dt="2023-05-28T15:34:03.176" v="1935" actId="478"/>
          <ac:spMkLst>
            <pc:docMk/>
            <pc:sldMk cId="3353493114" sldId="309"/>
            <ac:spMk id="2" creationId="{2545F0A1-8BB3-F115-76C4-5BC1E10DB490}"/>
          </ac:spMkLst>
        </pc:spChg>
        <pc:spChg chg="mod">
          <ac:chgData name="Trần Duy Tùng" userId="1b77a4dd-98f3-47ad-b382-f86182ff5d49" providerId="ADAL" clId="{FFC5ED95-5C21-4DEA-BE90-CE6BF3432973}" dt="2023-05-29T08:19:04.895" v="2080" actId="208"/>
          <ac:spMkLst>
            <pc:docMk/>
            <pc:sldMk cId="3353493114" sldId="309"/>
            <ac:spMk id="10" creationId="{5EBDCA72-E011-0DE5-CCE3-7B15D501C9ED}"/>
          </ac:spMkLst>
        </pc:spChg>
        <pc:spChg chg="mod">
          <ac:chgData name="Trần Duy Tùng" userId="1b77a4dd-98f3-47ad-b382-f86182ff5d49" providerId="ADAL" clId="{FFC5ED95-5C21-4DEA-BE90-CE6BF3432973}" dt="2023-05-29T08:19:04.895" v="2080" actId="208"/>
          <ac:spMkLst>
            <pc:docMk/>
            <pc:sldMk cId="3353493114" sldId="309"/>
            <ac:spMk id="11" creationId="{87ECB512-DA15-609E-BB53-CF6453EE7611}"/>
          </ac:spMkLst>
        </pc:spChg>
        <pc:spChg chg="mod">
          <ac:chgData name="Trần Duy Tùng" userId="1b77a4dd-98f3-47ad-b382-f86182ff5d49" providerId="ADAL" clId="{FFC5ED95-5C21-4DEA-BE90-CE6BF3432973}" dt="2023-05-29T08:19:12.639" v="2081" actId="208"/>
          <ac:spMkLst>
            <pc:docMk/>
            <pc:sldMk cId="3353493114" sldId="309"/>
            <ac:spMk id="16" creationId="{24BF6D7A-F949-2975-318D-83AEF9D7B82F}"/>
          </ac:spMkLst>
        </pc:spChg>
        <pc:spChg chg="mod">
          <ac:chgData name="Trần Duy Tùng" userId="1b77a4dd-98f3-47ad-b382-f86182ff5d49" providerId="ADAL" clId="{FFC5ED95-5C21-4DEA-BE90-CE6BF3432973}" dt="2023-05-29T08:19:12.639" v="2081" actId="208"/>
          <ac:spMkLst>
            <pc:docMk/>
            <pc:sldMk cId="3353493114" sldId="309"/>
            <ac:spMk id="17" creationId="{447C16FA-C0FE-6A0B-EBA6-2C9E823C7A8A}"/>
          </ac:spMkLst>
        </pc:spChg>
        <pc:spChg chg="mod">
          <ac:chgData name="Trần Duy Tùng" userId="1b77a4dd-98f3-47ad-b382-f86182ff5d49" providerId="ADAL" clId="{FFC5ED95-5C21-4DEA-BE90-CE6BF3432973}" dt="2023-05-29T08:19:16.415" v="2083" actId="208"/>
          <ac:spMkLst>
            <pc:docMk/>
            <pc:sldMk cId="3353493114" sldId="309"/>
            <ac:spMk id="18" creationId="{156B48D1-610D-103B-2EA6-55B83175F42F}"/>
          </ac:spMkLst>
        </pc:spChg>
        <pc:spChg chg="mod">
          <ac:chgData name="Trần Duy Tùng" userId="1b77a4dd-98f3-47ad-b382-f86182ff5d49" providerId="ADAL" clId="{FFC5ED95-5C21-4DEA-BE90-CE6BF3432973}" dt="2023-05-29T08:19:12.639" v="2081" actId="208"/>
          <ac:spMkLst>
            <pc:docMk/>
            <pc:sldMk cId="3353493114" sldId="309"/>
            <ac:spMk id="19" creationId="{2841E660-4A4B-C3EB-896C-EC2993CF69CC}"/>
          </ac:spMkLst>
        </pc:spChg>
        <pc:cxnChg chg="mod">
          <ac:chgData name="Trần Duy Tùng" userId="1b77a4dd-98f3-47ad-b382-f86182ff5d49" providerId="ADAL" clId="{FFC5ED95-5C21-4DEA-BE90-CE6BF3432973}" dt="2023-05-29T08:19:04.895" v="2080" actId="208"/>
          <ac:cxnSpMkLst>
            <pc:docMk/>
            <pc:sldMk cId="3353493114" sldId="309"/>
            <ac:cxnSpMk id="12" creationId="{1948D6AC-D2E5-CD92-1218-49F1EAF16FD1}"/>
          </ac:cxnSpMkLst>
        </pc:cxnChg>
        <pc:cxnChg chg="mod">
          <ac:chgData name="Trần Duy Tùng" userId="1b77a4dd-98f3-47ad-b382-f86182ff5d49" providerId="ADAL" clId="{FFC5ED95-5C21-4DEA-BE90-CE6BF3432973}" dt="2023-05-29T08:19:04.895" v="2080" actId="208"/>
          <ac:cxnSpMkLst>
            <pc:docMk/>
            <pc:sldMk cId="3353493114" sldId="309"/>
            <ac:cxnSpMk id="13" creationId="{155ED048-CC7A-EE2F-8CB0-DE463B9E3FED}"/>
          </ac:cxnSpMkLst>
        </pc:cxnChg>
        <pc:cxnChg chg="mod">
          <ac:chgData name="Trần Duy Tùng" userId="1b77a4dd-98f3-47ad-b382-f86182ff5d49" providerId="ADAL" clId="{FFC5ED95-5C21-4DEA-BE90-CE6BF3432973}" dt="2023-05-29T08:19:12.639" v="2081" actId="208"/>
          <ac:cxnSpMkLst>
            <pc:docMk/>
            <pc:sldMk cId="3353493114" sldId="309"/>
            <ac:cxnSpMk id="22" creationId="{3FAFA12E-2BAC-9F6C-8B33-68EBDE051BD3}"/>
          </ac:cxnSpMkLst>
        </pc:cxnChg>
        <pc:cxnChg chg="mod">
          <ac:chgData name="Trần Duy Tùng" userId="1b77a4dd-98f3-47ad-b382-f86182ff5d49" providerId="ADAL" clId="{FFC5ED95-5C21-4DEA-BE90-CE6BF3432973}" dt="2023-05-29T08:19:12.639" v="2081" actId="208"/>
          <ac:cxnSpMkLst>
            <pc:docMk/>
            <pc:sldMk cId="3353493114" sldId="309"/>
            <ac:cxnSpMk id="23" creationId="{2585B32D-9375-B571-89E9-1534FAFF9362}"/>
          </ac:cxnSpMkLst>
        </pc:cxnChg>
        <pc:cxnChg chg="mod">
          <ac:chgData name="Trần Duy Tùng" userId="1b77a4dd-98f3-47ad-b382-f86182ff5d49" providerId="ADAL" clId="{FFC5ED95-5C21-4DEA-BE90-CE6BF3432973}" dt="2023-05-29T08:19:12.639" v="2081" actId="208"/>
          <ac:cxnSpMkLst>
            <pc:docMk/>
            <pc:sldMk cId="3353493114" sldId="309"/>
            <ac:cxnSpMk id="24" creationId="{AFC140F9-562F-159A-3C68-7F3B34390C01}"/>
          </ac:cxnSpMkLst>
        </pc:cxnChg>
        <pc:cxnChg chg="mod">
          <ac:chgData name="Trần Duy Tùng" userId="1b77a4dd-98f3-47ad-b382-f86182ff5d49" providerId="ADAL" clId="{FFC5ED95-5C21-4DEA-BE90-CE6BF3432973}" dt="2023-05-29T08:19:14.750" v="2082" actId="208"/>
          <ac:cxnSpMkLst>
            <pc:docMk/>
            <pc:sldMk cId="3353493114" sldId="309"/>
            <ac:cxnSpMk id="25" creationId="{8386F03D-1435-52AA-13D2-6CDF65B6FADC}"/>
          </ac:cxnSpMkLst>
        </pc:cxnChg>
      </pc:sldChg>
      <pc:sldChg chg="delSp modSp add mod ord modTransition">
        <pc:chgData name="Trần Duy Tùng" userId="1b77a4dd-98f3-47ad-b382-f86182ff5d49" providerId="ADAL" clId="{FFC5ED95-5C21-4DEA-BE90-CE6BF3432973}" dt="2023-05-28T15:34:03.810" v="1936" actId="478"/>
        <pc:sldMkLst>
          <pc:docMk/>
          <pc:sldMk cId="3450779714" sldId="310"/>
        </pc:sldMkLst>
        <pc:spChg chg="del">
          <ac:chgData name="Trần Duy Tùng" userId="1b77a4dd-98f3-47ad-b382-f86182ff5d49" providerId="ADAL" clId="{FFC5ED95-5C21-4DEA-BE90-CE6BF3432973}" dt="2023-05-28T15:34:03.810" v="1936" actId="478"/>
          <ac:spMkLst>
            <pc:docMk/>
            <pc:sldMk cId="3450779714" sldId="310"/>
            <ac:spMk id="2" creationId="{2545F0A1-8BB3-F115-76C4-5BC1E10DB490}"/>
          </ac:spMkLst>
        </pc:spChg>
        <pc:spChg chg="mod">
          <ac:chgData name="Trần Duy Tùng" userId="1b77a4dd-98f3-47ad-b382-f86182ff5d49" providerId="ADAL" clId="{FFC5ED95-5C21-4DEA-BE90-CE6BF3432973}" dt="2023-05-28T15:00:46.228" v="1803" actId="20577"/>
          <ac:spMkLst>
            <pc:docMk/>
            <pc:sldMk cId="3450779714" sldId="310"/>
            <ac:spMk id="206" creationId="{00000000-0000-0000-0000-000000000000}"/>
          </ac:spMkLst>
        </pc:spChg>
      </pc:sldChg>
      <pc:sldChg chg="addSp delSp modSp add mod modTransition">
        <pc:chgData name="Trần Duy Tùng" userId="1b77a4dd-98f3-47ad-b382-f86182ff5d49" providerId="ADAL" clId="{FFC5ED95-5C21-4DEA-BE90-CE6BF3432973}" dt="2023-05-29T12:15:57.023" v="2101" actId="478"/>
        <pc:sldMkLst>
          <pc:docMk/>
          <pc:sldMk cId="1671741475" sldId="311"/>
        </pc:sldMkLst>
        <pc:spChg chg="del">
          <ac:chgData name="Trần Duy Tùng" userId="1b77a4dd-98f3-47ad-b382-f86182ff5d49" providerId="ADAL" clId="{FFC5ED95-5C21-4DEA-BE90-CE6BF3432973}" dt="2023-05-28T15:34:04.440" v="1937" actId="478"/>
          <ac:spMkLst>
            <pc:docMk/>
            <pc:sldMk cId="1671741475" sldId="311"/>
            <ac:spMk id="2" creationId="{2545F0A1-8BB3-F115-76C4-5BC1E10DB490}"/>
          </ac:spMkLst>
        </pc:spChg>
        <pc:spChg chg="add del mod">
          <ac:chgData name="Trần Duy Tùng" userId="1b77a4dd-98f3-47ad-b382-f86182ff5d49" providerId="ADAL" clId="{FFC5ED95-5C21-4DEA-BE90-CE6BF3432973}" dt="2023-05-28T15:01:00.765" v="1807" actId="478"/>
          <ac:spMkLst>
            <pc:docMk/>
            <pc:sldMk cId="1671741475" sldId="311"/>
            <ac:spMk id="5" creationId="{85087393-25C0-9D28-BF96-ED515D7EB7BA}"/>
          </ac:spMkLst>
        </pc:spChg>
        <pc:spChg chg="add mod">
          <ac:chgData name="Trần Duy Tùng" userId="1b77a4dd-98f3-47ad-b382-f86182ff5d49" providerId="ADAL" clId="{FFC5ED95-5C21-4DEA-BE90-CE6BF3432973}" dt="2023-05-28T15:06:14.158" v="1866" actId="1076"/>
          <ac:spMkLst>
            <pc:docMk/>
            <pc:sldMk cId="1671741475" sldId="311"/>
            <ac:spMk id="6" creationId="{052586B2-77F9-ED74-BE98-71B04D34ABA4}"/>
          </ac:spMkLst>
        </pc:spChg>
        <pc:spChg chg="del">
          <ac:chgData name="Trần Duy Tùng" userId="1b77a4dd-98f3-47ad-b382-f86182ff5d49" providerId="ADAL" clId="{FFC5ED95-5C21-4DEA-BE90-CE6BF3432973}" dt="2023-05-28T15:00:59.110" v="1805" actId="478"/>
          <ac:spMkLst>
            <pc:docMk/>
            <pc:sldMk cId="1671741475" sldId="311"/>
            <ac:spMk id="206" creationId="{00000000-0000-0000-0000-000000000000}"/>
          </ac:spMkLst>
        </pc:spChg>
        <pc:picChg chg="add del mod">
          <ac:chgData name="Trần Duy Tùng" userId="1b77a4dd-98f3-47ad-b382-f86182ff5d49" providerId="ADAL" clId="{FFC5ED95-5C21-4DEA-BE90-CE6BF3432973}" dt="2023-05-29T12:15:57.023" v="2101" actId="478"/>
          <ac:picMkLst>
            <pc:docMk/>
            <pc:sldMk cId="1671741475" sldId="311"/>
            <ac:picMk id="3" creationId="{39133B15-AFEE-03DC-679A-B1052C132EE4}"/>
          </ac:picMkLst>
        </pc:picChg>
        <pc:picChg chg="del">
          <ac:chgData name="Trần Duy Tùng" userId="1b77a4dd-98f3-47ad-b382-f86182ff5d49" providerId="ADAL" clId="{FFC5ED95-5C21-4DEA-BE90-CE6BF3432973}" dt="2023-05-28T15:00:59.709" v="1806" actId="478"/>
          <ac:picMkLst>
            <pc:docMk/>
            <pc:sldMk cId="1671741475" sldId="311"/>
            <ac:picMk id="3" creationId="{3FC99B03-B590-D6D8-33BC-82729A67AD27}"/>
          </ac:picMkLst>
        </pc:picChg>
      </pc:sldChg>
      <pc:sldChg chg="modSp add del mod ord">
        <pc:chgData name="Trần Duy Tùng" userId="1b77a4dd-98f3-47ad-b382-f86182ff5d49" providerId="ADAL" clId="{FFC5ED95-5C21-4DEA-BE90-CE6BF3432973}" dt="2023-05-28T15:25:02.372" v="1898" actId="47"/>
        <pc:sldMkLst>
          <pc:docMk/>
          <pc:sldMk cId="1670042174" sldId="312"/>
        </pc:sldMkLst>
        <pc:spChg chg="mod">
          <ac:chgData name="Trần Duy Tùng" userId="1b77a4dd-98f3-47ad-b382-f86182ff5d49" providerId="ADAL" clId="{FFC5ED95-5C21-4DEA-BE90-CE6BF3432973}" dt="2023-05-28T15:07:02.469" v="1884" actId="13822"/>
          <ac:spMkLst>
            <pc:docMk/>
            <pc:sldMk cId="1670042174" sldId="312"/>
            <ac:spMk id="9" creationId="{3FAD5C67-9AA5-66FA-B89A-57CAE8A5EB48}"/>
          </ac:spMkLst>
        </pc:spChg>
        <pc:spChg chg="mod">
          <ac:chgData name="Trần Duy Tùng" userId="1b77a4dd-98f3-47ad-b382-f86182ff5d49" providerId="ADAL" clId="{FFC5ED95-5C21-4DEA-BE90-CE6BF3432973}" dt="2023-05-28T15:24:46.981" v="1897" actId="13822"/>
          <ac:spMkLst>
            <pc:docMk/>
            <pc:sldMk cId="1670042174" sldId="312"/>
            <ac:spMk id="18" creationId="{156B48D1-610D-103B-2EA6-55B83175F42F}"/>
          </ac:spMkLst>
        </pc:spChg>
        <pc:spChg chg="mod">
          <ac:chgData name="Trần Duy Tùng" userId="1b77a4dd-98f3-47ad-b382-f86182ff5d49" providerId="ADAL" clId="{FFC5ED95-5C21-4DEA-BE90-CE6BF3432973}" dt="2023-05-28T15:06:53.834" v="1882" actId="20577"/>
          <ac:spMkLst>
            <pc:docMk/>
            <pc:sldMk cId="1670042174" sldId="312"/>
            <ac:spMk id="28" creationId="{DC592821-E54B-17F8-856A-D39F1ADF2BC9}"/>
          </ac:spMkLst>
        </pc:spChg>
      </pc:sldChg>
      <pc:sldChg chg="delSp modSp add mod">
        <pc:chgData name="Trần Duy Tùng" userId="1b77a4dd-98f3-47ad-b382-f86182ff5d49" providerId="ADAL" clId="{FFC5ED95-5C21-4DEA-BE90-CE6BF3432973}" dt="2023-05-29T08:19:44.797" v="2090" actId="208"/>
        <pc:sldMkLst>
          <pc:docMk/>
          <pc:sldMk cId="222400262" sldId="313"/>
        </pc:sldMkLst>
        <pc:spChg chg="del">
          <ac:chgData name="Trần Duy Tùng" userId="1b77a4dd-98f3-47ad-b382-f86182ff5d49" providerId="ADAL" clId="{FFC5ED95-5C21-4DEA-BE90-CE6BF3432973}" dt="2023-05-28T15:34:06.134" v="1939" actId="478"/>
          <ac:spMkLst>
            <pc:docMk/>
            <pc:sldMk cId="222400262" sldId="313"/>
            <ac:spMk id="2" creationId="{2545F0A1-8BB3-F115-76C4-5BC1E10DB490}"/>
          </ac:spMkLst>
        </pc:spChg>
        <pc:spChg chg="mod">
          <ac:chgData name="Trần Duy Tùng" userId="1b77a4dd-98f3-47ad-b382-f86182ff5d49" providerId="ADAL" clId="{FFC5ED95-5C21-4DEA-BE90-CE6BF3432973}" dt="2023-05-29T08:19:44.797" v="2090" actId="208"/>
          <ac:spMkLst>
            <pc:docMk/>
            <pc:sldMk cId="222400262" sldId="313"/>
            <ac:spMk id="9" creationId="{3FAD5C67-9AA5-66FA-B89A-57CAE8A5EB48}"/>
          </ac:spMkLst>
        </pc:spChg>
        <pc:spChg chg="mod">
          <ac:chgData name="Trần Duy Tùng" userId="1b77a4dd-98f3-47ad-b382-f86182ff5d49" providerId="ADAL" clId="{FFC5ED95-5C21-4DEA-BE90-CE6BF3432973}" dt="2023-05-29T08:19:44.797" v="2090" actId="208"/>
          <ac:spMkLst>
            <pc:docMk/>
            <pc:sldMk cId="222400262" sldId="313"/>
            <ac:spMk id="10" creationId="{5EBDCA72-E011-0DE5-CCE3-7B15D501C9ED}"/>
          </ac:spMkLst>
        </pc:spChg>
        <pc:spChg chg="mod">
          <ac:chgData name="Trần Duy Tùng" userId="1b77a4dd-98f3-47ad-b382-f86182ff5d49" providerId="ADAL" clId="{FFC5ED95-5C21-4DEA-BE90-CE6BF3432973}" dt="2023-05-29T08:19:44.797" v="2090" actId="208"/>
          <ac:spMkLst>
            <pc:docMk/>
            <pc:sldMk cId="222400262" sldId="313"/>
            <ac:spMk id="11" creationId="{87ECB512-DA15-609E-BB53-CF6453EE7611}"/>
          </ac:spMkLst>
        </pc:spChg>
        <pc:spChg chg="mod">
          <ac:chgData name="Trần Duy Tùng" userId="1b77a4dd-98f3-47ad-b382-f86182ff5d49" providerId="ADAL" clId="{FFC5ED95-5C21-4DEA-BE90-CE6BF3432973}" dt="2023-05-29T08:19:44.797" v="2090" actId="208"/>
          <ac:spMkLst>
            <pc:docMk/>
            <pc:sldMk cId="222400262" sldId="313"/>
            <ac:spMk id="16" creationId="{24BF6D7A-F949-2975-318D-83AEF9D7B82F}"/>
          </ac:spMkLst>
        </pc:spChg>
        <pc:spChg chg="mod">
          <ac:chgData name="Trần Duy Tùng" userId="1b77a4dd-98f3-47ad-b382-f86182ff5d49" providerId="ADAL" clId="{FFC5ED95-5C21-4DEA-BE90-CE6BF3432973}" dt="2023-05-29T08:19:44.797" v="2090" actId="208"/>
          <ac:spMkLst>
            <pc:docMk/>
            <pc:sldMk cId="222400262" sldId="313"/>
            <ac:spMk id="17" creationId="{447C16FA-C0FE-6A0B-EBA6-2C9E823C7A8A}"/>
          </ac:spMkLst>
        </pc:spChg>
        <pc:spChg chg="del">
          <ac:chgData name="Trần Duy Tùng" userId="1b77a4dd-98f3-47ad-b382-f86182ff5d49" providerId="ADAL" clId="{FFC5ED95-5C21-4DEA-BE90-CE6BF3432973}" dt="2023-05-28T15:07:09.593" v="1886" actId="478"/>
          <ac:spMkLst>
            <pc:docMk/>
            <pc:sldMk cId="222400262" sldId="313"/>
            <ac:spMk id="18" creationId="{156B48D1-610D-103B-2EA6-55B83175F42F}"/>
          </ac:spMkLst>
        </pc:spChg>
        <pc:spChg chg="mod">
          <ac:chgData name="Trần Duy Tùng" userId="1b77a4dd-98f3-47ad-b382-f86182ff5d49" providerId="ADAL" clId="{FFC5ED95-5C21-4DEA-BE90-CE6BF3432973}" dt="2023-05-29T08:19:44.797" v="2090" actId="208"/>
          <ac:spMkLst>
            <pc:docMk/>
            <pc:sldMk cId="222400262" sldId="313"/>
            <ac:spMk id="19" creationId="{2841E660-4A4B-C3EB-896C-EC2993CF69CC}"/>
          </ac:spMkLst>
        </pc:spChg>
        <pc:spChg chg="mod">
          <ac:chgData name="Trần Duy Tùng" userId="1b77a4dd-98f3-47ad-b382-f86182ff5d49" providerId="ADAL" clId="{FFC5ED95-5C21-4DEA-BE90-CE6BF3432973}" dt="2023-05-29T08:19:37.653" v="2089" actId="1076"/>
          <ac:spMkLst>
            <pc:docMk/>
            <pc:sldMk cId="222400262" sldId="313"/>
            <ac:spMk id="28" creationId="{DC592821-E54B-17F8-856A-D39F1ADF2BC9}"/>
          </ac:spMkLst>
        </pc:spChg>
        <pc:cxnChg chg="mod">
          <ac:chgData name="Trần Duy Tùng" userId="1b77a4dd-98f3-47ad-b382-f86182ff5d49" providerId="ADAL" clId="{FFC5ED95-5C21-4DEA-BE90-CE6BF3432973}" dt="2023-05-29T08:19:44.797" v="2090" actId="208"/>
          <ac:cxnSpMkLst>
            <pc:docMk/>
            <pc:sldMk cId="222400262" sldId="313"/>
            <ac:cxnSpMk id="12" creationId="{1948D6AC-D2E5-CD92-1218-49F1EAF16FD1}"/>
          </ac:cxnSpMkLst>
        </pc:cxnChg>
        <pc:cxnChg chg="mod">
          <ac:chgData name="Trần Duy Tùng" userId="1b77a4dd-98f3-47ad-b382-f86182ff5d49" providerId="ADAL" clId="{FFC5ED95-5C21-4DEA-BE90-CE6BF3432973}" dt="2023-05-29T08:19:44.797" v="2090" actId="208"/>
          <ac:cxnSpMkLst>
            <pc:docMk/>
            <pc:sldMk cId="222400262" sldId="313"/>
            <ac:cxnSpMk id="13" creationId="{155ED048-CC7A-EE2F-8CB0-DE463B9E3FED}"/>
          </ac:cxnSpMkLst>
        </pc:cxnChg>
        <pc:cxnChg chg="mod">
          <ac:chgData name="Trần Duy Tùng" userId="1b77a4dd-98f3-47ad-b382-f86182ff5d49" providerId="ADAL" clId="{FFC5ED95-5C21-4DEA-BE90-CE6BF3432973}" dt="2023-05-29T08:19:44.797" v="2090" actId="208"/>
          <ac:cxnSpMkLst>
            <pc:docMk/>
            <pc:sldMk cId="222400262" sldId="313"/>
            <ac:cxnSpMk id="22" creationId="{3FAFA12E-2BAC-9F6C-8B33-68EBDE051BD3}"/>
          </ac:cxnSpMkLst>
        </pc:cxnChg>
        <pc:cxnChg chg="mod">
          <ac:chgData name="Trần Duy Tùng" userId="1b77a4dd-98f3-47ad-b382-f86182ff5d49" providerId="ADAL" clId="{FFC5ED95-5C21-4DEA-BE90-CE6BF3432973}" dt="2023-05-29T08:19:44.797" v="2090" actId="208"/>
          <ac:cxnSpMkLst>
            <pc:docMk/>
            <pc:sldMk cId="222400262" sldId="313"/>
            <ac:cxnSpMk id="23" creationId="{2585B32D-9375-B571-89E9-1534FAFF9362}"/>
          </ac:cxnSpMkLst>
        </pc:cxnChg>
        <pc:cxnChg chg="mod">
          <ac:chgData name="Trần Duy Tùng" userId="1b77a4dd-98f3-47ad-b382-f86182ff5d49" providerId="ADAL" clId="{FFC5ED95-5C21-4DEA-BE90-CE6BF3432973}" dt="2023-05-29T08:19:44.797" v="2090" actId="208"/>
          <ac:cxnSpMkLst>
            <pc:docMk/>
            <pc:sldMk cId="222400262" sldId="313"/>
            <ac:cxnSpMk id="24" creationId="{AFC140F9-562F-159A-3C68-7F3B34390C01}"/>
          </ac:cxnSpMkLst>
        </pc:cxnChg>
        <pc:cxnChg chg="del mod">
          <ac:chgData name="Trần Duy Tùng" userId="1b77a4dd-98f3-47ad-b382-f86182ff5d49" providerId="ADAL" clId="{FFC5ED95-5C21-4DEA-BE90-CE6BF3432973}" dt="2023-05-28T15:07:10.851" v="1887" actId="478"/>
          <ac:cxnSpMkLst>
            <pc:docMk/>
            <pc:sldMk cId="222400262" sldId="313"/>
            <ac:cxnSpMk id="25" creationId="{8386F03D-1435-52AA-13D2-6CDF65B6FADC}"/>
          </ac:cxnSpMkLst>
        </pc:cxnChg>
      </pc:sldChg>
      <pc:sldChg chg="add del">
        <pc:chgData name="Trần Duy Tùng" userId="1b77a4dd-98f3-47ad-b382-f86182ff5d49" providerId="ADAL" clId="{FFC5ED95-5C21-4DEA-BE90-CE6BF3432973}" dt="2023-05-28T15:24:19.519" v="1889" actId="2890"/>
        <pc:sldMkLst>
          <pc:docMk/>
          <pc:sldMk cId="523974699" sldId="314"/>
        </pc:sldMkLst>
      </pc:sldChg>
      <pc:sldChg chg="delSp modSp add mod">
        <pc:chgData name="Trần Duy Tùng" userId="1b77a4dd-98f3-47ad-b382-f86182ff5d49" providerId="ADAL" clId="{FFC5ED95-5C21-4DEA-BE90-CE6BF3432973}" dt="2023-05-29T08:19:58.145" v="2091" actId="208"/>
        <pc:sldMkLst>
          <pc:docMk/>
          <pc:sldMk cId="2384207332" sldId="314"/>
        </pc:sldMkLst>
        <pc:spChg chg="del">
          <ac:chgData name="Trần Duy Tùng" userId="1b77a4dd-98f3-47ad-b382-f86182ff5d49" providerId="ADAL" clId="{FFC5ED95-5C21-4DEA-BE90-CE6BF3432973}" dt="2023-05-28T15:34:06.765" v="1940" actId="478"/>
          <ac:spMkLst>
            <pc:docMk/>
            <pc:sldMk cId="2384207332" sldId="314"/>
            <ac:spMk id="2" creationId="{2545F0A1-8BB3-F115-76C4-5BC1E10DB490}"/>
          </ac:spMkLst>
        </pc:spChg>
        <pc:spChg chg="mod">
          <ac:chgData name="Trần Duy Tùng" userId="1b77a4dd-98f3-47ad-b382-f86182ff5d49" providerId="ADAL" clId="{FFC5ED95-5C21-4DEA-BE90-CE6BF3432973}" dt="2023-05-28T15:25:07.128" v="1899" actId="208"/>
          <ac:spMkLst>
            <pc:docMk/>
            <pc:sldMk cId="2384207332" sldId="314"/>
            <ac:spMk id="9" creationId="{3FAD5C67-9AA5-66FA-B89A-57CAE8A5EB48}"/>
          </ac:spMkLst>
        </pc:spChg>
        <pc:spChg chg="mod">
          <ac:chgData name="Trần Duy Tùng" userId="1b77a4dd-98f3-47ad-b382-f86182ff5d49" providerId="ADAL" clId="{FFC5ED95-5C21-4DEA-BE90-CE6BF3432973}" dt="2023-05-29T08:19:58.145" v="2091" actId="208"/>
          <ac:spMkLst>
            <pc:docMk/>
            <pc:sldMk cId="2384207332" sldId="314"/>
            <ac:spMk id="10" creationId="{5EBDCA72-E011-0DE5-CCE3-7B15D501C9ED}"/>
          </ac:spMkLst>
        </pc:spChg>
        <pc:spChg chg="mod">
          <ac:chgData name="Trần Duy Tùng" userId="1b77a4dd-98f3-47ad-b382-f86182ff5d49" providerId="ADAL" clId="{FFC5ED95-5C21-4DEA-BE90-CE6BF3432973}" dt="2023-05-29T08:19:58.145" v="2091" actId="208"/>
          <ac:spMkLst>
            <pc:docMk/>
            <pc:sldMk cId="2384207332" sldId="314"/>
            <ac:spMk id="11" creationId="{87ECB512-DA15-609E-BB53-CF6453EE7611}"/>
          </ac:spMkLst>
        </pc:spChg>
        <pc:spChg chg="mod">
          <ac:chgData name="Trần Duy Tùng" userId="1b77a4dd-98f3-47ad-b382-f86182ff5d49" providerId="ADAL" clId="{FFC5ED95-5C21-4DEA-BE90-CE6BF3432973}" dt="2023-05-29T08:19:58.145" v="2091" actId="208"/>
          <ac:spMkLst>
            <pc:docMk/>
            <pc:sldMk cId="2384207332" sldId="314"/>
            <ac:spMk id="16" creationId="{24BF6D7A-F949-2975-318D-83AEF9D7B82F}"/>
          </ac:spMkLst>
        </pc:spChg>
        <pc:spChg chg="mod">
          <ac:chgData name="Trần Duy Tùng" userId="1b77a4dd-98f3-47ad-b382-f86182ff5d49" providerId="ADAL" clId="{FFC5ED95-5C21-4DEA-BE90-CE6BF3432973}" dt="2023-05-29T08:19:58.145" v="2091" actId="208"/>
          <ac:spMkLst>
            <pc:docMk/>
            <pc:sldMk cId="2384207332" sldId="314"/>
            <ac:spMk id="17" creationId="{447C16FA-C0FE-6A0B-EBA6-2C9E823C7A8A}"/>
          </ac:spMkLst>
        </pc:spChg>
        <pc:spChg chg="mod">
          <ac:chgData name="Trần Duy Tùng" userId="1b77a4dd-98f3-47ad-b382-f86182ff5d49" providerId="ADAL" clId="{FFC5ED95-5C21-4DEA-BE90-CE6BF3432973}" dt="2023-05-29T08:19:58.145" v="2091" actId="208"/>
          <ac:spMkLst>
            <pc:docMk/>
            <pc:sldMk cId="2384207332" sldId="314"/>
            <ac:spMk id="19" creationId="{2841E660-4A4B-C3EB-896C-EC2993CF69CC}"/>
          </ac:spMkLst>
        </pc:spChg>
        <pc:spChg chg="mod">
          <ac:chgData name="Trần Duy Tùng" userId="1b77a4dd-98f3-47ad-b382-f86182ff5d49" providerId="ADAL" clId="{FFC5ED95-5C21-4DEA-BE90-CE6BF3432973}" dt="2023-05-28T15:24:29.193" v="1895" actId="20577"/>
          <ac:spMkLst>
            <pc:docMk/>
            <pc:sldMk cId="2384207332" sldId="314"/>
            <ac:spMk id="28" creationId="{DC592821-E54B-17F8-856A-D39F1ADF2BC9}"/>
          </ac:spMkLst>
        </pc:spChg>
        <pc:cxnChg chg="mod">
          <ac:chgData name="Trần Duy Tùng" userId="1b77a4dd-98f3-47ad-b382-f86182ff5d49" providerId="ADAL" clId="{FFC5ED95-5C21-4DEA-BE90-CE6BF3432973}" dt="2023-05-29T08:19:58.145" v="2091" actId="208"/>
          <ac:cxnSpMkLst>
            <pc:docMk/>
            <pc:sldMk cId="2384207332" sldId="314"/>
            <ac:cxnSpMk id="12" creationId="{1948D6AC-D2E5-CD92-1218-49F1EAF16FD1}"/>
          </ac:cxnSpMkLst>
        </pc:cxnChg>
        <pc:cxnChg chg="mod">
          <ac:chgData name="Trần Duy Tùng" userId="1b77a4dd-98f3-47ad-b382-f86182ff5d49" providerId="ADAL" clId="{FFC5ED95-5C21-4DEA-BE90-CE6BF3432973}" dt="2023-05-29T08:19:58.145" v="2091" actId="208"/>
          <ac:cxnSpMkLst>
            <pc:docMk/>
            <pc:sldMk cId="2384207332" sldId="314"/>
            <ac:cxnSpMk id="13" creationId="{155ED048-CC7A-EE2F-8CB0-DE463B9E3FED}"/>
          </ac:cxnSpMkLst>
        </pc:cxnChg>
        <pc:cxnChg chg="mod">
          <ac:chgData name="Trần Duy Tùng" userId="1b77a4dd-98f3-47ad-b382-f86182ff5d49" providerId="ADAL" clId="{FFC5ED95-5C21-4DEA-BE90-CE6BF3432973}" dt="2023-05-29T08:19:58.145" v="2091" actId="208"/>
          <ac:cxnSpMkLst>
            <pc:docMk/>
            <pc:sldMk cId="2384207332" sldId="314"/>
            <ac:cxnSpMk id="22" creationId="{3FAFA12E-2BAC-9F6C-8B33-68EBDE051BD3}"/>
          </ac:cxnSpMkLst>
        </pc:cxnChg>
        <pc:cxnChg chg="mod">
          <ac:chgData name="Trần Duy Tùng" userId="1b77a4dd-98f3-47ad-b382-f86182ff5d49" providerId="ADAL" clId="{FFC5ED95-5C21-4DEA-BE90-CE6BF3432973}" dt="2023-05-29T08:19:58.145" v="2091" actId="208"/>
          <ac:cxnSpMkLst>
            <pc:docMk/>
            <pc:sldMk cId="2384207332" sldId="314"/>
            <ac:cxnSpMk id="23" creationId="{2585B32D-9375-B571-89E9-1534FAFF9362}"/>
          </ac:cxnSpMkLst>
        </pc:cxnChg>
        <pc:cxnChg chg="mod">
          <ac:chgData name="Trần Duy Tùng" userId="1b77a4dd-98f3-47ad-b382-f86182ff5d49" providerId="ADAL" clId="{FFC5ED95-5C21-4DEA-BE90-CE6BF3432973}" dt="2023-05-29T08:19:58.145" v="2091" actId="208"/>
          <ac:cxnSpMkLst>
            <pc:docMk/>
            <pc:sldMk cId="2384207332" sldId="314"/>
            <ac:cxnSpMk id="24" creationId="{AFC140F9-562F-159A-3C68-7F3B34390C01}"/>
          </ac:cxnSpMkLst>
        </pc:cxnChg>
      </pc:sldChg>
      <pc:sldChg chg="delSp modSp add mod">
        <pc:chgData name="Trần Duy Tùng" userId="1b77a4dd-98f3-47ad-b382-f86182ff5d49" providerId="ADAL" clId="{FFC5ED95-5C21-4DEA-BE90-CE6BF3432973}" dt="2023-05-29T08:19:33.084" v="2087" actId="208"/>
        <pc:sldMkLst>
          <pc:docMk/>
          <pc:sldMk cId="2453885442" sldId="315"/>
        </pc:sldMkLst>
        <pc:spChg chg="del">
          <ac:chgData name="Trần Duy Tùng" userId="1b77a4dd-98f3-47ad-b382-f86182ff5d49" providerId="ADAL" clId="{FFC5ED95-5C21-4DEA-BE90-CE6BF3432973}" dt="2023-05-28T15:34:05.095" v="1938" actId="478"/>
          <ac:spMkLst>
            <pc:docMk/>
            <pc:sldMk cId="2453885442" sldId="315"/>
            <ac:spMk id="2" creationId="{2545F0A1-8BB3-F115-76C4-5BC1E10DB490}"/>
          </ac:spMkLst>
        </pc:spChg>
        <pc:spChg chg="mod">
          <ac:chgData name="Trần Duy Tùng" userId="1b77a4dd-98f3-47ad-b382-f86182ff5d49" providerId="ADAL" clId="{FFC5ED95-5C21-4DEA-BE90-CE6BF3432973}" dt="2023-05-29T08:19:30.884" v="2086" actId="208"/>
          <ac:spMkLst>
            <pc:docMk/>
            <pc:sldMk cId="2453885442" sldId="315"/>
            <ac:spMk id="9" creationId="{3FAD5C67-9AA5-66FA-B89A-57CAE8A5EB48}"/>
          </ac:spMkLst>
        </pc:spChg>
        <pc:spChg chg="mod">
          <ac:chgData name="Trần Duy Tùng" userId="1b77a4dd-98f3-47ad-b382-f86182ff5d49" providerId="ADAL" clId="{FFC5ED95-5C21-4DEA-BE90-CE6BF3432973}" dt="2023-05-29T08:19:30.884" v="2086" actId="208"/>
          <ac:spMkLst>
            <pc:docMk/>
            <pc:sldMk cId="2453885442" sldId="315"/>
            <ac:spMk id="10" creationId="{5EBDCA72-E011-0DE5-CCE3-7B15D501C9ED}"/>
          </ac:spMkLst>
        </pc:spChg>
        <pc:spChg chg="mod">
          <ac:chgData name="Trần Duy Tùng" userId="1b77a4dd-98f3-47ad-b382-f86182ff5d49" providerId="ADAL" clId="{FFC5ED95-5C21-4DEA-BE90-CE6BF3432973}" dt="2023-05-29T08:19:30.884" v="2086" actId="208"/>
          <ac:spMkLst>
            <pc:docMk/>
            <pc:sldMk cId="2453885442" sldId="315"/>
            <ac:spMk id="11" creationId="{87ECB512-DA15-609E-BB53-CF6453EE7611}"/>
          </ac:spMkLst>
        </pc:spChg>
        <pc:spChg chg="mod">
          <ac:chgData name="Trần Duy Tùng" userId="1b77a4dd-98f3-47ad-b382-f86182ff5d49" providerId="ADAL" clId="{FFC5ED95-5C21-4DEA-BE90-CE6BF3432973}" dt="2023-05-29T08:19:30.884" v="2086" actId="208"/>
          <ac:spMkLst>
            <pc:docMk/>
            <pc:sldMk cId="2453885442" sldId="315"/>
            <ac:spMk id="16" creationId="{24BF6D7A-F949-2975-318D-83AEF9D7B82F}"/>
          </ac:spMkLst>
        </pc:spChg>
        <pc:spChg chg="mod">
          <ac:chgData name="Trần Duy Tùng" userId="1b77a4dd-98f3-47ad-b382-f86182ff5d49" providerId="ADAL" clId="{FFC5ED95-5C21-4DEA-BE90-CE6BF3432973}" dt="2023-05-29T08:19:30.884" v="2086" actId="208"/>
          <ac:spMkLst>
            <pc:docMk/>
            <pc:sldMk cId="2453885442" sldId="315"/>
            <ac:spMk id="17" creationId="{447C16FA-C0FE-6A0B-EBA6-2C9E823C7A8A}"/>
          </ac:spMkLst>
        </pc:spChg>
        <pc:spChg chg="mod">
          <ac:chgData name="Trần Duy Tùng" userId="1b77a4dd-98f3-47ad-b382-f86182ff5d49" providerId="ADAL" clId="{FFC5ED95-5C21-4DEA-BE90-CE6BF3432973}" dt="2023-05-29T08:19:30.884" v="2086" actId="208"/>
          <ac:spMkLst>
            <pc:docMk/>
            <pc:sldMk cId="2453885442" sldId="315"/>
            <ac:spMk id="19" creationId="{2841E660-4A4B-C3EB-896C-EC2993CF69CC}"/>
          </ac:spMkLst>
        </pc:spChg>
        <pc:spChg chg="mod">
          <ac:chgData name="Trần Duy Tùng" userId="1b77a4dd-98f3-47ad-b382-f86182ff5d49" providerId="ADAL" clId="{FFC5ED95-5C21-4DEA-BE90-CE6BF3432973}" dt="2023-05-29T08:19:22.633" v="2085" actId="1076"/>
          <ac:spMkLst>
            <pc:docMk/>
            <pc:sldMk cId="2453885442" sldId="315"/>
            <ac:spMk id="28" creationId="{DC592821-E54B-17F8-856A-D39F1ADF2BC9}"/>
          </ac:spMkLst>
        </pc:spChg>
        <pc:cxnChg chg="mod">
          <ac:chgData name="Trần Duy Tùng" userId="1b77a4dd-98f3-47ad-b382-f86182ff5d49" providerId="ADAL" clId="{FFC5ED95-5C21-4DEA-BE90-CE6BF3432973}" dt="2023-05-29T08:19:30.884" v="2086" actId="208"/>
          <ac:cxnSpMkLst>
            <pc:docMk/>
            <pc:sldMk cId="2453885442" sldId="315"/>
            <ac:cxnSpMk id="12" creationId="{1948D6AC-D2E5-CD92-1218-49F1EAF16FD1}"/>
          </ac:cxnSpMkLst>
        </pc:cxnChg>
        <pc:cxnChg chg="mod">
          <ac:chgData name="Trần Duy Tùng" userId="1b77a4dd-98f3-47ad-b382-f86182ff5d49" providerId="ADAL" clId="{FFC5ED95-5C21-4DEA-BE90-CE6BF3432973}" dt="2023-05-29T08:19:30.884" v="2086" actId="208"/>
          <ac:cxnSpMkLst>
            <pc:docMk/>
            <pc:sldMk cId="2453885442" sldId="315"/>
            <ac:cxnSpMk id="13" creationId="{155ED048-CC7A-EE2F-8CB0-DE463B9E3FED}"/>
          </ac:cxnSpMkLst>
        </pc:cxnChg>
        <pc:cxnChg chg="mod">
          <ac:chgData name="Trần Duy Tùng" userId="1b77a4dd-98f3-47ad-b382-f86182ff5d49" providerId="ADAL" clId="{FFC5ED95-5C21-4DEA-BE90-CE6BF3432973}" dt="2023-05-29T08:19:30.884" v="2086" actId="208"/>
          <ac:cxnSpMkLst>
            <pc:docMk/>
            <pc:sldMk cId="2453885442" sldId="315"/>
            <ac:cxnSpMk id="22" creationId="{3FAFA12E-2BAC-9F6C-8B33-68EBDE051BD3}"/>
          </ac:cxnSpMkLst>
        </pc:cxnChg>
        <pc:cxnChg chg="mod">
          <ac:chgData name="Trần Duy Tùng" userId="1b77a4dd-98f3-47ad-b382-f86182ff5d49" providerId="ADAL" clId="{FFC5ED95-5C21-4DEA-BE90-CE6BF3432973}" dt="2023-05-29T08:19:30.884" v="2086" actId="208"/>
          <ac:cxnSpMkLst>
            <pc:docMk/>
            <pc:sldMk cId="2453885442" sldId="315"/>
            <ac:cxnSpMk id="23" creationId="{2585B32D-9375-B571-89E9-1534FAFF9362}"/>
          </ac:cxnSpMkLst>
        </pc:cxnChg>
        <pc:cxnChg chg="mod">
          <ac:chgData name="Trần Duy Tùng" userId="1b77a4dd-98f3-47ad-b382-f86182ff5d49" providerId="ADAL" clId="{FFC5ED95-5C21-4DEA-BE90-CE6BF3432973}" dt="2023-05-29T08:19:30.884" v="2086" actId="208"/>
          <ac:cxnSpMkLst>
            <pc:docMk/>
            <pc:sldMk cId="2453885442" sldId="315"/>
            <ac:cxnSpMk id="24" creationId="{AFC140F9-562F-159A-3C68-7F3B34390C01}"/>
          </ac:cxnSpMkLst>
        </pc:cxnChg>
        <pc:cxnChg chg="mod">
          <ac:chgData name="Trần Duy Tùng" userId="1b77a4dd-98f3-47ad-b382-f86182ff5d49" providerId="ADAL" clId="{FFC5ED95-5C21-4DEA-BE90-CE6BF3432973}" dt="2023-05-29T08:19:33.084" v="2087" actId="208"/>
          <ac:cxnSpMkLst>
            <pc:docMk/>
            <pc:sldMk cId="2453885442" sldId="315"/>
            <ac:cxnSpMk id="25" creationId="{8386F03D-1435-52AA-13D2-6CDF65B6FADC}"/>
          </ac:cxnSpMkLst>
        </pc:cxnChg>
      </pc:sldChg>
      <pc:sldChg chg="delSp modSp add mod">
        <pc:chgData name="Trần Duy Tùng" userId="1b77a4dd-98f3-47ad-b382-f86182ff5d49" providerId="ADAL" clId="{FFC5ED95-5C21-4DEA-BE90-CE6BF3432973}" dt="2023-05-29T08:21:12.565" v="2098" actId="208"/>
        <pc:sldMkLst>
          <pc:docMk/>
          <pc:sldMk cId="2406899415" sldId="316"/>
        </pc:sldMkLst>
        <pc:spChg chg="del">
          <ac:chgData name="Trần Duy Tùng" userId="1b77a4dd-98f3-47ad-b382-f86182ff5d49" providerId="ADAL" clId="{FFC5ED95-5C21-4DEA-BE90-CE6BF3432973}" dt="2023-05-28T15:34:07.555" v="1941" actId="478"/>
          <ac:spMkLst>
            <pc:docMk/>
            <pc:sldMk cId="2406899415" sldId="316"/>
            <ac:spMk id="2" creationId="{2545F0A1-8BB3-F115-76C4-5BC1E10DB490}"/>
          </ac:spMkLst>
        </pc:spChg>
        <pc:spChg chg="mod">
          <ac:chgData name="Trần Duy Tùng" userId="1b77a4dd-98f3-47ad-b382-f86182ff5d49" providerId="ADAL" clId="{FFC5ED95-5C21-4DEA-BE90-CE6BF3432973}" dt="2023-05-29T08:20:08.268" v="2092" actId="208"/>
          <ac:spMkLst>
            <pc:docMk/>
            <pc:sldMk cId="2406899415" sldId="316"/>
            <ac:spMk id="10" creationId="{5EBDCA72-E011-0DE5-CCE3-7B15D501C9ED}"/>
          </ac:spMkLst>
        </pc:spChg>
        <pc:spChg chg="mod">
          <ac:chgData name="Trần Duy Tùng" userId="1b77a4dd-98f3-47ad-b382-f86182ff5d49" providerId="ADAL" clId="{FFC5ED95-5C21-4DEA-BE90-CE6BF3432973}" dt="2023-05-29T08:20:11.823" v="2094" actId="208"/>
          <ac:spMkLst>
            <pc:docMk/>
            <pc:sldMk cId="2406899415" sldId="316"/>
            <ac:spMk id="11" creationId="{87ECB512-DA15-609E-BB53-CF6453EE7611}"/>
          </ac:spMkLst>
        </pc:spChg>
        <pc:spChg chg="mod">
          <ac:chgData name="Trần Duy Tùng" userId="1b77a4dd-98f3-47ad-b382-f86182ff5d49" providerId="ADAL" clId="{FFC5ED95-5C21-4DEA-BE90-CE6BF3432973}" dt="2023-05-29T08:20:08.268" v="2092" actId="208"/>
          <ac:spMkLst>
            <pc:docMk/>
            <pc:sldMk cId="2406899415" sldId="316"/>
            <ac:spMk id="16" creationId="{24BF6D7A-F949-2975-318D-83AEF9D7B82F}"/>
          </ac:spMkLst>
        </pc:spChg>
        <pc:spChg chg="mod">
          <ac:chgData name="Trần Duy Tùng" userId="1b77a4dd-98f3-47ad-b382-f86182ff5d49" providerId="ADAL" clId="{FFC5ED95-5C21-4DEA-BE90-CE6BF3432973}" dt="2023-05-29T08:20:08.268" v="2092" actId="208"/>
          <ac:spMkLst>
            <pc:docMk/>
            <pc:sldMk cId="2406899415" sldId="316"/>
            <ac:spMk id="17" creationId="{447C16FA-C0FE-6A0B-EBA6-2C9E823C7A8A}"/>
          </ac:spMkLst>
        </pc:spChg>
        <pc:spChg chg="mod">
          <ac:chgData name="Trần Duy Tùng" userId="1b77a4dd-98f3-47ad-b382-f86182ff5d49" providerId="ADAL" clId="{FFC5ED95-5C21-4DEA-BE90-CE6BF3432973}" dt="2023-05-29T08:21:12.565" v="2098" actId="208"/>
          <ac:spMkLst>
            <pc:docMk/>
            <pc:sldMk cId="2406899415" sldId="316"/>
            <ac:spMk id="19" creationId="{2841E660-4A4B-C3EB-896C-EC2993CF69CC}"/>
          </ac:spMkLst>
        </pc:spChg>
        <pc:cxnChg chg="mod">
          <ac:chgData name="Trần Duy Tùng" userId="1b77a4dd-98f3-47ad-b382-f86182ff5d49" providerId="ADAL" clId="{FFC5ED95-5C21-4DEA-BE90-CE6BF3432973}" dt="2023-05-29T08:20:08.268" v="2092" actId="208"/>
          <ac:cxnSpMkLst>
            <pc:docMk/>
            <pc:sldMk cId="2406899415" sldId="316"/>
            <ac:cxnSpMk id="12" creationId="{1948D6AC-D2E5-CD92-1218-49F1EAF16FD1}"/>
          </ac:cxnSpMkLst>
        </pc:cxnChg>
        <pc:cxnChg chg="mod">
          <ac:chgData name="Trần Duy Tùng" userId="1b77a4dd-98f3-47ad-b382-f86182ff5d49" providerId="ADAL" clId="{FFC5ED95-5C21-4DEA-BE90-CE6BF3432973}" dt="2023-05-29T08:20:10.329" v="2093" actId="208"/>
          <ac:cxnSpMkLst>
            <pc:docMk/>
            <pc:sldMk cId="2406899415" sldId="316"/>
            <ac:cxnSpMk id="13" creationId="{155ED048-CC7A-EE2F-8CB0-DE463B9E3FED}"/>
          </ac:cxnSpMkLst>
        </pc:cxnChg>
        <pc:cxnChg chg="mod">
          <ac:chgData name="Trần Duy Tùng" userId="1b77a4dd-98f3-47ad-b382-f86182ff5d49" providerId="ADAL" clId="{FFC5ED95-5C21-4DEA-BE90-CE6BF3432973}" dt="2023-05-29T08:20:08.268" v="2092" actId="208"/>
          <ac:cxnSpMkLst>
            <pc:docMk/>
            <pc:sldMk cId="2406899415" sldId="316"/>
            <ac:cxnSpMk id="22" creationId="{3FAFA12E-2BAC-9F6C-8B33-68EBDE051BD3}"/>
          </ac:cxnSpMkLst>
        </pc:cxnChg>
        <pc:cxnChg chg="mod">
          <ac:chgData name="Trần Duy Tùng" userId="1b77a4dd-98f3-47ad-b382-f86182ff5d49" providerId="ADAL" clId="{FFC5ED95-5C21-4DEA-BE90-CE6BF3432973}" dt="2023-05-29T08:20:13.972" v="2095" actId="208"/>
          <ac:cxnSpMkLst>
            <pc:docMk/>
            <pc:sldMk cId="2406899415" sldId="316"/>
            <ac:cxnSpMk id="23" creationId="{2585B32D-9375-B571-89E9-1534FAFF9362}"/>
          </ac:cxnSpMkLst>
        </pc:cxnChg>
        <pc:cxnChg chg="mod">
          <ac:chgData name="Trần Duy Tùng" userId="1b77a4dd-98f3-47ad-b382-f86182ff5d49" providerId="ADAL" clId="{FFC5ED95-5C21-4DEA-BE90-CE6BF3432973}" dt="2023-05-29T08:20:08.268" v="2092" actId="208"/>
          <ac:cxnSpMkLst>
            <pc:docMk/>
            <pc:sldMk cId="2406899415" sldId="316"/>
            <ac:cxnSpMk id="24" creationId="{AFC140F9-562F-159A-3C68-7F3B34390C01}"/>
          </ac:cxnSpMkLst>
        </pc:cxnChg>
      </pc:sldChg>
      <pc:sldChg chg="addSp delSp modSp add mod">
        <pc:chgData name="Trần Duy Tùng" userId="1b77a4dd-98f3-47ad-b382-f86182ff5d49" providerId="ADAL" clId="{FFC5ED95-5C21-4DEA-BE90-CE6BF3432973}" dt="2023-05-30T03:23:29.643" v="2103" actId="478"/>
        <pc:sldMkLst>
          <pc:docMk/>
          <pc:sldMk cId="1144984130" sldId="317"/>
        </pc:sldMkLst>
        <pc:spChg chg="del">
          <ac:chgData name="Trần Duy Tùng" userId="1b77a4dd-98f3-47ad-b382-f86182ff5d49" providerId="ADAL" clId="{FFC5ED95-5C21-4DEA-BE90-CE6BF3432973}" dt="2023-05-28T15:34:08.138" v="1942" actId="478"/>
          <ac:spMkLst>
            <pc:docMk/>
            <pc:sldMk cId="1144984130" sldId="317"/>
            <ac:spMk id="2" creationId="{2545F0A1-8BB3-F115-76C4-5BC1E10DB490}"/>
          </ac:spMkLst>
        </pc:spChg>
        <pc:spChg chg="add del mod">
          <ac:chgData name="Trần Duy Tùng" userId="1b77a4dd-98f3-47ad-b382-f86182ff5d49" providerId="ADAL" clId="{FFC5ED95-5C21-4DEA-BE90-CE6BF3432973}" dt="2023-05-30T03:23:29.643" v="2103" actId="478"/>
          <ac:spMkLst>
            <pc:docMk/>
            <pc:sldMk cId="1144984130" sldId="317"/>
            <ac:spMk id="2" creationId="{CD8BDA1B-4C48-8412-7A13-7943EAE9E9EB}"/>
          </ac:spMkLst>
        </pc:spChg>
        <pc:spChg chg="mod">
          <ac:chgData name="Trần Duy Tùng" userId="1b77a4dd-98f3-47ad-b382-f86182ff5d49" providerId="ADAL" clId="{FFC5ED95-5C21-4DEA-BE90-CE6BF3432973}" dt="2023-05-28T15:27:03.742" v="1908" actId="20577"/>
          <ac:spMkLst>
            <pc:docMk/>
            <pc:sldMk cId="1144984130" sldId="317"/>
            <ac:spMk id="9" creationId="{3FAD5C67-9AA5-66FA-B89A-57CAE8A5EB48}"/>
          </ac:spMkLst>
        </pc:spChg>
        <pc:spChg chg="mod">
          <ac:chgData name="Trần Duy Tùng" userId="1b77a4dd-98f3-47ad-b382-f86182ff5d49" providerId="ADAL" clId="{FFC5ED95-5C21-4DEA-BE90-CE6BF3432973}" dt="2023-05-29T08:20:22.080" v="2096" actId="208"/>
          <ac:spMkLst>
            <pc:docMk/>
            <pc:sldMk cId="1144984130" sldId="317"/>
            <ac:spMk id="10" creationId="{5EBDCA72-E011-0DE5-CCE3-7B15D501C9ED}"/>
          </ac:spMkLst>
        </pc:spChg>
        <pc:spChg chg="mod">
          <ac:chgData name="Trần Duy Tùng" userId="1b77a4dd-98f3-47ad-b382-f86182ff5d49" providerId="ADAL" clId="{FFC5ED95-5C21-4DEA-BE90-CE6BF3432973}" dt="2023-05-29T08:20:22.080" v="2096" actId="208"/>
          <ac:spMkLst>
            <pc:docMk/>
            <pc:sldMk cId="1144984130" sldId="317"/>
            <ac:spMk id="11" creationId="{87ECB512-DA15-609E-BB53-CF6453EE7611}"/>
          </ac:spMkLst>
        </pc:spChg>
        <pc:spChg chg="mod">
          <ac:chgData name="Trần Duy Tùng" userId="1b77a4dd-98f3-47ad-b382-f86182ff5d49" providerId="ADAL" clId="{FFC5ED95-5C21-4DEA-BE90-CE6BF3432973}" dt="2023-05-29T08:20:22.080" v="2096" actId="208"/>
          <ac:spMkLst>
            <pc:docMk/>
            <pc:sldMk cId="1144984130" sldId="317"/>
            <ac:spMk id="16" creationId="{24BF6D7A-F949-2975-318D-83AEF9D7B82F}"/>
          </ac:spMkLst>
        </pc:spChg>
        <pc:spChg chg="mod">
          <ac:chgData name="Trần Duy Tùng" userId="1b77a4dd-98f3-47ad-b382-f86182ff5d49" providerId="ADAL" clId="{FFC5ED95-5C21-4DEA-BE90-CE6BF3432973}" dt="2023-05-29T08:20:22.080" v="2096" actId="208"/>
          <ac:spMkLst>
            <pc:docMk/>
            <pc:sldMk cId="1144984130" sldId="317"/>
            <ac:spMk id="17" creationId="{447C16FA-C0FE-6A0B-EBA6-2C9E823C7A8A}"/>
          </ac:spMkLst>
        </pc:spChg>
        <pc:spChg chg="del">
          <ac:chgData name="Trần Duy Tùng" userId="1b77a4dd-98f3-47ad-b382-f86182ff5d49" providerId="ADAL" clId="{FFC5ED95-5C21-4DEA-BE90-CE6BF3432973}" dt="2023-05-28T15:27:10.450" v="1909" actId="478"/>
          <ac:spMkLst>
            <pc:docMk/>
            <pc:sldMk cId="1144984130" sldId="317"/>
            <ac:spMk id="19" creationId="{2841E660-4A4B-C3EB-896C-EC2993CF69CC}"/>
          </ac:spMkLst>
        </pc:spChg>
        <pc:cxnChg chg="mod">
          <ac:chgData name="Trần Duy Tùng" userId="1b77a4dd-98f3-47ad-b382-f86182ff5d49" providerId="ADAL" clId="{FFC5ED95-5C21-4DEA-BE90-CE6BF3432973}" dt="2023-05-29T08:20:22.080" v="2096" actId="208"/>
          <ac:cxnSpMkLst>
            <pc:docMk/>
            <pc:sldMk cId="1144984130" sldId="317"/>
            <ac:cxnSpMk id="12" creationId="{1948D6AC-D2E5-CD92-1218-49F1EAF16FD1}"/>
          </ac:cxnSpMkLst>
        </pc:cxnChg>
        <pc:cxnChg chg="mod">
          <ac:chgData name="Trần Duy Tùng" userId="1b77a4dd-98f3-47ad-b382-f86182ff5d49" providerId="ADAL" clId="{FFC5ED95-5C21-4DEA-BE90-CE6BF3432973}" dt="2023-05-29T08:20:22.080" v="2096" actId="208"/>
          <ac:cxnSpMkLst>
            <pc:docMk/>
            <pc:sldMk cId="1144984130" sldId="317"/>
            <ac:cxnSpMk id="13" creationId="{155ED048-CC7A-EE2F-8CB0-DE463B9E3FED}"/>
          </ac:cxnSpMkLst>
        </pc:cxnChg>
        <pc:cxnChg chg="mod">
          <ac:chgData name="Trần Duy Tùng" userId="1b77a4dd-98f3-47ad-b382-f86182ff5d49" providerId="ADAL" clId="{FFC5ED95-5C21-4DEA-BE90-CE6BF3432973}" dt="2023-05-29T08:20:22.080" v="2096" actId="208"/>
          <ac:cxnSpMkLst>
            <pc:docMk/>
            <pc:sldMk cId="1144984130" sldId="317"/>
            <ac:cxnSpMk id="22" creationId="{3FAFA12E-2BAC-9F6C-8B33-68EBDE051BD3}"/>
          </ac:cxnSpMkLst>
        </pc:cxnChg>
        <pc:cxnChg chg="del mod">
          <ac:chgData name="Trần Duy Tùng" userId="1b77a4dd-98f3-47ad-b382-f86182ff5d49" providerId="ADAL" clId="{FFC5ED95-5C21-4DEA-BE90-CE6BF3432973}" dt="2023-05-28T15:27:19.228" v="1910" actId="478"/>
          <ac:cxnSpMkLst>
            <pc:docMk/>
            <pc:sldMk cId="1144984130" sldId="317"/>
            <ac:cxnSpMk id="23" creationId="{2585B32D-9375-B571-89E9-1534FAFF9362}"/>
          </ac:cxnSpMkLst>
        </pc:cxnChg>
        <pc:cxnChg chg="mod">
          <ac:chgData name="Trần Duy Tùng" userId="1b77a4dd-98f3-47ad-b382-f86182ff5d49" providerId="ADAL" clId="{FFC5ED95-5C21-4DEA-BE90-CE6BF3432973}" dt="2023-05-29T08:20:22.080" v="2096" actId="208"/>
          <ac:cxnSpMkLst>
            <pc:docMk/>
            <pc:sldMk cId="1144984130" sldId="317"/>
            <ac:cxnSpMk id="24" creationId="{AFC140F9-562F-159A-3C68-7F3B34390C01}"/>
          </ac:cxnSpMkLst>
        </pc:cxnChg>
      </pc:sldChg>
      <pc:sldChg chg="modSp add mod ord">
        <pc:chgData name="Trần Duy Tùng" userId="1b77a4dd-98f3-47ad-b382-f86182ff5d49" providerId="ADAL" clId="{FFC5ED95-5C21-4DEA-BE90-CE6BF3432973}" dt="2023-05-30T03:34:16.461" v="2120" actId="20577"/>
        <pc:sldMkLst>
          <pc:docMk/>
          <pc:sldMk cId="468584655" sldId="318"/>
        </pc:sldMkLst>
        <pc:spChg chg="mod">
          <ac:chgData name="Trần Duy Tùng" userId="1b77a4dd-98f3-47ad-b382-f86182ff5d49" providerId="ADAL" clId="{FFC5ED95-5C21-4DEA-BE90-CE6BF3432973}" dt="2023-05-30T03:34:16.461" v="2120" actId="20577"/>
          <ac:spMkLst>
            <pc:docMk/>
            <pc:sldMk cId="468584655" sldId="318"/>
            <ac:spMk id="206" creationId="{00000000-0000-0000-0000-000000000000}"/>
          </ac:spMkLst>
        </pc:spChg>
      </pc:sldChg>
      <pc:sldChg chg="addSp delSp modSp add mod">
        <pc:chgData name="Trần Duy Tùng" userId="1b77a4dd-98f3-47ad-b382-f86182ff5d49" providerId="ADAL" clId="{FFC5ED95-5C21-4DEA-BE90-CE6BF3432973}" dt="2023-05-30T15:24:50.348" v="2537" actId="1076"/>
        <pc:sldMkLst>
          <pc:docMk/>
          <pc:sldMk cId="2296140541" sldId="319"/>
        </pc:sldMkLst>
        <pc:spChg chg="add mod">
          <ac:chgData name="Trần Duy Tùng" userId="1b77a4dd-98f3-47ad-b382-f86182ff5d49" providerId="ADAL" clId="{FFC5ED95-5C21-4DEA-BE90-CE6BF3432973}" dt="2023-05-30T15:24:50.348" v="2537" actId="1076"/>
          <ac:spMkLst>
            <pc:docMk/>
            <pc:sldMk cId="2296140541" sldId="319"/>
            <ac:spMk id="2" creationId="{D7B25647-8026-E873-7ECF-2EAAC57B1594}"/>
          </ac:spMkLst>
        </pc:spChg>
        <pc:spChg chg="add del mod">
          <ac:chgData name="Trần Duy Tùng" userId="1b77a4dd-98f3-47ad-b382-f86182ff5d49" providerId="ADAL" clId="{FFC5ED95-5C21-4DEA-BE90-CE6BF3432973}" dt="2023-05-30T03:35:18.479" v="2125" actId="478"/>
          <ac:spMkLst>
            <pc:docMk/>
            <pc:sldMk cId="2296140541" sldId="319"/>
            <ac:spMk id="4" creationId="{53931C9E-8D86-77CA-AC66-0A2961F8F9FF}"/>
          </ac:spMkLst>
        </pc:spChg>
        <pc:spChg chg="del">
          <ac:chgData name="Trần Duy Tùng" userId="1b77a4dd-98f3-47ad-b382-f86182ff5d49" providerId="ADAL" clId="{FFC5ED95-5C21-4DEA-BE90-CE6BF3432973}" dt="2023-05-30T03:35:10.666" v="2123" actId="478"/>
          <ac:spMkLst>
            <pc:docMk/>
            <pc:sldMk cId="2296140541" sldId="319"/>
            <ac:spMk id="206" creationId="{00000000-0000-0000-0000-000000000000}"/>
          </ac:spMkLst>
        </pc:spChg>
        <pc:graphicFrameChg chg="add del mod modGraphic">
          <ac:chgData name="Trần Duy Tùng" userId="1b77a4dd-98f3-47ad-b382-f86182ff5d49" providerId="ADAL" clId="{FFC5ED95-5C21-4DEA-BE90-CE6BF3432973}" dt="2023-05-30T04:53:15.806" v="2494" actId="478"/>
          <ac:graphicFrameMkLst>
            <pc:docMk/>
            <pc:sldMk cId="2296140541" sldId="319"/>
            <ac:graphicFrameMk id="5" creationId="{03BFC5D0-86DB-F834-3EB8-000B8721B8BA}"/>
          </ac:graphicFrameMkLst>
        </pc:graphicFrameChg>
        <pc:graphicFrameChg chg="add mod modGraphic">
          <ac:chgData name="Trần Duy Tùng" userId="1b77a4dd-98f3-47ad-b382-f86182ff5d49" providerId="ADAL" clId="{FFC5ED95-5C21-4DEA-BE90-CE6BF3432973}" dt="2023-05-30T15:23:49.635" v="2529" actId="1076"/>
          <ac:graphicFrameMkLst>
            <pc:docMk/>
            <pc:sldMk cId="2296140541" sldId="319"/>
            <ac:graphicFrameMk id="6" creationId="{37B1AE17-933C-EA7F-7DC6-44F7E951397F}"/>
          </ac:graphicFrameMkLst>
        </pc:graphicFrameChg>
        <pc:picChg chg="del">
          <ac:chgData name="Trần Duy Tùng" userId="1b77a4dd-98f3-47ad-b382-f86182ff5d49" providerId="ADAL" clId="{FFC5ED95-5C21-4DEA-BE90-CE6BF3432973}" dt="2023-05-30T03:35:06.415" v="2122" actId="478"/>
          <ac:picMkLst>
            <pc:docMk/>
            <pc:sldMk cId="2296140541" sldId="319"/>
            <ac:picMk id="3" creationId="{3FC99B03-B590-D6D8-33BC-82729A67AD27}"/>
          </ac:picMkLst>
        </pc:picChg>
      </pc:sldChg>
      <pc:sldChg chg="modSp add mod ord">
        <pc:chgData name="Trần Duy Tùng" userId="1b77a4dd-98f3-47ad-b382-f86182ff5d49" providerId="ADAL" clId="{FFC5ED95-5C21-4DEA-BE90-CE6BF3432973}" dt="2023-05-30T04:11:23.776" v="2223" actId="20577"/>
        <pc:sldMkLst>
          <pc:docMk/>
          <pc:sldMk cId="1587949368" sldId="320"/>
        </pc:sldMkLst>
        <pc:spChg chg="mod">
          <ac:chgData name="Trần Duy Tùng" userId="1b77a4dd-98f3-47ad-b382-f86182ff5d49" providerId="ADAL" clId="{FFC5ED95-5C21-4DEA-BE90-CE6BF3432973}" dt="2023-05-30T04:11:23.776" v="2223" actId="20577"/>
          <ac:spMkLst>
            <pc:docMk/>
            <pc:sldMk cId="1587949368" sldId="320"/>
            <ac:spMk id="206" creationId="{00000000-0000-0000-0000-000000000000}"/>
          </ac:spMkLst>
        </pc:spChg>
      </pc:sldChg>
      <pc:sldChg chg="addSp delSp modSp add del mod delAnim modAnim">
        <pc:chgData name="Trần Duy Tùng" userId="1b77a4dd-98f3-47ad-b382-f86182ff5d49" providerId="ADAL" clId="{FFC5ED95-5C21-4DEA-BE90-CE6BF3432973}" dt="2023-05-30T04:42:41.048" v="2343" actId="20577"/>
        <pc:sldMkLst>
          <pc:docMk/>
          <pc:sldMk cId="3099436771" sldId="321"/>
        </pc:sldMkLst>
        <pc:spChg chg="add del mod">
          <ac:chgData name="Trần Duy Tùng" userId="1b77a4dd-98f3-47ad-b382-f86182ff5d49" providerId="ADAL" clId="{FFC5ED95-5C21-4DEA-BE90-CE6BF3432973}" dt="2023-05-30T04:27:03.556" v="2227" actId="478"/>
          <ac:spMkLst>
            <pc:docMk/>
            <pc:sldMk cId="3099436771" sldId="321"/>
            <ac:spMk id="4" creationId="{530DD05A-A58E-1CA1-9ADF-0CC1E5C29BE2}"/>
          </ac:spMkLst>
        </pc:spChg>
        <pc:spChg chg="add mod">
          <ac:chgData name="Trần Duy Tùng" userId="1b77a4dd-98f3-47ad-b382-f86182ff5d49" providerId="ADAL" clId="{FFC5ED95-5C21-4DEA-BE90-CE6BF3432973}" dt="2023-05-30T04:27:11.531" v="2229" actId="1076"/>
          <ac:spMkLst>
            <pc:docMk/>
            <pc:sldMk cId="3099436771" sldId="321"/>
            <ac:spMk id="8" creationId="{F8DE5F2C-25CF-59F6-8684-E44E41334A1B}"/>
          </ac:spMkLst>
        </pc:spChg>
        <pc:spChg chg="add mod">
          <ac:chgData name="Trần Duy Tùng" userId="1b77a4dd-98f3-47ad-b382-f86182ff5d49" providerId="ADAL" clId="{FFC5ED95-5C21-4DEA-BE90-CE6BF3432973}" dt="2023-05-30T04:27:11.531" v="2229" actId="1076"/>
          <ac:spMkLst>
            <pc:docMk/>
            <pc:sldMk cId="3099436771" sldId="321"/>
            <ac:spMk id="9" creationId="{69C43473-C67D-D437-04F8-7F5D88F64AFD}"/>
          </ac:spMkLst>
        </pc:spChg>
        <pc:spChg chg="add mod">
          <ac:chgData name="Trần Duy Tùng" userId="1b77a4dd-98f3-47ad-b382-f86182ff5d49" providerId="ADAL" clId="{FFC5ED95-5C21-4DEA-BE90-CE6BF3432973}" dt="2023-05-30T04:27:11.531" v="2229" actId="1076"/>
          <ac:spMkLst>
            <pc:docMk/>
            <pc:sldMk cId="3099436771" sldId="321"/>
            <ac:spMk id="11" creationId="{2791F1AB-2E60-B5FC-37DF-A7F252670DA8}"/>
          </ac:spMkLst>
        </pc:spChg>
        <pc:spChg chg="add mod">
          <ac:chgData name="Trần Duy Tùng" userId="1b77a4dd-98f3-47ad-b382-f86182ff5d49" providerId="ADAL" clId="{FFC5ED95-5C21-4DEA-BE90-CE6BF3432973}" dt="2023-05-30T04:27:11.531" v="2229" actId="1076"/>
          <ac:spMkLst>
            <pc:docMk/>
            <pc:sldMk cId="3099436771" sldId="321"/>
            <ac:spMk id="12" creationId="{39B60510-F5FC-6F88-E45E-895962760CF0}"/>
          </ac:spMkLst>
        </pc:spChg>
        <pc:spChg chg="add mod">
          <ac:chgData name="Trần Duy Tùng" userId="1b77a4dd-98f3-47ad-b382-f86182ff5d49" providerId="ADAL" clId="{FFC5ED95-5C21-4DEA-BE90-CE6BF3432973}" dt="2023-05-30T04:27:11.531" v="2229" actId="1076"/>
          <ac:spMkLst>
            <pc:docMk/>
            <pc:sldMk cId="3099436771" sldId="321"/>
            <ac:spMk id="13" creationId="{94056AEA-C4E9-D368-CC1A-984E8FACB191}"/>
          </ac:spMkLst>
        </pc:spChg>
        <pc:spChg chg="add mod">
          <ac:chgData name="Trần Duy Tùng" userId="1b77a4dd-98f3-47ad-b382-f86182ff5d49" providerId="ADAL" clId="{FFC5ED95-5C21-4DEA-BE90-CE6BF3432973}" dt="2023-05-30T04:27:11.531" v="2229" actId="1076"/>
          <ac:spMkLst>
            <pc:docMk/>
            <pc:sldMk cId="3099436771" sldId="321"/>
            <ac:spMk id="16" creationId="{CFD040AC-6D24-0A2D-0AA9-10D24A4FEE49}"/>
          </ac:spMkLst>
        </pc:spChg>
        <pc:spChg chg="add mod">
          <ac:chgData name="Trần Duy Tùng" userId="1b77a4dd-98f3-47ad-b382-f86182ff5d49" providerId="ADAL" clId="{FFC5ED95-5C21-4DEA-BE90-CE6BF3432973}" dt="2023-05-30T04:27:11.531" v="2229" actId="1076"/>
          <ac:spMkLst>
            <pc:docMk/>
            <pc:sldMk cId="3099436771" sldId="321"/>
            <ac:spMk id="17" creationId="{DACD6C20-2595-BF7C-7E39-E0E166C08B6D}"/>
          </ac:spMkLst>
        </pc:spChg>
        <pc:spChg chg="add mod">
          <ac:chgData name="Trần Duy Tùng" userId="1b77a4dd-98f3-47ad-b382-f86182ff5d49" providerId="ADAL" clId="{FFC5ED95-5C21-4DEA-BE90-CE6BF3432973}" dt="2023-05-30T04:36:09.090" v="2303" actId="1076"/>
          <ac:spMkLst>
            <pc:docMk/>
            <pc:sldMk cId="3099436771" sldId="321"/>
            <ac:spMk id="18" creationId="{DF922CF0-7560-3177-022F-2EA4D7D34069}"/>
          </ac:spMkLst>
        </pc:spChg>
        <pc:spChg chg="add mod">
          <ac:chgData name="Trần Duy Tùng" userId="1b77a4dd-98f3-47ad-b382-f86182ff5d49" providerId="ADAL" clId="{FFC5ED95-5C21-4DEA-BE90-CE6BF3432973}" dt="2023-05-30T04:27:11.531" v="2229" actId="1076"/>
          <ac:spMkLst>
            <pc:docMk/>
            <pc:sldMk cId="3099436771" sldId="321"/>
            <ac:spMk id="22" creationId="{083DA2AA-D687-803B-9598-C6CA7F0880AD}"/>
          </ac:spMkLst>
        </pc:spChg>
        <pc:spChg chg="add mod">
          <ac:chgData name="Trần Duy Tùng" userId="1b77a4dd-98f3-47ad-b382-f86182ff5d49" providerId="ADAL" clId="{FFC5ED95-5C21-4DEA-BE90-CE6BF3432973}" dt="2023-05-30T04:27:11.531" v="2229" actId="1076"/>
          <ac:spMkLst>
            <pc:docMk/>
            <pc:sldMk cId="3099436771" sldId="321"/>
            <ac:spMk id="23" creationId="{5551F666-5BAF-26C1-EDEC-72BD27883BA8}"/>
          </ac:spMkLst>
        </pc:spChg>
        <pc:spChg chg="add mod">
          <ac:chgData name="Trần Duy Tùng" userId="1b77a4dd-98f3-47ad-b382-f86182ff5d49" providerId="ADAL" clId="{FFC5ED95-5C21-4DEA-BE90-CE6BF3432973}" dt="2023-05-30T04:27:36.366" v="2231" actId="1076"/>
          <ac:spMkLst>
            <pc:docMk/>
            <pc:sldMk cId="3099436771" sldId="321"/>
            <ac:spMk id="28" creationId="{C674F503-AF89-76C9-462F-2446CDB56CB2}"/>
          </ac:spMkLst>
        </pc:spChg>
        <pc:spChg chg="add mod">
          <ac:chgData name="Trần Duy Tùng" userId="1b77a4dd-98f3-47ad-b382-f86182ff5d49" providerId="ADAL" clId="{FFC5ED95-5C21-4DEA-BE90-CE6BF3432973}" dt="2023-05-30T04:27:36.366" v="2231" actId="1076"/>
          <ac:spMkLst>
            <pc:docMk/>
            <pc:sldMk cId="3099436771" sldId="321"/>
            <ac:spMk id="29" creationId="{04D1F7D5-B031-CF52-D0DC-7E4B2FBA4B04}"/>
          </ac:spMkLst>
        </pc:spChg>
        <pc:spChg chg="add mod">
          <ac:chgData name="Trần Duy Tùng" userId="1b77a4dd-98f3-47ad-b382-f86182ff5d49" providerId="ADAL" clId="{FFC5ED95-5C21-4DEA-BE90-CE6BF3432973}" dt="2023-05-30T04:33:29.738" v="2281"/>
          <ac:spMkLst>
            <pc:docMk/>
            <pc:sldMk cId="3099436771" sldId="321"/>
            <ac:spMk id="30" creationId="{1ABDA6D0-DB32-E5A9-DB04-5320A28C71D3}"/>
          </ac:spMkLst>
        </pc:spChg>
        <pc:spChg chg="add mod">
          <ac:chgData name="Trần Duy Tùng" userId="1b77a4dd-98f3-47ad-b382-f86182ff5d49" providerId="ADAL" clId="{FFC5ED95-5C21-4DEA-BE90-CE6BF3432973}" dt="2023-05-30T04:27:36.366" v="2231" actId="1076"/>
          <ac:spMkLst>
            <pc:docMk/>
            <pc:sldMk cId="3099436771" sldId="321"/>
            <ac:spMk id="31" creationId="{A5F5B33C-EFD1-DDCC-8B75-426FD6AD90F9}"/>
          </ac:spMkLst>
        </pc:spChg>
        <pc:spChg chg="add mod">
          <ac:chgData name="Trần Duy Tùng" userId="1b77a4dd-98f3-47ad-b382-f86182ff5d49" providerId="ADAL" clId="{FFC5ED95-5C21-4DEA-BE90-CE6BF3432973}" dt="2023-05-30T04:27:36.366" v="2231" actId="1076"/>
          <ac:spMkLst>
            <pc:docMk/>
            <pc:sldMk cId="3099436771" sldId="321"/>
            <ac:spMk id="36" creationId="{8204EDCA-64E9-B823-D437-BE2FA6AE797B}"/>
          </ac:spMkLst>
        </pc:spChg>
        <pc:spChg chg="add mod">
          <ac:chgData name="Trần Duy Tùng" userId="1b77a4dd-98f3-47ad-b382-f86182ff5d49" providerId="ADAL" clId="{FFC5ED95-5C21-4DEA-BE90-CE6BF3432973}" dt="2023-05-30T04:27:36.366" v="2231" actId="1076"/>
          <ac:spMkLst>
            <pc:docMk/>
            <pc:sldMk cId="3099436771" sldId="321"/>
            <ac:spMk id="37" creationId="{E22EC08C-9EBC-0CC5-7417-54867F8B58D2}"/>
          </ac:spMkLst>
        </pc:spChg>
        <pc:spChg chg="add mod">
          <ac:chgData name="Trần Duy Tùng" userId="1b77a4dd-98f3-47ad-b382-f86182ff5d49" providerId="ADAL" clId="{FFC5ED95-5C21-4DEA-BE90-CE6BF3432973}" dt="2023-05-30T04:27:36.366" v="2231" actId="1076"/>
          <ac:spMkLst>
            <pc:docMk/>
            <pc:sldMk cId="3099436771" sldId="321"/>
            <ac:spMk id="38" creationId="{47D88D37-8F6F-F111-AD6F-26461ED58FD6}"/>
          </ac:spMkLst>
        </pc:spChg>
        <pc:spChg chg="add mod">
          <ac:chgData name="Trần Duy Tùng" userId="1b77a4dd-98f3-47ad-b382-f86182ff5d49" providerId="ADAL" clId="{FFC5ED95-5C21-4DEA-BE90-CE6BF3432973}" dt="2023-05-30T04:27:36.366" v="2231" actId="1076"/>
          <ac:spMkLst>
            <pc:docMk/>
            <pc:sldMk cId="3099436771" sldId="321"/>
            <ac:spMk id="39" creationId="{4C9EE4AA-A173-5222-58AF-7989BF0DD889}"/>
          </ac:spMkLst>
        </pc:spChg>
        <pc:spChg chg="add mod">
          <ac:chgData name="Trần Duy Tùng" userId="1b77a4dd-98f3-47ad-b382-f86182ff5d49" providerId="ADAL" clId="{FFC5ED95-5C21-4DEA-BE90-CE6BF3432973}" dt="2023-05-30T04:27:36.366" v="2231" actId="1076"/>
          <ac:spMkLst>
            <pc:docMk/>
            <pc:sldMk cId="3099436771" sldId="321"/>
            <ac:spMk id="40" creationId="{9E7A7F20-BEF9-2A7B-9449-8CB9798AC5D1}"/>
          </ac:spMkLst>
        </pc:spChg>
        <pc:spChg chg="add mod">
          <ac:chgData name="Trần Duy Tùng" userId="1b77a4dd-98f3-47ad-b382-f86182ff5d49" providerId="ADAL" clId="{FFC5ED95-5C21-4DEA-BE90-CE6BF3432973}" dt="2023-05-30T04:27:36.366" v="2231" actId="1076"/>
          <ac:spMkLst>
            <pc:docMk/>
            <pc:sldMk cId="3099436771" sldId="321"/>
            <ac:spMk id="41" creationId="{0BA0A93D-D699-5311-DAAF-16A5842F809C}"/>
          </ac:spMkLst>
        </pc:spChg>
        <pc:spChg chg="add mod">
          <ac:chgData name="Trần Duy Tùng" userId="1b77a4dd-98f3-47ad-b382-f86182ff5d49" providerId="ADAL" clId="{FFC5ED95-5C21-4DEA-BE90-CE6BF3432973}" dt="2023-05-30T04:27:36.366" v="2231" actId="1076"/>
          <ac:spMkLst>
            <pc:docMk/>
            <pc:sldMk cId="3099436771" sldId="321"/>
            <ac:spMk id="47" creationId="{CEBD6986-414A-2231-73A8-7E26ED1306EE}"/>
          </ac:spMkLst>
        </pc:spChg>
        <pc:spChg chg="add mod">
          <ac:chgData name="Trần Duy Tùng" userId="1b77a4dd-98f3-47ad-b382-f86182ff5d49" providerId="ADAL" clId="{FFC5ED95-5C21-4DEA-BE90-CE6BF3432973}" dt="2023-05-30T04:42:35.436" v="2341" actId="1076"/>
          <ac:spMkLst>
            <pc:docMk/>
            <pc:sldMk cId="3099436771" sldId="321"/>
            <ac:spMk id="48" creationId="{6BA40D42-AEEA-D097-1B4A-7D287C14D178}"/>
          </ac:spMkLst>
        </pc:spChg>
        <pc:spChg chg="add del mod">
          <ac:chgData name="Trần Duy Tùng" userId="1b77a4dd-98f3-47ad-b382-f86182ff5d49" providerId="ADAL" clId="{FFC5ED95-5C21-4DEA-BE90-CE6BF3432973}" dt="2023-05-30T04:37:46.067" v="2314" actId="478"/>
          <ac:spMkLst>
            <pc:docMk/>
            <pc:sldMk cId="3099436771" sldId="321"/>
            <ac:spMk id="50" creationId="{65F5EE2D-630E-DBEE-ECC9-162DBF9A54E4}"/>
          </ac:spMkLst>
        </pc:spChg>
        <pc:spChg chg="add mod">
          <ac:chgData name="Trần Duy Tùng" userId="1b77a4dd-98f3-47ad-b382-f86182ff5d49" providerId="ADAL" clId="{FFC5ED95-5C21-4DEA-BE90-CE6BF3432973}" dt="2023-05-30T04:42:41.048" v="2343" actId="20577"/>
          <ac:spMkLst>
            <pc:docMk/>
            <pc:sldMk cId="3099436771" sldId="321"/>
            <ac:spMk id="51" creationId="{B0F4A9C8-7613-3E6B-E35C-90FC7811271B}"/>
          </ac:spMkLst>
        </pc:spChg>
        <pc:spChg chg="del">
          <ac:chgData name="Trần Duy Tùng" userId="1b77a4dd-98f3-47ad-b382-f86182ff5d49" providerId="ADAL" clId="{FFC5ED95-5C21-4DEA-BE90-CE6BF3432973}" dt="2023-05-30T04:27:02.279" v="2225" actId="478"/>
          <ac:spMkLst>
            <pc:docMk/>
            <pc:sldMk cId="3099436771" sldId="321"/>
            <ac:spMk id="206" creationId="{00000000-0000-0000-0000-000000000000}"/>
          </ac:spMkLst>
        </pc:spChg>
        <pc:picChg chg="del">
          <ac:chgData name="Trần Duy Tùng" userId="1b77a4dd-98f3-47ad-b382-f86182ff5d49" providerId="ADAL" clId="{FFC5ED95-5C21-4DEA-BE90-CE6BF3432973}" dt="2023-05-30T04:27:02.831" v="2226" actId="478"/>
          <ac:picMkLst>
            <pc:docMk/>
            <pc:sldMk cId="3099436771" sldId="321"/>
            <ac:picMk id="3" creationId="{3FC99B03-B590-D6D8-33BC-82729A67AD27}"/>
          </ac:picMkLst>
        </pc:picChg>
        <pc:cxnChg chg="add mod">
          <ac:chgData name="Trần Duy Tùng" userId="1b77a4dd-98f3-47ad-b382-f86182ff5d49" providerId="ADAL" clId="{FFC5ED95-5C21-4DEA-BE90-CE6BF3432973}" dt="2023-05-30T04:27:11.531" v="2229" actId="1076"/>
          <ac:cxnSpMkLst>
            <pc:docMk/>
            <pc:sldMk cId="3099436771" sldId="321"/>
            <ac:cxnSpMk id="5" creationId="{4ED04678-FFD4-D412-DE6C-71FC12A24E60}"/>
          </ac:cxnSpMkLst>
        </pc:cxnChg>
        <pc:cxnChg chg="add mod">
          <ac:chgData name="Trần Duy Tùng" userId="1b77a4dd-98f3-47ad-b382-f86182ff5d49" providerId="ADAL" clId="{FFC5ED95-5C21-4DEA-BE90-CE6BF3432973}" dt="2023-05-30T04:27:11.531" v="2229" actId="1076"/>
          <ac:cxnSpMkLst>
            <pc:docMk/>
            <pc:sldMk cId="3099436771" sldId="321"/>
            <ac:cxnSpMk id="6" creationId="{8C256CC9-0C22-9E49-B921-480734D1A3B5}"/>
          </ac:cxnSpMkLst>
        </pc:cxnChg>
        <pc:cxnChg chg="add mod">
          <ac:chgData name="Trần Duy Tùng" userId="1b77a4dd-98f3-47ad-b382-f86182ff5d49" providerId="ADAL" clId="{FFC5ED95-5C21-4DEA-BE90-CE6BF3432973}" dt="2023-05-30T04:27:11.531" v="2229" actId="1076"/>
          <ac:cxnSpMkLst>
            <pc:docMk/>
            <pc:sldMk cId="3099436771" sldId="321"/>
            <ac:cxnSpMk id="10" creationId="{C80E1816-7958-1119-C296-3C26D6F954A5}"/>
          </ac:cxnSpMkLst>
        </pc:cxnChg>
        <pc:cxnChg chg="add mod">
          <ac:chgData name="Trần Duy Tùng" userId="1b77a4dd-98f3-47ad-b382-f86182ff5d49" providerId="ADAL" clId="{FFC5ED95-5C21-4DEA-BE90-CE6BF3432973}" dt="2023-05-30T04:27:11.531" v="2229" actId="1076"/>
          <ac:cxnSpMkLst>
            <pc:docMk/>
            <pc:sldMk cId="3099436771" sldId="321"/>
            <ac:cxnSpMk id="14" creationId="{9EE5F3EA-76CD-9BA1-9C1B-E7277D7903DB}"/>
          </ac:cxnSpMkLst>
        </pc:cxnChg>
        <pc:cxnChg chg="add mod">
          <ac:chgData name="Trần Duy Tùng" userId="1b77a4dd-98f3-47ad-b382-f86182ff5d49" providerId="ADAL" clId="{FFC5ED95-5C21-4DEA-BE90-CE6BF3432973}" dt="2023-05-30T04:27:11.531" v="2229" actId="1076"/>
          <ac:cxnSpMkLst>
            <pc:docMk/>
            <pc:sldMk cId="3099436771" sldId="321"/>
            <ac:cxnSpMk id="15" creationId="{566BEA4F-D739-586A-A4B2-E76244F7E410}"/>
          </ac:cxnSpMkLst>
        </pc:cxnChg>
        <pc:cxnChg chg="add mod">
          <ac:chgData name="Trần Duy Tùng" userId="1b77a4dd-98f3-47ad-b382-f86182ff5d49" providerId="ADAL" clId="{FFC5ED95-5C21-4DEA-BE90-CE6BF3432973}" dt="2023-05-30T04:27:11.531" v="2229" actId="1076"/>
          <ac:cxnSpMkLst>
            <pc:docMk/>
            <pc:sldMk cId="3099436771" sldId="321"/>
            <ac:cxnSpMk id="19" creationId="{B3B77627-C893-F36E-8AB0-89960BDF005F}"/>
          </ac:cxnSpMkLst>
        </pc:cxnChg>
        <pc:cxnChg chg="add mod">
          <ac:chgData name="Trần Duy Tùng" userId="1b77a4dd-98f3-47ad-b382-f86182ff5d49" providerId="ADAL" clId="{FFC5ED95-5C21-4DEA-BE90-CE6BF3432973}" dt="2023-05-30T04:27:11.531" v="2229" actId="1076"/>
          <ac:cxnSpMkLst>
            <pc:docMk/>
            <pc:sldMk cId="3099436771" sldId="321"/>
            <ac:cxnSpMk id="20" creationId="{B6FF5048-B21D-9B1D-C7AB-C10CB3373F76}"/>
          </ac:cxnSpMkLst>
        </pc:cxnChg>
        <pc:cxnChg chg="add mod">
          <ac:chgData name="Trần Duy Tùng" userId="1b77a4dd-98f3-47ad-b382-f86182ff5d49" providerId="ADAL" clId="{FFC5ED95-5C21-4DEA-BE90-CE6BF3432973}" dt="2023-05-30T04:27:11.531" v="2229" actId="1076"/>
          <ac:cxnSpMkLst>
            <pc:docMk/>
            <pc:sldMk cId="3099436771" sldId="321"/>
            <ac:cxnSpMk id="21" creationId="{A85607FA-C15B-3D45-68C1-B3C9FE2E0BBD}"/>
          </ac:cxnSpMkLst>
        </pc:cxnChg>
        <pc:cxnChg chg="add mod">
          <ac:chgData name="Trần Duy Tùng" userId="1b77a4dd-98f3-47ad-b382-f86182ff5d49" providerId="ADAL" clId="{FFC5ED95-5C21-4DEA-BE90-CE6BF3432973}" dt="2023-05-30T04:27:11.531" v="2229" actId="1076"/>
          <ac:cxnSpMkLst>
            <pc:docMk/>
            <pc:sldMk cId="3099436771" sldId="321"/>
            <ac:cxnSpMk id="24" creationId="{B274B368-922B-E619-1113-05CA89C95FC9}"/>
          </ac:cxnSpMkLst>
        </pc:cxnChg>
        <pc:cxnChg chg="add mod">
          <ac:chgData name="Trần Duy Tùng" userId="1b77a4dd-98f3-47ad-b382-f86182ff5d49" providerId="ADAL" clId="{FFC5ED95-5C21-4DEA-BE90-CE6BF3432973}" dt="2023-05-30T04:27:11.531" v="2229" actId="1076"/>
          <ac:cxnSpMkLst>
            <pc:docMk/>
            <pc:sldMk cId="3099436771" sldId="321"/>
            <ac:cxnSpMk id="25" creationId="{C5DF4E28-2339-B2FB-9C06-9532F346F49A}"/>
          </ac:cxnSpMkLst>
        </pc:cxnChg>
        <pc:cxnChg chg="add mod">
          <ac:chgData name="Trần Duy Tùng" userId="1b77a4dd-98f3-47ad-b382-f86182ff5d49" providerId="ADAL" clId="{FFC5ED95-5C21-4DEA-BE90-CE6BF3432973}" dt="2023-05-30T04:27:11.531" v="2229" actId="1076"/>
          <ac:cxnSpMkLst>
            <pc:docMk/>
            <pc:sldMk cId="3099436771" sldId="321"/>
            <ac:cxnSpMk id="26" creationId="{7F628706-5E51-97D7-92E2-07DB6D7D697D}"/>
          </ac:cxnSpMkLst>
        </pc:cxnChg>
        <pc:cxnChg chg="add mod">
          <ac:chgData name="Trần Duy Tùng" userId="1b77a4dd-98f3-47ad-b382-f86182ff5d49" providerId="ADAL" clId="{FFC5ED95-5C21-4DEA-BE90-CE6BF3432973}" dt="2023-05-30T04:27:36.366" v="2231" actId="1076"/>
          <ac:cxnSpMkLst>
            <pc:docMk/>
            <pc:sldMk cId="3099436771" sldId="321"/>
            <ac:cxnSpMk id="27" creationId="{5ECDD1CA-3F06-424A-573E-D54BC2C1F411}"/>
          </ac:cxnSpMkLst>
        </pc:cxnChg>
        <pc:cxnChg chg="add mod">
          <ac:chgData name="Trần Duy Tùng" userId="1b77a4dd-98f3-47ad-b382-f86182ff5d49" providerId="ADAL" clId="{FFC5ED95-5C21-4DEA-BE90-CE6BF3432973}" dt="2023-05-30T04:34:53.808" v="2296" actId="13822"/>
          <ac:cxnSpMkLst>
            <pc:docMk/>
            <pc:sldMk cId="3099436771" sldId="321"/>
            <ac:cxnSpMk id="32" creationId="{1D0F5433-F2DE-C434-B6F7-5714B490B9AA}"/>
          </ac:cxnSpMkLst>
        </pc:cxnChg>
        <pc:cxnChg chg="add mod">
          <ac:chgData name="Trần Duy Tùng" userId="1b77a4dd-98f3-47ad-b382-f86182ff5d49" providerId="ADAL" clId="{FFC5ED95-5C21-4DEA-BE90-CE6BF3432973}" dt="2023-05-30T04:34:56.092" v="2297" actId="13822"/>
          <ac:cxnSpMkLst>
            <pc:docMk/>
            <pc:sldMk cId="3099436771" sldId="321"/>
            <ac:cxnSpMk id="33" creationId="{B7BEA205-DEEB-0D8B-4E96-8513DBD499F2}"/>
          </ac:cxnSpMkLst>
        </pc:cxnChg>
        <pc:cxnChg chg="add mod">
          <ac:chgData name="Trần Duy Tùng" userId="1b77a4dd-98f3-47ad-b382-f86182ff5d49" providerId="ADAL" clId="{FFC5ED95-5C21-4DEA-BE90-CE6BF3432973}" dt="2023-05-30T04:27:36.366" v="2231" actId="1076"/>
          <ac:cxnSpMkLst>
            <pc:docMk/>
            <pc:sldMk cId="3099436771" sldId="321"/>
            <ac:cxnSpMk id="34" creationId="{3989733C-7B75-718B-4BDE-883962974347}"/>
          </ac:cxnSpMkLst>
        </pc:cxnChg>
        <pc:cxnChg chg="add mod">
          <ac:chgData name="Trần Duy Tùng" userId="1b77a4dd-98f3-47ad-b382-f86182ff5d49" providerId="ADAL" clId="{FFC5ED95-5C21-4DEA-BE90-CE6BF3432973}" dt="2023-05-30T04:27:36.366" v="2231" actId="1076"/>
          <ac:cxnSpMkLst>
            <pc:docMk/>
            <pc:sldMk cId="3099436771" sldId="321"/>
            <ac:cxnSpMk id="35" creationId="{252663E7-CCFA-402B-5F60-1976F90BC671}"/>
          </ac:cxnSpMkLst>
        </pc:cxnChg>
        <pc:cxnChg chg="add mod">
          <ac:chgData name="Trần Duy Tùng" userId="1b77a4dd-98f3-47ad-b382-f86182ff5d49" providerId="ADAL" clId="{FFC5ED95-5C21-4DEA-BE90-CE6BF3432973}" dt="2023-05-30T04:34:59.323" v="2299" actId="13822"/>
          <ac:cxnSpMkLst>
            <pc:docMk/>
            <pc:sldMk cId="3099436771" sldId="321"/>
            <ac:cxnSpMk id="42" creationId="{B37ECBC7-2C89-9983-4557-19A9CB62B045}"/>
          </ac:cxnSpMkLst>
        </pc:cxnChg>
        <pc:cxnChg chg="add mod">
          <ac:chgData name="Trần Duy Tùng" userId="1b77a4dd-98f3-47ad-b382-f86182ff5d49" providerId="ADAL" clId="{FFC5ED95-5C21-4DEA-BE90-CE6BF3432973}" dt="2023-05-30T04:35:01.109" v="2300" actId="13822"/>
          <ac:cxnSpMkLst>
            <pc:docMk/>
            <pc:sldMk cId="3099436771" sldId="321"/>
            <ac:cxnSpMk id="43" creationId="{1FE9060D-BE68-FF73-6BEB-E4A187394031}"/>
          </ac:cxnSpMkLst>
        </pc:cxnChg>
        <pc:cxnChg chg="add mod">
          <ac:chgData name="Trần Duy Tùng" userId="1b77a4dd-98f3-47ad-b382-f86182ff5d49" providerId="ADAL" clId="{FFC5ED95-5C21-4DEA-BE90-CE6BF3432973}" dt="2023-05-30T04:34:57.686" v="2298" actId="13822"/>
          <ac:cxnSpMkLst>
            <pc:docMk/>
            <pc:sldMk cId="3099436771" sldId="321"/>
            <ac:cxnSpMk id="44" creationId="{DE439F63-1338-B7D0-ACD3-8207381E5648}"/>
          </ac:cxnSpMkLst>
        </pc:cxnChg>
        <pc:cxnChg chg="add mod">
          <ac:chgData name="Trần Duy Tùng" userId="1b77a4dd-98f3-47ad-b382-f86182ff5d49" providerId="ADAL" clId="{FFC5ED95-5C21-4DEA-BE90-CE6BF3432973}" dt="2023-05-30T04:35:03.235" v="2301" actId="13822"/>
          <ac:cxnSpMkLst>
            <pc:docMk/>
            <pc:sldMk cId="3099436771" sldId="321"/>
            <ac:cxnSpMk id="45" creationId="{DC018DAA-89AB-0325-9BF7-45F9F688AC9C}"/>
          </ac:cxnSpMkLst>
        </pc:cxnChg>
        <pc:cxnChg chg="add mod">
          <ac:chgData name="Trần Duy Tùng" userId="1b77a4dd-98f3-47ad-b382-f86182ff5d49" providerId="ADAL" clId="{FFC5ED95-5C21-4DEA-BE90-CE6BF3432973}" dt="2023-05-30T04:27:36.366" v="2231" actId="1076"/>
          <ac:cxnSpMkLst>
            <pc:docMk/>
            <pc:sldMk cId="3099436771" sldId="321"/>
            <ac:cxnSpMk id="46" creationId="{546A8C2B-E897-0976-C5D6-D6A85D1FDA64}"/>
          </ac:cxnSpMkLst>
        </pc:cxnChg>
      </pc:sldChg>
      <pc:sldChg chg="addSp modSp add mod modAnim">
        <pc:chgData name="Trần Duy Tùng" userId="1b77a4dd-98f3-47ad-b382-f86182ff5d49" providerId="ADAL" clId="{FFC5ED95-5C21-4DEA-BE90-CE6BF3432973}" dt="2023-05-30T04:46:11.238" v="2383"/>
        <pc:sldMkLst>
          <pc:docMk/>
          <pc:sldMk cId="1212964486" sldId="322"/>
        </pc:sldMkLst>
        <pc:spChg chg="add mod">
          <ac:chgData name="Trần Duy Tùng" userId="1b77a4dd-98f3-47ad-b382-f86182ff5d49" providerId="ADAL" clId="{FFC5ED95-5C21-4DEA-BE90-CE6BF3432973}" dt="2023-05-30T04:39:44.491" v="2332" actId="207"/>
          <ac:spMkLst>
            <pc:docMk/>
            <pc:sldMk cId="1212964486" sldId="322"/>
            <ac:spMk id="2" creationId="{F69F1793-3F67-4809-4D3D-336E1E3A423C}"/>
          </ac:spMkLst>
        </pc:spChg>
        <pc:spChg chg="mod">
          <ac:chgData name="Trần Duy Tùng" userId="1b77a4dd-98f3-47ad-b382-f86182ff5d49" providerId="ADAL" clId="{FFC5ED95-5C21-4DEA-BE90-CE6BF3432973}" dt="2023-05-30T04:42:24.983" v="2340" actId="1076"/>
          <ac:spMkLst>
            <pc:docMk/>
            <pc:sldMk cId="1212964486" sldId="322"/>
            <ac:spMk id="48" creationId="{6BA40D42-AEEA-D097-1B4A-7D287C14D178}"/>
          </ac:spMkLst>
        </pc:spChg>
        <pc:spChg chg="mod">
          <ac:chgData name="Trần Duy Tùng" userId="1b77a4dd-98f3-47ad-b382-f86182ff5d49" providerId="ADAL" clId="{FFC5ED95-5C21-4DEA-BE90-CE6BF3432973}" dt="2023-05-30T04:42:14.206" v="2339" actId="20577"/>
          <ac:spMkLst>
            <pc:docMk/>
            <pc:sldMk cId="1212964486" sldId="322"/>
            <ac:spMk id="51" creationId="{B0F4A9C8-7613-3E6B-E35C-90FC7811271B}"/>
          </ac:spMkLst>
        </pc:spChg>
        <pc:cxnChg chg="add mod">
          <ac:chgData name="Trần Duy Tùng" userId="1b77a4dd-98f3-47ad-b382-f86182ff5d49" providerId="ADAL" clId="{FFC5ED95-5C21-4DEA-BE90-CE6BF3432973}" dt="2023-05-30T04:42:24.983" v="2340" actId="1076"/>
          <ac:cxnSpMkLst>
            <pc:docMk/>
            <pc:sldMk cId="1212964486" sldId="322"/>
            <ac:cxnSpMk id="4" creationId="{C46D46A6-755D-86DC-411D-33276C5E9EF0}"/>
          </ac:cxnSpMkLst>
        </pc:cxnChg>
      </pc:sldChg>
      <pc:sldChg chg="modSp add mod modAnim">
        <pc:chgData name="Trần Duy Tùng" userId="1b77a4dd-98f3-47ad-b382-f86182ff5d49" providerId="ADAL" clId="{FFC5ED95-5C21-4DEA-BE90-CE6BF3432973}" dt="2023-05-30T04:46:13.645" v="2385"/>
        <pc:sldMkLst>
          <pc:docMk/>
          <pc:sldMk cId="2106724606" sldId="323"/>
        </pc:sldMkLst>
        <pc:spChg chg="mod">
          <ac:chgData name="Trần Duy Tùng" userId="1b77a4dd-98f3-47ad-b382-f86182ff5d49" providerId="ADAL" clId="{FFC5ED95-5C21-4DEA-BE90-CE6BF3432973}" dt="2023-05-30T04:42:50.495" v="2345" actId="1076"/>
          <ac:spMkLst>
            <pc:docMk/>
            <pc:sldMk cId="2106724606" sldId="323"/>
            <ac:spMk id="2" creationId="{F69F1793-3F67-4809-4D3D-336E1E3A423C}"/>
          </ac:spMkLst>
        </pc:spChg>
        <pc:cxnChg chg="mod">
          <ac:chgData name="Trần Duy Tùng" userId="1b77a4dd-98f3-47ad-b382-f86182ff5d49" providerId="ADAL" clId="{FFC5ED95-5C21-4DEA-BE90-CE6BF3432973}" dt="2023-05-30T04:42:55.254" v="2346" actId="14100"/>
          <ac:cxnSpMkLst>
            <pc:docMk/>
            <pc:sldMk cId="2106724606" sldId="323"/>
            <ac:cxnSpMk id="4" creationId="{C46D46A6-755D-86DC-411D-33276C5E9EF0}"/>
          </ac:cxnSpMkLst>
        </pc:cxnChg>
      </pc:sldChg>
      <pc:sldChg chg="addSp delSp modSp add mod modAnim">
        <pc:chgData name="Trần Duy Tùng" userId="1b77a4dd-98f3-47ad-b382-f86182ff5d49" providerId="ADAL" clId="{FFC5ED95-5C21-4DEA-BE90-CE6BF3432973}" dt="2023-05-30T04:47:18.898" v="2396"/>
        <pc:sldMkLst>
          <pc:docMk/>
          <pc:sldMk cId="268985817" sldId="324"/>
        </pc:sldMkLst>
        <pc:spChg chg="mod">
          <ac:chgData name="Trần Duy Tùng" userId="1b77a4dd-98f3-47ad-b382-f86182ff5d49" providerId="ADAL" clId="{FFC5ED95-5C21-4DEA-BE90-CE6BF3432973}" dt="2023-05-30T04:43:06.057" v="2348" actId="1076"/>
          <ac:spMkLst>
            <pc:docMk/>
            <pc:sldMk cId="268985817" sldId="324"/>
            <ac:spMk id="2" creationId="{F69F1793-3F67-4809-4D3D-336E1E3A423C}"/>
          </ac:spMkLst>
        </pc:spChg>
        <pc:spChg chg="add mod">
          <ac:chgData name="Trần Duy Tùng" userId="1b77a4dd-98f3-47ad-b382-f86182ff5d49" providerId="ADAL" clId="{FFC5ED95-5C21-4DEA-BE90-CE6BF3432973}" dt="2023-05-30T04:43:45.212" v="2353" actId="1076"/>
          <ac:spMkLst>
            <pc:docMk/>
            <pc:sldMk cId="268985817" sldId="324"/>
            <ac:spMk id="50" creationId="{B158DC10-33AC-00A1-F294-620C3A5F0ED9}"/>
          </ac:spMkLst>
        </pc:spChg>
        <pc:spChg chg="add mod">
          <ac:chgData name="Trần Duy Tùng" userId="1b77a4dd-98f3-47ad-b382-f86182ff5d49" providerId="ADAL" clId="{FFC5ED95-5C21-4DEA-BE90-CE6BF3432973}" dt="2023-05-30T04:47:13.542" v="2395" actId="1076"/>
          <ac:spMkLst>
            <pc:docMk/>
            <pc:sldMk cId="268985817" sldId="324"/>
            <ac:spMk id="57" creationId="{E0CABAFB-81A4-5D2F-75CB-5C49069650C5}"/>
          </ac:spMkLst>
        </pc:spChg>
        <pc:cxnChg chg="mod">
          <ac:chgData name="Trần Duy Tùng" userId="1b77a4dd-98f3-47ad-b382-f86182ff5d49" providerId="ADAL" clId="{FFC5ED95-5C21-4DEA-BE90-CE6BF3432973}" dt="2023-05-30T04:43:22.858" v="2350" actId="14100"/>
          <ac:cxnSpMkLst>
            <pc:docMk/>
            <pc:sldMk cId="268985817" sldId="324"/>
            <ac:cxnSpMk id="4" creationId="{C46D46A6-755D-86DC-411D-33276C5E9EF0}"/>
          </ac:cxnSpMkLst>
        </pc:cxnChg>
        <pc:cxnChg chg="add mod">
          <ac:chgData name="Trần Duy Tùng" userId="1b77a4dd-98f3-47ad-b382-f86182ff5d49" providerId="ADAL" clId="{FFC5ED95-5C21-4DEA-BE90-CE6BF3432973}" dt="2023-05-30T04:44:12.446" v="2358" actId="14100"/>
          <ac:cxnSpMkLst>
            <pc:docMk/>
            <pc:sldMk cId="268985817" sldId="324"/>
            <ac:cxnSpMk id="52" creationId="{9CE21096-4A9D-8AF7-D3C6-876F376C3B5D}"/>
          </ac:cxnSpMkLst>
        </pc:cxnChg>
        <pc:cxnChg chg="add del mod">
          <ac:chgData name="Trần Duy Tùng" userId="1b77a4dd-98f3-47ad-b382-f86182ff5d49" providerId="ADAL" clId="{FFC5ED95-5C21-4DEA-BE90-CE6BF3432973}" dt="2023-05-30T04:44:21.338" v="2360"/>
          <ac:cxnSpMkLst>
            <pc:docMk/>
            <pc:sldMk cId="268985817" sldId="324"/>
            <ac:cxnSpMk id="56" creationId="{3405A0E8-19B5-3114-E8E1-8051F303C760}"/>
          </ac:cxnSpMkLst>
        </pc:cxnChg>
      </pc:sldChg>
      <pc:sldChg chg="modSp add mod modAnim">
        <pc:chgData name="Trần Duy Tùng" userId="1b77a4dd-98f3-47ad-b382-f86182ff5d49" providerId="ADAL" clId="{FFC5ED95-5C21-4DEA-BE90-CE6BF3432973}" dt="2023-05-30T05:01:21.740" v="2509" actId="1076"/>
        <pc:sldMkLst>
          <pc:docMk/>
          <pc:sldMk cId="3459063964" sldId="325"/>
        </pc:sldMkLst>
        <pc:spChg chg="mod">
          <ac:chgData name="Trần Duy Tùng" userId="1b77a4dd-98f3-47ad-b382-f86182ff5d49" providerId="ADAL" clId="{FFC5ED95-5C21-4DEA-BE90-CE6BF3432973}" dt="2023-05-30T04:45:13.297" v="2373" actId="1076"/>
          <ac:spMkLst>
            <pc:docMk/>
            <pc:sldMk cId="3459063964" sldId="325"/>
            <ac:spMk id="2" creationId="{F69F1793-3F67-4809-4D3D-336E1E3A423C}"/>
          </ac:spMkLst>
        </pc:spChg>
        <pc:spChg chg="mod">
          <ac:chgData name="Trần Duy Tùng" userId="1b77a4dd-98f3-47ad-b382-f86182ff5d49" providerId="ADAL" clId="{FFC5ED95-5C21-4DEA-BE90-CE6BF3432973}" dt="2023-05-30T05:01:21.740" v="2509" actId="1076"/>
          <ac:spMkLst>
            <pc:docMk/>
            <pc:sldMk cId="3459063964" sldId="325"/>
            <ac:spMk id="57" creationId="{E0CABAFB-81A4-5D2F-75CB-5C49069650C5}"/>
          </ac:spMkLst>
        </pc:spChg>
      </pc:sldChg>
      <pc:sldChg chg="delSp modSp add mod modAnim">
        <pc:chgData name="Trần Duy Tùng" userId="1b77a4dd-98f3-47ad-b382-f86182ff5d49" providerId="ADAL" clId="{FFC5ED95-5C21-4DEA-BE90-CE6BF3432973}" dt="2023-05-30T04:46:24.189" v="2391"/>
        <pc:sldMkLst>
          <pc:docMk/>
          <pc:sldMk cId="2845475244" sldId="326"/>
        </pc:sldMkLst>
        <pc:spChg chg="mod">
          <ac:chgData name="Trần Duy Tùng" userId="1b77a4dd-98f3-47ad-b382-f86182ff5d49" providerId="ADAL" clId="{FFC5ED95-5C21-4DEA-BE90-CE6BF3432973}" dt="2023-05-30T04:45:33.004" v="2375" actId="1076"/>
          <ac:spMkLst>
            <pc:docMk/>
            <pc:sldMk cId="2845475244" sldId="326"/>
            <ac:spMk id="2" creationId="{F69F1793-3F67-4809-4D3D-336E1E3A423C}"/>
          </ac:spMkLst>
        </pc:spChg>
        <pc:spChg chg="mod">
          <ac:chgData name="Trần Duy Tùng" userId="1b77a4dd-98f3-47ad-b382-f86182ff5d49" providerId="ADAL" clId="{FFC5ED95-5C21-4DEA-BE90-CE6BF3432973}" dt="2023-05-30T04:45:52.683" v="2381" actId="1076"/>
          <ac:spMkLst>
            <pc:docMk/>
            <pc:sldMk cId="2845475244" sldId="326"/>
            <ac:spMk id="50" creationId="{B158DC10-33AC-00A1-F294-620C3A5F0ED9}"/>
          </ac:spMkLst>
        </pc:spChg>
        <pc:spChg chg="del">
          <ac:chgData name="Trần Duy Tùng" userId="1b77a4dd-98f3-47ad-b382-f86182ff5d49" providerId="ADAL" clId="{FFC5ED95-5C21-4DEA-BE90-CE6BF3432973}" dt="2023-05-30T04:45:36.774" v="2376" actId="478"/>
          <ac:spMkLst>
            <pc:docMk/>
            <pc:sldMk cId="2845475244" sldId="326"/>
            <ac:spMk id="57" creationId="{E0CABAFB-81A4-5D2F-75CB-5C49069650C5}"/>
          </ac:spMkLst>
        </pc:spChg>
        <pc:cxnChg chg="mod">
          <ac:chgData name="Trần Duy Tùng" userId="1b77a4dd-98f3-47ad-b382-f86182ff5d49" providerId="ADAL" clId="{FFC5ED95-5C21-4DEA-BE90-CE6BF3432973}" dt="2023-05-30T04:45:47.016" v="2380" actId="14100"/>
          <ac:cxnSpMkLst>
            <pc:docMk/>
            <pc:sldMk cId="2845475244" sldId="326"/>
            <ac:cxnSpMk id="4" creationId="{C46D46A6-755D-86DC-411D-33276C5E9EF0}"/>
          </ac:cxnSpMkLst>
        </pc:cxnChg>
        <pc:cxnChg chg="del">
          <ac:chgData name="Trần Duy Tùng" userId="1b77a4dd-98f3-47ad-b382-f86182ff5d49" providerId="ADAL" clId="{FFC5ED95-5C21-4DEA-BE90-CE6BF3432973}" dt="2023-05-30T04:45:37.887" v="2377" actId="478"/>
          <ac:cxnSpMkLst>
            <pc:docMk/>
            <pc:sldMk cId="2845475244" sldId="326"/>
            <ac:cxnSpMk id="52" creationId="{9CE21096-4A9D-8AF7-D3C6-876F376C3B5D}"/>
          </ac:cxnSpMkLst>
        </pc:cxnChg>
      </pc:sldChg>
      <pc:sldChg chg="addSp delSp modSp add del mod">
        <pc:chgData name="Trần Duy Tùng" userId="1b77a4dd-98f3-47ad-b382-f86182ff5d49" providerId="ADAL" clId="{FFC5ED95-5C21-4DEA-BE90-CE6BF3432973}" dt="2023-05-30T15:23:42.251" v="2528" actId="47"/>
        <pc:sldMkLst>
          <pc:docMk/>
          <pc:sldMk cId="3150981119" sldId="327"/>
        </pc:sldMkLst>
        <pc:spChg chg="add del mod">
          <ac:chgData name="Trần Duy Tùng" userId="1b77a4dd-98f3-47ad-b382-f86182ff5d49" providerId="ADAL" clId="{FFC5ED95-5C21-4DEA-BE90-CE6BF3432973}" dt="2023-05-30T15:20:35.260" v="2513" actId="478"/>
          <ac:spMkLst>
            <pc:docMk/>
            <pc:sldMk cId="3150981119" sldId="327"/>
            <ac:spMk id="4" creationId="{69508965-F42C-607B-BF5F-490F42B75415}"/>
          </ac:spMkLst>
        </pc:spChg>
        <pc:spChg chg="add del mod">
          <ac:chgData name="Trần Duy Tùng" userId="1b77a4dd-98f3-47ad-b382-f86182ff5d49" providerId="ADAL" clId="{FFC5ED95-5C21-4DEA-BE90-CE6BF3432973}" dt="2023-05-30T15:21:06.392" v="2516" actId="478"/>
          <ac:spMkLst>
            <pc:docMk/>
            <pc:sldMk cId="3150981119" sldId="327"/>
            <ac:spMk id="5" creationId="{CAB4979A-264C-8407-FB9A-5850D22DE8F2}"/>
          </ac:spMkLst>
        </pc:spChg>
        <pc:spChg chg="add">
          <ac:chgData name="Trần Duy Tùng" userId="1b77a4dd-98f3-47ad-b382-f86182ff5d49" providerId="ADAL" clId="{FFC5ED95-5C21-4DEA-BE90-CE6BF3432973}" dt="2023-05-30T15:20:38.214" v="2514"/>
          <ac:spMkLst>
            <pc:docMk/>
            <pc:sldMk cId="3150981119" sldId="327"/>
            <ac:spMk id="6" creationId="{BA8CD2C0-A9AA-32BD-1E17-42F3F9D38F32}"/>
          </ac:spMkLst>
        </pc:spChg>
        <pc:spChg chg="add">
          <ac:chgData name="Trần Duy Tùng" userId="1b77a4dd-98f3-47ad-b382-f86182ff5d49" providerId="ADAL" clId="{FFC5ED95-5C21-4DEA-BE90-CE6BF3432973}" dt="2023-05-30T15:20:38.214" v="2514"/>
          <ac:spMkLst>
            <pc:docMk/>
            <pc:sldMk cId="3150981119" sldId="327"/>
            <ac:spMk id="8" creationId="{1A6C37CC-D149-6E66-AA30-CD00A722B3A1}"/>
          </ac:spMkLst>
        </pc:spChg>
        <pc:spChg chg="add">
          <ac:chgData name="Trần Duy Tùng" userId="1b77a4dd-98f3-47ad-b382-f86182ff5d49" providerId="ADAL" clId="{FFC5ED95-5C21-4DEA-BE90-CE6BF3432973}" dt="2023-05-30T15:20:38.214" v="2514"/>
          <ac:spMkLst>
            <pc:docMk/>
            <pc:sldMk cId="3150981119" sldId="327"/>
            <ac:spMk id="9" creationId="{C2E113C0-5762-5614-A06F-0855CF8DE410}"/>
          </ac:spMkLst>
        </pc:spChg>
        <pc:spChg chg="add">
          <ac:chgData name="Trần Duy Tùng" userId="1b77a4dd-98f3-47ad-b382-f86182ff5d49" providerId="ADAL" clId="{FFC5ED95-5C21-4DEA-BE90-CE6BF3432973}" dt="2023-05-30T15:20:38.214" v="2514"/>
          <ac:spMkLst>
            <pc:docMk/>
            <pc:sldMk cId="3150981119" sldId="327"/>
            <ac:spMk id="10" creationId="{3121E37E-255C-BAFA-7016-158474172EED}"/>
          </ac:spMkLst>
        </pc:spChg>
        <pc:spChg chg="add">
          <ac:chgData name="Trần Duy Tùng" userId="1b77a4dd-98f3-47ad-b382-f86182ff5d49" providerId="ADAL" clId="{FFC5ED95-5C21-4DEA-BE90-CE6BF3432973}" dt="2023-05-30T15:20:38.214" v="2514"/>
          <ac:spMkLst>
            <pc:docMk/>
            <pc:sldMk cId="3150981119" sldId="327"/>
            <ac:spMk id="11" creationId="{80C7A0F5-3459-1FEE-98B7-E4DABB11634F}"/>
          </ac:spMkLst>
        </pc:spChg>
        <pc:spChg chg="add">
          <ac:chgData name="Trần Duy Tùng" userId="1b77a4dd-98f3-47ad-b382-f86182ff5d49" providerId="ADAL" clId="{FFC5ED95-5C21-4DEA-BE90-CE6BF3432973}" dt="2023-05-30T15:20:38.214" v="2514"/>
          <ac:spMkLst>
            <pc:docMk/>
            <pc:sldMk cId="3150981119" sldId="327"/>
            <ac:spMk id="12" creationId="{740D3218-CE2D-CFA4-F4CD-839164A4DB73}"/>
          </ac:spMkLst>
        </pc:spChg>
        <pc:spChg chg="add">
          <ac:chgData name="Trần Duy Tùng" userId="1b77a4dd-98f3-47ad-b382-f86182ff5d49" providerId="ADAL" clId="{FFC5ED95-5C21-4DEA-BE90-CE6BF3432973}" dt="2023-05-30T15:20:38.214" v="2514"/>
          <ac:spMkLst>
            <pc:docMk/>
            <pc:sldMk cId="3150981119" sldId="327"/>
            <ac:spMk id="13" creationId="{E2582890-6CFA-C77A-38E5-69235711DA8C}"/>
          </ac:spMkLst>
        </pc:spChg>
        <pc:spChg chg="add del mod">
          <ac:chgData name="Trần Duy Tùng" userId="1b77a4dd-98f3-47ad-b382-f86182ff5d49" providerId="ADAL" clId="{FFC5ED95-5C21-4DEA-BE90-CE6BF3432973}" dt="2023-05-30T15:23:17.161" v="2524" actId="478"/>
          <ac:spMkLst>
            <pc:docMk/>
            <pc:sldMk cId="3150981119" sldId="327"/>
            <ac:spMk id="15" creationId="{428F7A82-BDDE-0F84-2EF6-CA4CB20F435E}"/>
          </ac:spMkLst>
        </pc:spChg>
        <pc:spChg chg="add del">
          <ac:chgData name="Trần Duy Tùng" userId="1b77a4dd-98f3-47ad-b382-f86182ff5d49" providerId="ADAL" clId="{FFC5ED95-5C21-4DEA-BE90-CE6BF3432973}" dt="2023-05-30T15:23:08.041" v="2522"/>
          <ac:spMkLst>
            <pc:docMk/>
            <pc:sldMk cId="3150981119" sldId="327"/>
            <ac:spMk id="16" creationId="{566B5551-5FE6-5D90-DD48-4466494BCDB1}"/>
          </ac:spMkLst>
        </pc:spChg>
        <pc:spChg chg="add del">
          <ac:chgData name="Trần Duy Tùng" userId="1b77a4dd-98f3-47ad-b382-f86182ff5d49" providerId="ADAL" clId="{FFC5ED95-5C21-4DEA-BE90-CE6BF3432973}" dt="2023-05-30T15:23:08.041" v="2522"/>
          <ac:spMkLst>
            <pc:docMk/>
            <pc:sldMk cId="3150981119" sldId="327"/>
            <ac:spMk id="17" creationId="{4BEB2BA4-54BF-363C-F2A3-BFDDDD451582}"/>
          </ac:spMkLst>
        </pc:spChg>
        <pc:spChg chg="add del">
          <ac:chgData name="Trần Duy Tùng" userId="1b77a4dd-98f3-47ad-b382-f86182ff5d49" providerId="ADAL" clId="{FFC5ED95-5C21-4DEA-BE90-CE6BF3432973}" dt="2023-05-30T15:23:08.041" v="2522"/>
          <ac:spMkLst>
            <pc:docMk/>
            <pc:sldMk cId="3150981119" sldId="327"/>
            <ac:spMk id="18" creationId="{51B50CE6-0DBF-C66C-09F9-AD55A47E5845}"/>
          </ac:spMkLst>
        </pc:spChg>
        <pc:spChg chg="add del">
          <ac:chgData name="Trần Duy Tùng" userId="1b77a4dd-98f3-47ad-b382-f86182ff5d49" providerId="ADAL" clId="{FFC5ED95-5C21-4DEA-BE90-CE6BF3432973}" dt="2023-05-30T15:23:08.041" v="2522"/>
          <ac:spMkLst>
            <pc:docMk/>
            <pc:sldMk cId="3150981119" sldId="327"/>
            <ac:spMk id="19" creationId="{2E8F8F8E-7CD2-8DE1-F3CF-BB1BFC3E4613}"/>
          </ac:spMkLst>
        </pc:spChg>
        <pc:spChg chg="add mod">
          <ac:chgData name="Trần Duy Tùng" userId="1b77a4dd-98f3-47ad-b382-f86182ff5d49" providerId="ADAL" clId="{FFC5ED95-5C21-4DEA-BE90-CE6BF3432973}" dt="2023-05-30T15:23:32.145" v="2527" actId="14100"/>
          <ac:spMkLst>
            <pc:docMk/>
            <pc:sldMk cId="3150981119" sldId="327"/>
            <ac:spMk id="21" creationId="{2E009C58-2F78-A630-6093-35C21A9F2917}"/>
          </ac:spMkLst>
        </pc:spChg>
        <pc:spChg chg="del">
          <ac:chgData name="Trần Duy Tùng" userId="1b77a4dd-98f3-47ad-b382-f86182ff5d49" providerId="ADAL" clId="{FFC5ED95-5C21-4DEA-BE90-CE6BF3432973}" dt="2023-05-30T15:20:33.620" v="2511" actId="478"/>
          <ac:spMkLst>
            <pc:docMk/>
            <pc:sldMk cId="3150981119" sldId="327"/>
            <ac:spMk id="206" creationId="{00000000-0000-0000-0000-000000000000}"/>
          </ac:spMkLst>
        </pc:spChg>
        <pc:picChg chg="del">
          <ac:chgData name="Trần Duy Tùng" userId="1b77a4dd-98f3-47ad-b382-f86182ff5d49" providerId="ADAL" clId="{FFC5ED95-5C21-4DEA-BE90-CE6BF3432973}" dt="2023-05-30T15:20:34.066" v="2512" actId="478"/>
          <ac:picMkLst>
            <pc:docMk/>
            <pc:sldMk cId="3150981119" sldId="327"/>
            <ac:picMk id="3" creationId="{3FC99B03-B590-D6D8-33BC-82729A67AD27}"/>
          </ac:picMkLst>
        </pc:picChg>
      </pc:sldChg>
      <pc:sldChg chg="modSp add mod ord">
        <pc:chgData name="Trần Duy Tùng" userId="1b77a4dd-98f3-47ad-b382-f86182ff5d49" providerId="ADAL" clId="{FFC5ED95-5C21-4DEA-BE90-CE6BF3432973}" dt="2023-05-30T15:26:39.823" v="2553" actId="20577"/>
        <pc:sldMkLst>
          <pc:docMk/>
          <pc:sldMk cId="3889355060" sldId="327"/>
        </pc:sldMkLst>
        <pc:spChg chg="mod">
          <ac:chgData name="Trần Duy Tùng" userId="1b77a4dd-98f3-47ad-b382-f86182ff5d49" providerId="ADAL" clId="{FFC5ED95-5C21-4DEA-BE90-CE6BF3432973}" dt="2023-05-30T15:26:39.823" v="2553" actId="20577"/>
          <ac:spMkLst>
            <pc:docMk/>
            <pc:sldMk cId="3889355060" sldId="327"/>
            <ac:spMk id="206" creationId="{00000000-0000-0000-0000-000000000000}"/>
          </ac:spMkLst>
        </pc:spChg>
      </pc:sldChg>
      <pc:sldChg chg="addSp delSp modSp add mod">
        <pc:chgData name="Trần Duy Tùng" userId="1b77a4dd-98f3-47ad-b382-f86182ff5d49" providerId="ADAL" clId="{FFC5ED95-5C21-4DEA-BE90-CE6BF3432973}" dt="2023-05-30T15:29:26.568" v="2606" actId="12"/>
        <pc:sldMkLst>
          <pc:docMk/>
          <pc:sldMk cId="2440546372" sldId="328"/>
        </pc:sldMkLst>
        <pc:spChg chg="add del mod">
          <ac:chgData name="Trần Duy Tùng" userId="1b77a4dd-98f3-47ad-b382-f86182ff5d49" providerId="ADAL" clId="{FFC5ED95-5C21-4DEA-BE90-CE6BF3432973}" dt="2023-05-30T15:26:46.082" v="2557" actId="478"/>
          <ac:spMkLst>
            <pc:docMk/>
            <pc:sldMk cId="2440546372" sldId="328"/>
            <ac:spMk id="4" creationId="{6C3CA857-9791-9387-004A-02525734EB52}"/>
          </ac:spMkLst>
        </pc:spChg>
        <pc:spChg chg="mod">
          <ac:chgData name="Trần Duy Tùng" userId="1b77a4dd-98f3-47ad-b382-f86182ff5d49" providerId="ADAL" clId="{FFC5ED95-5C21-4DEA-BE90-CE6BF3432973}" dt="2023-05-30T15:27:23.229" v="2561" actId="208"/>
          <ac:spMkLst>
            <pc:docMk/>
            <pc:sldMk cId="2440546372" sldId="328"/>
            <ac:spMk id="6" creationId="{05030EDC-7207-1BA9-2478-4E004C0DF796}"/>
          </ac:spMkLst>
        </pc:spChg>
        <pc:spChg chg="add mod">
          <ac:chgData name="Trần Duy Tùng" userId="1b77a4dd-98f3-47ad-b382-f86182ff5d49" providerId="ADAL" clId="{FFC5ED95-5C21-4DEA-BE90-CE6BF3432973}" dt="2023-05-30T15:28:30.646" v="2598" actId="1076"/>
          <ac:spMkLst>
            <pc:docMk/>
            <pc:sldMk cId="2440546372" sldId="328"/>
            <ac:spMk id="9" creationId="{4703738E-D35C-8E53-E666-A7641D9F4199}"/>
          </ac:spMkLst>
        </pc:spChg>
        <pc:spChg chg="add mod">
          <ac:chgData name="Trần Duy Tùng" userId="1b77a4dd-98f3-47ad-b382-f86182ff5d49" providerId="ADAL" clId="{FFC5ED95-5C21-4DEA-BE90-CE6BF3432973}" dt="2023-05-30T15:28:35.141" v="2599" actId="1076"/>
          <ac:spMkLst>
            <pc:docMk/>
            <pc:sldMk cId="2440546372" sldId="328"/>
            <ac:spMk id="10" creationId="{4C28DDDE-C611-1951-31D7-08902E6601E7}"/>
          </ac:spMkLst>
        </pc:spChg>
        <pc:spChg chg="add mod">
          <ac:chgData name="Trần Duy Tùng" userId="1b77a4dd-98f3-47ad-b382-f86182ff5d49" providerId="ADAL" clId="{FFC5ED95-5C21-4DEA-BE90-CE6BF3432973}" dt="2023-05-30T15:29:23.875" v="2605" actId="12"/>
          <ac:spMkLst>
            <pc:docMk/>
            <pc:sldMk cId="2440546372" sldId="328"/>
            <ac:spMk id="11" creationId="{3D5C753F-E860-B409-ED93-36F0AFA9B7CD}"/>
          </ac:spMkLst>
        </pc:spChg>
        <pc:spChg chg="add mod">
          <ac:chgData name="Trần Duy Tùng" userId="1b77a4dd-98f3-47ad-b382-f86182ff5d49" providerId="ADAL" clId="{FFC5ED95-5C21-4DEA-BE90-CE6BF3432973}" dt="2023-05-30T15:29:26.568" v="2606" actId="12"/>
          <ac:spMkLst>
            <pc:docMk/>
            <pc:sldMk cId="2440546372" sldId="328"/>
            <ac:spMk id="12" creationId="{D2177854-9F3D-365D-3705-EB9F4FC55571}"/>
          </ac:spMkLst>
        </pc:spChg>
        <pc:spChg chg="del">
          <ac:chgData name="Trần Duy Tùng" userId="1b77a4dd-98f3-47ad-b382-f86182ff5d49" providerId="ADAL" clId="{FFC5ED95-5C21-4DEA-BE90-CE6BF3432973}" dt="2023-05-30T15:26:44.789" v="2555" actId="478"/>
          <ac:spMkLst>
            <pc:docMk/>
            <pc:sldMk cId="2440546372" sldId="328"/>
            <ac:spMk id="206" creationId="{00000000-0000-0000-0000-000000000000}"/>
          </ac:spMkLst>
        </pc:spChg>
        <pc:grpChg chg="add mod">
          <ac:chgData name="Trần Duy Tùng" userId="1b77a4dd-98f3-47ad-b382-f86182ff5d49" providerId="ADAL" clId="{FFC5ED95-5C21-4DEA-BE90-CE6BF3432973}" dt="2023-05-30T15:28:21.222" v="2597" actId="1076"/>
          <ac:grpSpMkLst>
            <pc:docMk/>
            <pc:sldMk cId="2440546372" sldId="328"/>
            <ac:grpSpMk id="5" creationId="{F5F3139E-146B-7161-6E58-FE8155B8C07A}"/>
          </ac:grpSpMkLst>
        </pc:grpChg>
        <pc:picChg chg="del">
          <ac:chgData name="Trần Duy Tùng" userId="1b77a4dd-98f3-47ad-b382-f86182ff5d49" providerId="ADAL" clId="{FFC5ED95-5C21-4DEA-BE90-CE6BF3432973}" dt="2023-05-30T15:26:45.228" v="2556" actId="478"/>
          <ac:picMkLst>
            <pc:docMk/>
            <pc:sldMk cId="2440546372" sldId="328"/>
            <ac:picMk id="3" creationId="{3FC99B03-B590-D6D8-33BC-82729A67AD27}"/>
          </ac:picMkLst>
        </pc:picChg>
        <pc:cxnChg chg="mod">
          <ac:chgData name="Trần Duy Tùng" userId="1b77a4dd-98f3-47ad-b382-f86182ff5d49" providerId="ADAL" clId="{FFC5ED95-5C21-4DEA-BE90-CE6BF3432973}" dt="2023-05-30T15:27:23.229" v="2561" actId="208"/>
          <ac:cxnSpMkLst>
            <pc:docMk/>
            <pc:sldMk cId="2440546372" sldId="328"/>
            <ac:cxnSpMk id="8" creationId="{E574067D-F2FB-FDC0-59D1-899A4A6F4B57}"/>
          </ac:cxnSpMkLst>
        </pc:cxnChg>
      </pc:sldChg>
      <pc:sldChg chg="modSp add mod ord">
        <pc:chgData name="Trần Duy Tùng" userId="1b77a4dd-98f3-47ad-b382-f86182ff5d49" providerId="ADAL" clId="{FFC5ED95-5C21-4DEA-BE90-CE6BF3432973}" dt="2023-05-30T15:29:46.941" v="2620" actId="20577"/>
        <pc:sldMkLst>
          <pc:docMk/>
          <pc:sldMk cId="4183167073" sldId="329"/>
        </pc:sldMkLst>
        <pc:spChg chg="mod">
          <ac:chgData name="Trần Duy Tùng" userId="1b77a4dd-98f3-47ad-b382-f86182ff5d49" providerId="ADAL" clId="{FFC5ED95-5C21-4DEA-BE90-CE6BF3432973}" dt="2023-05-30T15:29:46.941" v="2620" actId="20577"/>
          <ac:spMkLst>
            <pc:docMk/>
            <pc:sldMk cId="4183167073" sldId="329"/>
            <ac:spMk id="206" creationId="{00000000-0000-0000-0000-000000000000}"/>
          </ac:spMkLst>
        </pc:spChg>
      </pc:sldChg>
      <pc:sldChg chg="addSp delSp modSp add mod addAnim delAnim modAnim">
        <pc:chgData name="Trần Duy Tùng" userId="1b77a4dd-98f3-47ad-b382-f86182ff5d49" providerId="ADAL" clId="{FFC5ED95-5C21-4DEA-BE90-CE6BF3432973}" dt="2023-05-30T15:37:59.181" v="2681"/>
        <pc:sldMkLst>
          <pc:docMk/>
          <pc:sldMk cId="2293927578" sldId="330"/>
        </pc:sldMkLst>
        <pc:spChg chg="add del mod">
          <ac:chgData name="Trần Duy Tùng" userId="1b77a4dd-98f3-47ad-b382-f86182ff5d49" providerId="ADAL" clId="{FFC5ED95-5C21-4DEA-BE90-CE6BF3432973}" dt="2023-05-30T15:30:49.508" v="2624" actId="478"/>
          <ac:spMkLst>
            <pc:docMk/>
            <pc:sldMk cId="2293927578" sldId="330"/>
            <ac:spMk id="4" creationId="{86B99582-1975-568C-62A2-3374D2DF70F7}"/>
          </ac:spMkLst>
        </pc:spChg>
        <pc:spChg chg="add del mod">
          <ac:chgData name="Trần Duy Tùng" userId="1b77a4dd-98f3-47ad-b382-f86182ff5d49" providerId="ADAL" clId="{FFC5ED95-5C21-4DEA-BE90-CE6BF3432973}" dt="2023-05-30T15:35:23.183" v="2647" actId="478"/>
          <ac:spMkLst>
            <pc:docMk/>
            <pc:sldMk cId="2293927578" sldId="330"/>
            <ac:spMk id="5" creationId="{F12C78FB-330F-A640-F350-9C32FE82D199}"/>
          </ac:spMkLst>
        </pc:spChg>
        <pc:spChg chg="add del mod">
          <ac:chgData name="Trần Duy Tùng" userId="1b77a4dd-98f3-47ad-b382-f86182ff5d49" providerId="ADAL" clId="{FFC5ED95-5C21-4DEA-BE90-CE6BF3432973}" dt="2023-05-30T15:35:26.872" v="2648" actId="478"/>
          <ac:spMkLst>
            <pc:docMk/>
            <pc:sldMk cId="2293927578" sldId="330"/>
            <ac:spMk id="6" creationId="{66ED3770-2343-14C5-7C09-C8D83F443D77}"/>
          </ac:spMkLst>
        </pc:spChg>
        <pc:spChg chg="add del mod">
          <ac:chgData name="Trần Duy Tùng" userId="1b77a4dd-98f3-47ad-b382-f86182ff5d49" providerId="ADAL" clId="{FFC5ED95-5C21-4DEA-BE90-CE6BF3432973}" dt="2023-05-30T15:33:00.049" v="2628" actId="478"/>
          <ac:spMkLst>
            <pc:docMk/>
            <pc:sldMk cId="2293927578" sldId="330"/>
            <ac:spMk id="8" creationId="{5608340A-95E0-3147-DAA0-5E3D779B27B0}"/>
          </ac:spMkLst>
        </pc:spChg>
        <pc:spChg chg="add del mod">
          <ac:chgData name="Trần Duy Tùng" userId="1b77a4dd-98f3-47ad-b382-f86182ff5d49" providerId="ADAL" clId="{FFC5ED95-5C21-4DEA-BE90-CE6BF3432973}" dt="2023-05-30T15:33:00.877" v="2629" actId="478"/>
          <ac:spMkLst>
            <pc:docMk/>
            <pc:sldMk cId="2293927578" sldId="330"/>
            <ac:spMk id="9" creationId="{CB8F9156-3DF9-3928-C5D9-729E91236FE1}"/>
          </ac:spMkLst>
        </pc:spChg>
        <pc:spChg chg="add del mod">
          <ac:chgData name="Trần Duy Tùng" userId="1b77a4dd-98f3-47ad-b382-f86182ff5d49" providerId="ADAL" clId="{FFC5ED95-5C21-4DEA-BE90-CE6BF3432973}" dt="2023-05-30T15:35:49.492" v="2653" actId="478"/>
          <ac:spMkLst>
            <pc:docMk/>
            <pc:sldMk cId="2293927578" sldId="330"/>
            <ac:spMk id="10" creationId="{1016DC65-F853-9898-A35F-B8338EEA898D}"/>
          </ac:spMkLst>
        </pc:spChg>
        <pc:spChg chg="add del mod">
          <ac:chgData name="Trần Duy Tùng" userId="1b77a4dd-98f3-47ad-b382-f86182ff5d49" providerId="ADAL" clId="{FFC5ED95-5C21-4DEA-BE90-CE6BF3432973}" dt="2023-05-30T15:35:49.492" v="2653" actId="478"/>
          <ac:spMkLst>
            <pc:docMk/>
            <pc:sldMk cId="2293927578" sldId="330"/>
            <ac:spMk id="11" creationId="{F947901C-0629-58E7-20DC-B0A629F1DE49}"/>
          </ac:spMkLst>
        </pc:spChg>
        <pc:spChg chg="add del mod">
          <ac:chgData name="Trần Duy Tùng" userId="1b77a4dd-98f3-47ad-b382-f86182ff5d49" providerId="ADAL" clId="{FFC5ED95-5C21-4DEA-BE90-CE6BF3432973}" dt="2023-05-30T15:33:11.042" v="2635" actId="478"/>
          <ac:spMkLst>
            <pc:docMk/>
            <pc:sldMk cId="2293927578" sldId="330"/>
            <ac:spMk id="12" creationId="{1BB84AE4-2028-872B-16A5-978D49CC43EF}"/>
          </ac:spMkLst>
        </pc:spChg>
        <pc:spChg chg="add del mod">
          <ac:chgData name="Trần Duy Tùng" userId="1b77a4dd-98f3-47ad-b382-f86182ff5d49" providerId="ADAL" clId="{FFC5ED95-5C21-4DEA-BE90-CE6BF3432973}" dt="2023-05-30T15:35:49.492" v="2653" actId="478"/>
          <ac:spMkLst>
            <pc:docMk/>
            <pc:sldMk cId="2293927578" sldId="330"/>
            <ac:spMk id="13" creationId="{14658110-1697-3CCA-E1B2-91EA7F36178B}"/>
          </ac:spMkLst>
        </pc:spChg>
        <pc:spChg chg="add del mod">
          <ac:chgData name="Trần Duy Tùng" userId="1b77a4dd-98f3-47ad-b382-f86182ff5d49" providerId="ADAL" clId="{FFC5ED95-5C21-4DEA-BE90-CE6BF3432973}" dt="2023-05-30T15:35:49.492" v="2653" actId="478"/>
          <ac:spMkLst>
            <pc:docMk/>
            <pc:sldMk cId="2293927578" sldId="330"/>
            <ac:spMk id="14" creationId="{EF09DF8A-DFD9-83B2-B6FA-C23BF7952595}"/>
          </ac:spMkLst>
        </pc:spChg>
        <pc:spChg chg="add del mod">
          <ac:chgData name="Trần Duy Tùng" userId="1b77a4dd-98f3-47ad-b382-f86182ff5d49" providerId="ADAL" clId="{FFC5ED95-5C21-4DEA-BE90-CE6BF3432973}" dt="2023-05-30T15:35:49.492" v="2653" actId="478"/>
          <ac:spMkLst>
            <pc:docMk/>
            <pc:sldMk cId="2293927578" sldId="330"/>
            <ac:spMk id="15" creationId="{58FF22F5-BB19-1CF6-C070-E16806C0D506}"/>
          </ac:spMkLst>
        </pc:spChg>
        <pc:spChg chg="add del mod">
          <ac:chgData name="Trần Duy Tùng" userId="1b77a4dd-98f3-47ad-b382-f86182ff5d49" providerId="ADAL" clId="{FFC5ED95-5C21-4DEA-BE90-CE6BF3432973}" dt="2023-05-30T15:33:04.223" v="2630" actId="478"/>
          <ac:spMkLst>
            <pc:docMk/>
            <pc:sldMk cId="2293927578" sldId="330"/>
            <ac:spMk id="16" creationId="{DDAABDA9-11FA-072D-224A-0C8998DAAFBF}"/>
          </ac:spMkLst>
        </pc:spChg>
        <pc:spChg chg="add del mod">
          <ac:chgData name="Trần Duy Tùng" userId="1b77a4dd-98f3-47ad-b382-f86182ff5d49" providerId="ADAL" clId="{FFC5ED95-5C21-4DEA-BE90-CE6BF3432973}" dt="2023-05-30T15:35:49.492" v="2653" actId="478"/>
          <ac:spMkLst>
            <pc:docMk/>
            <pc:sldMk cId="2293927578" sldId="330"/>
            <ac:spMk id="17" creationId="{944C7D8D-210A-B2EE-8394-712C50721980}"/>
          </ac:spMkLst>
        </pc:spChg>
        <pc:spChg chg="add del mod">
          <ac:chgData name="Trần Duy Tùng" userId="1b77a4dd-98f3-47ad-b382-f86182ff5d49" providerId="ADAL" clId="{FFC5ED95-5C21-4DEA-BE90-CE6BF3432973}" dt="2023-05-30T15:35:49.492" v="2653" actId="478"/>
          <ac:spMkLst>
            <pc:docMk/>
            <pc:sldMk cId="2293927578" sldId="330"/>
            <ac:spMk id="18" creationId="{0545E9B5-EF8A-B4B2-C042-EB8F7A417B28}"/>
          </ac:spMkLst>
        </pc:spChg>
        <pc:spChg chg="add del mod">
          <ac:chgData name="Trần Duy Tùng" userId="1b77a4dd-98f3-47ad-b382-f86182ff5d49" providerId="ADAL" clId="{FFC5ED95-5C21-4DEA-BE90-CE6BF3432973}" dt="2023-05-30T15:35:49.492" v="2653" actId="478"/>
          <ac:spMkLst>
            <pc:docMk/>
            <pc:sldMk cId="2293927578" sldId="330"/>
            <ac:spMk id="19" creationId="{EAFB8020-B389-FEDA-8BB1-CE7E49F1E121}"/>
          </ac:spMkLst>
        </pc:spChg>
        <pc:spChg chg="add del mod">
          <ac:chgData name="Trần Duy Tùng" userId="1b77a4dd-98f3-47ad-b382-f86182ff5d49" providerId="ADAL" clId="{FFC5ED95-5C21-4DEA-BE90-CE6BF3432973}" dt="2023-05-30T15:33:08.752" v="2633" actId="478"/>
          <ac:spMkLst>
            <pc:docMk/>
            <pc:sldMk cId="2293927578" sldId="330"/>
            <ac:spMk id="20" creationId="{172FFB4B-1B3E-3A1F-FAA7-CB0989C0A5CA}"/>
          </ac:spMkLst>
        </pc:spChg>
        <pc:spChg chg="add del mod">
          <ac:chgData name="Trần Duy Tùng" userId="1b77a4dd-98f3-47ad-b382-f86182ff5d49" providerId="ADAL" clId="{FFC5ED95-5C21-4DEA-BE90-CE6BF3432973}" dt="2023-05-30T15:35:49.492" v="2653" actId="478"/>
          <ac:spMkLst>
            <pc:docMk/>
            <pc:sldMk cId="2293927578" sldId="330"/>
            <ac:spMk id="21" creationId="{1EA2ADB8-02FA-4837-9621-A3284DE240F0}"/>
          </ac:spMkLst>
        </pc:spChg>
        <pc:spChg chg="add del mod">
          <ac:chgData name="Trần Duy Tùng" userId="1b77a4dd-98f3-47ad-b382-f86182ff5d49" providerId="ADAL" clId="{FFC5ED95-5C21-4DEA-BE90-CE6BF3432973}" dt="2023-05-30T15:35:49.492" v="2653" actId="478"/>
          <ac:spMkLst>
            <pc:docMk/>
            <pc:sldMk cId="2293927578" sldId="330"/>
            <ac:spMk id="22" creationId="{4DD114C2-0EC3-D73D-4AF4-A3967A1F2CB1}"/>
          </ac:spMkLst>
        </pc:spChg>
        <pc:spChg chg="add del mod">
          <ac:chgData name="Trần Duy Tùng" userId="1b77a4dd-98f3-47ad-b382-f86182ff5d49" providerId="ADAL" clId="{FFC5ED95-5C21-4DEA-BE90-CE6BF3432973}" dt="2023-05-30T15:35:49.492" v="2653" actId="478"/>
          <ac:spMkLst>
            <pc:docMk/>
            <pc:sldMk cId="2293927578" sldId="330"/>
            <ac:spMk id="23" creationId="{AFB92413-BD82-DAF3-FA98-F4E08831AF33}"/>
          </ac:spMkLst>
        </pc:spChg>
        <pc:spChg chg="add del mod">
          <ac:chgData name="Trần Duy Tùng" userId="1b77a4dd-98f3-47ad-b382-f86182ff5d49" providerId="ADAL" clId="{FFC5ED95-5C21-4DEA-BE90-CE6BF3432973}" dt="2023-05-30T15:33:10.074" v="2634" actId="478"/>
          <ac:spMkLst>
            <pc:docMk/>
            <pc:sldMk cId="2293927578" sldId="330"/>
            <ac:spMk id="24" creationId="{73553CC6-32F9-BB46-BC7F-F8A26F85D50C}"/>
          </ac:spMkLst>
        </pc:spChg>
        <pc:spChg chg="add del mod">
          <ac:chgData name="Trần Duy Tùng" userId="1b77a4dd-98f3-47ad-b382-f86182ff5d49" providerId="ADAL" clId="{FFC5ED95-5C21-4DEA-BE90-CE6BF3432973}" dt="2023-05-30T15:35:49.492" v="2653" actId="478"/>
          <ac:spMkLst>
            <pc:docMk/>
            <pc:sldMk cId="2293927578" sldId="330"/>
            <ac:spMk id="25" creationId="{E86DA340-9E82-AF38-C34B-A2A9D1AE9BDE}"/>
          </ac:spMkLst>
        </pc:spChg>
        <pc:spChg chg="add del">
          <ac:chgData name="Trần Duy Tùng" userId="1b77a4dd-98f3-47ad-b382-f86182ff5d49" providerId="ADAL" clId="{FFC5ED95-5C21-4DEA-BE90-CE6BF3432973}" dt="2023-05-30T15:35:12.234" v="2645" actId="22"/>
          <ac:spMkLst>
            <pc:docMk/>
            <pc:sldMk cId="2293927578" sldId="330"/>
            <ac:spMk id="27" creationId="{13C1A945-9D94-0F54-E6F5-4EFD7E47DE9D}"/>
          </ac:spMkLst>
        </pc:spChg>
        <pc:spChg chg="add mod">
          <ac:chgData name="Trần Duy Tùng" userId="1b77a4dd-98f3-47ad-b382-f86182ff5d49" providerId="ADAL" clId="{FFC5ED95-5C21-4DEA-BE90-CE6BF3432973}" dt="2023-05-30T15:37:19.436" v="2670" actId="1076"/>
          <ac:spMkLst>
            <pc:docMk/>
            <pc:sldMk cId="2293927578" sldId="330"/>
            <ac:spMk id="28" creationId="{0F4ECD70-ACB5-B734-C0CD-06A6194E64AE}"/>
          </ac:spMkLst>
        </pc:spChg>
        <pc:spChg chg="add mod">
          <ac:chgData name="Trần Duy Tùng" userId="1b77a4dd-98f3-47ad-b382-f86182ff5d49" providerId="ADAL" clId="{FFC5ED95-5C21-4DEA-BE90-CE6BF3432973}" dt="2023-05-30T15:37:19.436" v="2670" actId="1076"/>
          <ac:spMkLst>
            <pc:docMk/>
            <pc:sldMk cId="2293927578" sldId="330"/>
            <ac:spMk id="29" creationId="{3DF943DA-1BBE-79E8-50A9-27336A1A6B39}"/>
          </ac:spMkLst>
        </pc:spChg>
        <pc:spChg chg="add del mod">
          <ac:chgData name="Trần Duy Tùng" userId="1b77a4dd-98f3-47ad-b382-f86182ff5d49" providerId="ADAL" clId="{FFC5ED95-5C21-4DEA-BE90-CE6BF3432973}" dt="2023-05-30T15:35:30.691" v="2651" actId="478"/>
          <ac:spMkLst>
            <pc:docMk/>
            <pc:sldMk cId="2293927578" sldId="330"/>
            <ac:spMk id="30" creationId="{796699BE-7C6E-C316-A134-11E42FFD9350}"/>
          </ac:spMkLst>
        </pc:spChg>
        <pc:spChg chg="add del mod">
          <ac:chgData name="Trần Duy Tùng" userId="1b77a4dd-98f3-47ad-b382-f86182ff5d49" providerId="ADAL" clId="{FFC5ED95-5C21-4DEA-BE90-CE6BF3432973}" dt="2023-05-30T15:35:31.821" v="2652" actId="478"/>
          <ac:spMkLst>
            <pc:docMk/>
            <pc:sldMk cId="2293927578" sldId="330"/>
            <ac:spMk id="31" creationId="{0A478E56-0F45-C6BB-D179-D285D8E97239}"/>
          </ac:spMkLst>
        </pc:spChg>
        <pc:spChg chg="add del mod">
          <ac:chgData name="Trần Duy Tùng" userId="1b77a4dd-98f3-47ad-b382-f86182ff5d49" providerId="ADAL" clId="{FFC5ED95-5C21-4DEA-BE90-CE6BF3432973}" dt="2023-05-30T15:37:24.583" v="2671" actId="1076"/>
          <ac:spMkLst>
            <pc:docMk/>
            <pc:sldMk cId="2293927578" sldId="330"/>
            <ac:spMk id="32" creationId="{CF5B3ADA-0C1E-1722-B06D-06FD07BDFFE6}"/>
          </ac:spMkLst>
        </pc:spChg>
        <pc:spChg chg="add del mod">
          <ac:chgData name="Trần Duy Tùng" userId="1b77a4dd-98f3-47ad-b382-f86182ff5d49" providerId="ADAL" clId="{FFC5ED95-5C21-4DEA-BE90-CE6BF3432973}" dt="2023-05-30T15:37:24.583" v="2671" actId="1076"/>
          <ac:spMkLst>
            <pc:docMk/>
            <pc:sldMk cId="2293927578" sldId="330"/>
            <ac:spMk id="33" creationId="{44E16CC6-183A-A8B1-9ECE-17B511B8AAFD}"/>
          </ac:spMkLst>
        </pc:spChg>
        <pc:spChg chg="add del mod">
          <ac:chgData name="Trần Duy Tùng" userId="1b77a4dd-98f3-47ad-b382-f86182ff5d49" providerId="ADAL" clId="{FFC5ED95-5C21-4DEA-BE90-CE6BF3432973}" dt="2023-05-30T15:35:59.886" v="2659" actId="478"/>
          <ac:spMkLst>
            <pc:docMk/>
            <pc:sldMk cId="2293927578" sldId="330"/>
            <ac:spMk id="34" creationId="{8CF25846-7A49-AB38-818D-336061A827AF}"/>
          </ac:spMkLst>
        </pc:spChg>
        <pc:spChg chg="add del mod">
          <ac:chgData name="Trần Duy Tùng" userId="1b77a4dd-98f3-47ad-b382-f86182ff5d49" providerId="ADAL" clId="{FFC5ED95-5C21-4DEA-BE90-CE6BF3432973}" dt="2023-05-30T15:37:24.583" v="2671" actId="1076"/>
          <ac:spMkLst>
            <pc:docMk/>
            <pc:sldMk cId="2293927578" sldId="330"/>
            <ac:spMk id="35" creationId="{EB9AFAF4-2F55-1710-614B-7D2E29AA9DE3}"/>
          </ac:spMkLst>
        </pc:spChg>
        <pc:spChg chg="add mod">
          <ac:chgData name="Trần Duy Tùng" userId="1b77a4dd-98f3-47ad-b382-f86182ff5d49" providerId="ADAL" clId="{FFC5ED95-5C21-4DEA-BE90-CE6BF3432973}" dt="2023-05-30T15:37:44.820" v="2674" actId="1076"/>
          <ac:spMkLst>
            <pc:docMk/>
            <pc:sldMk cId="2293927578" sldId="330"/>
            <ac:spMk id="36" creationId="{142584F2-336C-489C-76C5-48592491823A}"/>
          </ac:spMkLst>
        </pc:spChg>
        <pc:spChg chg="add mod">
          <ac:chgData name="Trần Duy Tùng" userId="1b77a4dd-98f3-47ad-b382-f86182ff5d49" providerId="ADAL" clId="{FFC5ED95-5C21-4DEA-BE90-CE6BF3432973}" dt="2023-05-30T15:37:44.820" v="2674" actId="1076"/>
          <ac:spMkLst>
            <pc:docMk/>
            <pc:sldMk cId="2293927578" sldId="330"/>
            <ac:spMk id="37" creationId="{6F871AFC-5D64-DC71-1039-D0CD0D908110}"/>
          </ac:spMkLst>
        </pc:spChg>
        <pc:spChg chg="add del mod">
          <ac:chgData name="Trần Duy Tùng" userId="1b77a4dd-98f3-47ad-b382-f86182ff5d49" providerId="ADAL" clId="{FFC5ED95-5C21-4DEA-BE90-CE6BF3432973}" dt="2023-05-30T15:36:18.118" v="2661" actId="478"/>
          <ac:spMkLst>
            <pc:docMk/>
            <pc:sldMk cId="2293927578" sldId="330"/>
            <ac:spMk id="38" creationId="{D16CCE5D-54EF-2D64-2964-72A079DD220F}"/>
          </ac:spMkLst>
        </pc:spChg>
        <pc:spChg chg="add mod">
          <ac:chgData name="Trần Duy Tùng" userId="1b77a4dd-98f3-47ad-b382-f86182ff5d49" providerId="ADAL" clId="{FFC5ED95-5C21-4DEA-BE90-CE6BF3432973}" dt="2023-05-30T15:37:44.820" v="2674" actId="1076"/>
          <ac:spMkLst>
            <pc:docMk/>
            <pc:sldMk cId="2293927578" sldId="330"/>
            <ac:spMk id="39" creationId="{8BE2C1CB-8178-7983-0906-7F38F2F6E4AF}"/>
          </ac:spMkLst>
        </pc:spChg>
        <pc:spChg chg="add mod">
          <ac:chgData name="Trần Duy Tùng" userId="1b77a4dd-98f3-47ad-b382-f86182ff5d49" providerId="ADAL" clId="{FFC5ED95-5C21-4DEA-BE90-CE6BF3432973}" dt="2023-05-30T15:37:39.173" v="2673" actId="1076"/>
          <ac:spMkLst>
            <pc:docMk/>
            <pc:sldMk cId="2293927578" sldId="330"/>
            <ac:spMk id="40" creationId="{5A913196-83EC-2F48-801D-3B0652C1936F}"/>
          </ac:spMkLst>
        </pc:spChg>
        <pc:spChg chg="add mod">
          <ac:chgData name="Trần Duy Tùng" userId="1b77a4dd-98f3-47ad-b382-f86182ff5d49" providerId="ADAL" clId="{FFC5ED95-5C21-4DEA-BE90-CE6BF3432973}" dt="2023-05-30T15:37:39.173" v="2673" actId="1076"/>
          <ac:spMkLst>
            <pc:docMk/>
            <pc:sldMk cId="2293927578" sldId="330"/>
            <ac:spMk id="41" creationId="{93DFBABC-59B5-28F6-6FEB-E9F5DFD436BF}"/>
          </ac:spMkLst>
        </pc:spChg>
        <pc:spChg chg="add del mod">
          <ac:chgData name="Trần Duy Tùng" userId="1b77a4dd-98f3-47ad-b382-f86182ff5d49" providerId="ADAL" clId="{FFC5ED95-5C21-4DEA-BE90-CE6BF3432973}" dt="2023-05-30T15:37:59.181" v="2681"/>
          <ac:spMkLst>
            <pc:docMk/>
            <pc:sldMk cId="2293927578" sldId="330"/>
            <ac:spMk id="42" creationId="{4510D740-2A0F-3CD7-3A63-202C3BF27C0B}"/>
          </ac:spMkLst>
        </pc:spChg>
        <pc:spChg chg="add mod">
          <ac:chgData name="Trần Duy Tùng" userId="1b77a4dd-98f3-47ad-b382-f86182ff5d49" providerId="ADAL" clId="{FFC5ED95-5C21-4DEA-BE90-CE6BF3432973}" dt="2023-05-30T15:37:39.173" v="2673" actId="1076"/>
          <ac:spMkLst>
            <pc:docMk/>
            <pc:sldMk cId="2293927578" sldId="330"/>
            <ac:spMk id="43" creationId="{27189C3F-00C0-CEDA-2C43-E1FE659D24E7}"/>
          </ac:spMkLst>
        </pc:spChg>
        <pc:spChg chg="add mod">
          <ac:chgData name="Trần Duy Tùng" userId="1b77a4dd-98f3-47ad-b382-f86182ff5d49" providerId="ADAL" clId="{FFC5ED95-5C21-4DEA-BE90-CE6BF3432973}" dt="2023-05-30T15:37:33.241" v="2672" actId="1076"/>
          <ac:spMkLst>
            <pc:docMk/>
            <pc:sldMk cId="2293927578" sldId="330"/>
            <ac:spMk id="44" creationId="{0CA465EA-F6A4-4FB1-9686-C13EE2F898CC}"/>
          </ac:spMkLst>
        </pc:spChg>
        <pc:spChg chg="add mod">
          <ac:chgData name="Trần Duy Tùng" userId="1b77a4dd-98f3-47ad-b382-f86182ff5d49" providerId="ADAL" clId="{FFC5ED95-5C21-4DEA-BE90-CE6BF3432973}" dt="2023-05-30T15:37:33.241" v="2672" actId="1076"/>
          <ac:spMkLst>
            <pc:docMk/>
            <pc:sldMk cId="2293927578" sldId="330"/>
            <ac:spMk id="45" creationId="{42B25184-44FD-3F3D-4E84-E97E799EB157}"/>
          </ac:spMkLst>
        </pc:spChg>
        <pc:spChg chg="add del mod">
          <ac:chgData name="Trần Duy Tùng" userId="1b77a4dd-98f3-47ad-b382-f86182ff5d49" providerId="ADAL" clId="{FFC5ED95-5C21-4DEA-BE90-CE6BF3432973}" dt="2023-05-30T15:36:35.128" v="2666" actId="478"/>
          <ac:spMkLst>
            <pc:docMk/>
            <pc:sldMk cId="2293927578" sldId="330"/>
            <ac:spMk id="46" creationId="{85A996A8-CFA8-C4F3-032F-9B088756FD3F}"/>
          </ac:spMkLst>
        </pc:spChg>
        <pc:spChg chg="add mod">
          <ac:chgData name="Trần Duy Tùng" userId="1b77a4dd-98f3-47ad-b382-f86182ff5d49" providerId="ADAL" clId="{FFC5ED95-5C21-4DEA-BE90-CE6BF3432973}" dt="2023-05-30T15:37:33.241" v="2672" actId="1076"/>
          <ac:spMkLst>
            <pc:docMk/>
            <pc:sldMk cId="2293927578" sldId="330"/>
            <ac:spMk id="47" creationId="{15797EC8-3727-C9D5-C20E-BBD4FBDA0ECC}"/>
          </ac:spMkLst>
        </pc:spChg>
        <pc:spChg chg="add mod">
          <ac:chgData name="Trần Duy Tùng" userId="1b77a4dd-98f3-47ad-b382-f86182ff5d49" providerId="ADAL" clId="{FFC5ED95-5C21-4DEA-BE90-CE6BF3432973}" dt="2023-05-30T15:37:54.582" v="2678" actId="20577"/>
          <ac:spMkLst>
            <pc:docMk/>
            <pc:sldMk cId="2293927578" sldId="330"/>
            <ac:spMk id="48" creationId="{5619614B-0491-3A04-0538-88442D6A108E}"/>
          </ac:spMkLst>
        </pc:spChg>
        <pc:spChg chg="del">
          <ac:chgData name="Trần Duy Tùng" userId="1b77a4dd-98f3-47ad-b382-f86182ff5d49" providerId="ADAL" clId="{FFC5ED95-5C21-4DEA-BE90-CE6BF3432973}" dt="2023-05-30T15:30:47.278" v="2622" actId="478"/>
          <ac:spMkLst>
            <pc:docMk/>
            <pc:sldMk cId="2293927578" sldId="330"/>
            <ac:spMk id="206" creationId="{00000000-0000-0000-0000-000000000000}"/>
          </ac:spMkLst>
        </pc:spChg>
        <pc:picChg chg="del">
          <ac:chgData name="Trần Duy Tùng" userId="1b77a4dd-98f3-47ad-b382-f86182ff5d49" providerId="ADAL" clId="{FFC5ED95-5C21-4DEA-BE90-CE6BF3432973}" dt="2023-05-30T15:30:47.809" v="2623" actId="478"/>
          <ac:picMkLst>
            <pc:docMk/>
            <pc:sldMk cId="2293927578" sldId="330"/>
            <ac:picMk id="3" creationId="{3FC99B03-B590-D6D8-33BC-82729A67AD27}"/>
          </ac:picMkLst>
        </pc:picChg>
      </pc:sldChg>
      <pc:sldMasterChg chg="add del addSldLayout delSldLayout">
        <pc:chgData name="Trần Duy Tùng" userId="1b77a4dd-98f3-47ad-b382-f86182ff5d49" providerId="ADAL" clId="{FFC5ED95-5C21-4DEA-BE90-CE6BF3432973}" dt="2023-05-28T14:33:08.977" v="1512" actId="27028"/>
        <pc:sldMasterMkLst>
          <pc:docMk/>
          <pc:sldMasterMk cId="0" sldId="2147483675"/>
        </pc:sldMasterMkLst>
        <pc:sldLayoutChg chg="add">
          <pc:chgData name="Trần Duy Tùng" userId="1b77a4dd-98f3-47ad-b382-f86182ff5d49" providerId="ADAL" clId="{FFC5ED95-5C21-4DEA-BE90-CE6BF3432973}" dt="2023-05-28T14:33:00.304" v="1506" actId="27028"/>
          <pc:sldLayoutMkLst>
            <pc:docMk/>
            <pc:sldMasterMk cId="0" sldId="2147483675"/>
            <pc:sldLayoutMk cId="0" sldId="2147483648"/>
          </pc:sldLayoutMkLst>
        </pc:sldLayoutChg>
        <pc:sldLayoutChg chg="add del">
          <pc:chgData name="Trần Duy Tùng" userId="1b77a4dd-98f3-47ad-b382-f86182ff5d49" providerId="ADAL" clId="{FFC5ED95-5C21-4DEA-BE90-CE6BF3432973}" dt="2023-05-28T14:33:08.977" v="1512" actId="27028"/>
          <pc:sldLayoutMkLst>
            <pc:docMk/>
            <pc:sldMasterMk cId="0" sldId="2147483675"/>
            <pc:sldLayoutMk cId="0" sldId="2147483650"/>
          </pc:sldLayoutMkLst>
        </pc:sldLayoutChg>
      </pc:sldMasterChg>
      <pc:sldMasterChg chg="add del addSldLayout delSldLayout">
        <pc:chgData name="Trần Duy Tùng" userId="1b77a4dd-98f3-47ad-b382-f86182ff5d49" providerId="ADAL" clId="{FFC5ED95-5C21-4DEA-BE90-CE6BF3432973}" dt="2023-05-28T14:03:08.616" v="1492" actId="47"/>
        <pc:sldMasterMkLst>
          <pc:docMk/>
          <pc:sldMasterMk cId="0" sldId="2147483676"/>
        </pc:sldMasterMkLst>
        <pc:sldLayoutChg chg="add del">
          <pc:chgData name="Trần Duy Tùng" userId="1b77a4dd-98f3-47ad-b382-f86182ff5d49" providerId="ADAL" clId="{FFC5ED95-5C21-4DEA-BE90-CE6BF3432973}" dt="2023-05-28T14:03:08.616" v="1492" actId="47"/>
          <pc:sldLayoutMkLst>
            <pc:docMk/>
            <pc:sldMasterMk cId="0" sldId="2147483676"/>
            <pc:sldLayoutMk cId="0" sldId="2147483650"/>
          </pc:sldLayoutMkLst>
        </pc:sldLayoutChg>
      </pc:sldMasterChg>
      <pc:sldMasterChg chg="del replId delSldLayout modSldLayout">
        <pc:chgData name="Trần Duy Tùng" userId="1b77a4dd-98f3-47ad-b382-f86182ff5d49" providerId="ADAL" clId="{FFC5ED95-5C21-4DEA-BE90-CE6BF3432973}" dt="2023-05-28T15:01:20.859" v="1811" actId="47"/>
        <pc:sldMasterMkLst>
          <pc:docMk/>
          <pc:sldMasterMk cId="3608431397" sldId="2147483678"/>
        </pc:sldMasterMkLst>
        <pc:sldLayoutChg chg="del">
          <pc:chgData name="Trần Duy Tùng" userId="1b77a4dd-98f3-47ad-b382-f86182ff5d49" providerId="ADAL" clId="{FFC5ED95-5C21-4DEA-BE90-CE6BF3432973}" dt="2023-05-28T15:01:20.859" v="1811" actId="47"/>
          <pc:sldLayoutMkLst>
            <pc:docMk/>
            <pc:sldMasterMk cId="3608431397" sldId="2147483678"/>
            <pc:sldLayoutMk cId="2783564887" sldId="2147483649"/>
          </pc:sldLayoutMkLst>
        </pc:sldLayoutChg>
        <pc:sldLayoutChg chg="del">
          <pc:chgData name="Trần Duy Tùng" userId="1b77a4dd-98f3-47ad-b382-f86182ff5d49" providerId="ADAL" clId="{FFC5ED95-5C21-4DEA-BE90-CE6BF3432973}" dt="2023-05-28T15:01:20.859" v="1811" actId="47"/>
          <pc:sldLayoutMkLst>
            <pc:docMk/>
            <pc:sldMasterMk cId="3608431397" sldId="2147483678"/>
            <pc:sldLayoutMk cId="1136441027" sldId="2147483651"/>
          </pc:sldLayoutMkLst>
        </pc:sldLayoutChg>
        <pc:sldLayoutChg chg="del">
          <pc:chgData name="Trần Duy Tùng" userId="1b77a4dd-98f3-47ad-b382-f86182ff5d49" providerId="ADAL" clId="{FFC5ED95-5C21-4DEA-BE90-CE6BF3432973}" dt="2023-05-28T15:01:20.859" v="1811" actId="47"/>
          <pc:sldLayoutMkLst>
            <pc:docMk/>
            <pc:sldMasterMk cId="3608431397" sldId="2147483678"/>
            <pc:sldLayoutMk cId="2831009391" sldId="2147483652"/>
          </pc:sldLayoutMkLst>
        </pc:sldLayoutChg>
        <pc:sldLayoutChg chg="del">
          <pc:chgData name="Trần Duy Tùng" userId="1b77a4dd-98f3-47ad-b382-f86182ff5d49" providerId="ADAL" clId="{FFC5ED95-5C21-4DEA-BE90-CE6BF3432973}" dt="2023-05-28T15:01:20.859" v="1811" actId="47"/>
          <pc:sldLayoutMkLst>
            <pc:docMk/>
            <pc:sldMasterMk cId="3608431397" sldId="2147483678"/>
            <pc:sldLayoutMk cId="3677749476" sldId="2147483653"/>
          </pc:sldLayoutMkLst>
        </pc:sldLayoutChg>
        <pc:sldLayoutChg chg="del">
          <pc:chgData name="Trần Duy Tùng" userId="1b77a4dd-98f3-47ad-b382-f86182ff5d49" providerId="ADAL" clId="{FFC5ED95-5C21-4DEA-BE90-CE6BF3432973}" dt="2023-05-28T15:01:20.859" v="1811" actId="47"/>
          <pc:sldLayoutMkLst>
            <pc:docMk/>
            <pc:sldMasterMk cId="3608431397" sldId="2147483678"/>
            <pc:sldLayoutMk cId="1540510339" sldId="2147483654"/>
          </pc:sldLayoutMkLst>
        </pc:sldLayoutChg>
        <pc:sldLayoutChg chg="del">
          <pc:chgData name="Trần Duy Tùng" userId="1b77a4dd-98f3-47ad-b382-f86182ff5d49" providerId="ADAL" clId="{FFC5ED95-5C21-4DEA-BE90-CE6BF3432973}" dt="2023-05-28T15:01:20.859" v="1811" actId="47"/>
          <pc:sldLayoutMkLst>
            <pc:docMk/>
            <pc:sldMasterMk cId="3608431397" sldId="2147483678"/>
            <pc:sldLayoutMk cId="481517197" sldId="2147483655"/>
          </pc:sldLayoutMkLst>
        </pc:sldLayoutChg>
        <pc:sldLayoutChg chg="del">
          <pc:chgData name="Trần Duy Tùng" userId="1b77a4dd-98f3-47ad-b382-f86182ff5d49" providerId="ADAL" clId="{FFC5ED95-5C21-4DEA-BE90-CE6BF3432973}" dt="2023-05-28T15:01:20.859" v="1811" actId="47"/>
          <pc:sldLayoutMkLst>
            <pc:docMk/>
            <pc:sldMasterMk cId="3608431397" sldId="2147483678"/>
            <pc:sldLayoutMk cId="1148520521" sldId="2147483656"/>
          </pc:sldLayoutMkLst>
        </pc:sldLayoutChg>
        <pc:sldLayoutChg chg="del">
          <pc:chgData name="Trần Duy Tùng" userId="1b77a4dd-98f3-47ad-b382-f86182ff5d49" providerId="ADAL" clId="{FFC5ED95-5C21-4DEA-BE90-CE6BF3432973}" dt="2023-05-28T15:01:20.859" v="1811" actId="47"/>
          <pc:sldLayoutMkLst>
            <pc:docMk/>
            <pc:sldMasterMk cId="3608431397" sldId="2147483678"/>
            <pc:sldLayoutMk cId="1768040563" sldId="2147483657"/>
          </pc:sldLayoutMkLst>
        </pc:sldLayoutChg>
        <pc:sldLayoutChg chg="del">
          <pc:chgData name="Trần Duy Tùng" userId="1b77a4dd-98f3-47ad-b382-f86182ff5d49" providerId="ADAL" clId="{FFC5ED95-5C21-4DEA-BE90-CE6BF3432973}" dt="2023-05-28T15:01:20.859" v="1811" actId="47"/>
          <pc:sldLayoutMkLst>
            <pc:docMk/>
            <pc:sldMasterMk cId="3608431397" sldId="2147483678"/>
            <pc:sldLayoutMk cId="787800503" sldId="2147483658"/>
          </pc:sldLayoutMkLst>
        </pc:sldLayoutChg>
        <pc:sldLayoutChg chg="del">
          <pc:chgData name="Trần Duy Tùng" userId="1b77a4dd-98f3-47ad-b382-f86182ff5d49" providerId="ADAL" clId="{FFC5ED95-5C21-4DEA-BE90-CE6BF3432973}" dt="2023-05-28T15:01:20.859" v="1811" actId="47"/>
          <pc:sldLayoutMkLst>
            <pc:docMk/>
            <pc:sldMasterMk cId="3608431397" sldId="2147483678"/>
            <pc:sldLayoutMk cId="2112345783" sldId="2147483659"/>
          </pc:sldLayoutMkLst>
        </pc:sldLayoutChg>
        <pc:sldLayoutChg chg="del replId">
          <pc:chgData name="Trần Duy Tùng" userId="1b77a4dd-98f3-47ad-b382-f86182ff5d49" providerId="ADAL" clId="{FFC5ED95-5C21-4DEA-BE90-CE6BF3432973}" dt="2023-05-28T15:01:20.859" v="1811" actId="47"/>
          <pc:sldLayoutMkLst>
            <pc:docMk/>
            <pc:sldMasterMk cId="3608431397" sldId="2147483678"/>
            <pc:sldLayoutMk cId="3053797641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B822E-A3F5-4760-B53B-C1A8CDDF05DE}" type="datetimeFigureOut">
              <a:rPr lang="en-US" smtClean="0"/>
              <a:t>03/06/2023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3474D-701B-4BA6-AEA7-76635CBC0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35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954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180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118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569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458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396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423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899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43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91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131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354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152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538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641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977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044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5714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5729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192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85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1025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8306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246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8025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3495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0216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9981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8958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3651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936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7091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7580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3696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6800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5482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9565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2090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9079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7074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4753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23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33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498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92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450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9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217600" y="196933"/>
            <a:ext cx="12627200" cy="522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" name="Google Shape;23;p4"/>
          <p:cNvSpPr/>
          <p:nvPr/>
        </p:nvSpPr>
        <p:spPr>
          <a:xfrm>
            <a:off x="-217600" y="6661200"/>
            <a:ext cx="12627200" cy="2740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9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714500"/>
            <a:ext cx="10272000" cy="44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67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0601233" y="292600"/>
            <a:ext cx="731600" cy="3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17600" y="196933"/>
            <a:ext cx="12627200" cy="522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11;p2"/>
          <p:cNvSpPr/>
          <p:nvPr/>
        </p:nvSpPr>
        <p:spPr>
          <a:xfrm>
            <a:off x="-217600" y="6661200"/>
            <a:ext cx="12627200" cy="2740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34933" y="1767661"/>
            <a:ext cx="6243200" cy="21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834933" y="4978484"/>
            <a:ext cx="6243200" cy="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719184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36633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601233" y="292600"/>
            <a:ext cx="731600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733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733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733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733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733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733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733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733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733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4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ctrTitle"/>
          </p:nvPr>
        </p:nvSpPr>
        <p:spPr>
          <a:xfrm>
            <a:off x="582200" y="2336000"/>
            <a:ext cx="6243200" cy="218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2"/>
                </a:solidFill>
                <a:latin typeface="Playfair Display Black" panose="00000A00000000000000" pitchFamily="2" charset="0"/>
              </a:rPr>
              <a:t>K-</a:t>
            </a:r>
            <a:r>
              <a:rPr lang="en-US" sz="6000" dirty="0" err="1">
                <a:solidFill>
                  <a:schemeClr val="dk2"/>
                </a:solidFill>
                <a:latin typeface="Playfair Display Black" panose="00000A00000000000000" pitchFamily="2" charset="0"/>
              </a:rPr>
              <a:t>Dimetional</a:t>
            </a:r>
            <a:r>
              <a:rPr lang="en-US" sz="6000" dirty="0">
                <a:solidFill>
                  <a:schemeClr val="dk2"/>
                </a:solidFill>
                <a:latin typeface="Playfair Display Black" panose="00000A00000000000000" pitchFamily="2" charset="0"/>
              </a:rPr>
              <a:t> Tree</a:t>
            </a:r>
            <a:endParaRPr lang="en-US" sz="14933" dirty="0">
              <a:solidFill>
                <a:schemeClr val="lt2"/>
              </a:solidFill>
              <a:latin typeface="Playfair Display Black" panose="00000A00000000000000" pitchFamily="2" charset="0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210" name="Google Shape;210;p30"/>
          <p:cNvSpPr txBox="1">
            <a:spLocks noGrp="1"/>
          </p:cNvSpPr>
          <p:nvPr>
            <p:ph type="ctrTitle"/>
          </p:nvPr>
        </p:nvSpPr>
        <p:spPr>
          <a:xfrm>
            <a:off x="5366600" y="295133"/>
            <a:ext cx="2224825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pic>
        <p:nvPicPr>
          <p:cNvPr id="3" name="Picture 2" descr="A picture containing screenshot, line, colorfulness">
            <a:extLst>
              <a:ext uri="{FF2B5EF4-FFF2-40B4-BE49-F238E27FC236}">
                <a16:creationId xmlns:a16="http://schemas.microsoft.com/office/drawing/2014/main" id="{3FC99B03-B590-D6D8-33BC-82729A67A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7" y="1571766"/>
            <a:ext cx="4548305" cy="43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78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ctrTitle"/>
          </p:nvPr>
        </p:nvSpPr>
        <p:spPr>
          <a:xfrm>
            <a:off x="582200" y="2336000"/>
            <a:ext cx="6243200" cy="218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2"/>
                </a:solidFill>
                <a:latin typeface="Playfair Display Black" panose="00000A00000000000000" pitchFamily="2" charset="0"/>
              </a:rPr>
              <a:t>Search</a:t>
            </a:r>
            <a:endParaRPr lang="en-US" sz="14933" dirty="0">
              <a:solidFill>
                <a:schemeClr val="lt2"/>
              </a:solidFill>
              <a:latin typeface="Playfair Display Black" panose="00000A00000000000000" pitchFamily="2" charset="0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pic>
        <p:nvPicPr>
          <p:cNvPr id="3" name="Picture 2" descr="A picture containing screenshot, line, colorfulness">
            <a:extLst>
              <a:ext uri="{FF2B5EF4-FFF2-40B4-BE49-F238E27FC236}">
                <a16:creationId xmlns:a16="http://schemas.microsoft.com/office/drawing/2014/main" id="{3FC99B03-B590-D6D8-33BC-82729A67A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7" y="1571766"/>
            <a:ext cx="4548305" cy="4324209"/>
          </a:xfrm>
          <a:prstGeom prst="rect">
            <a:avLst/>
          </a:prstGeom>
        </p:spPr>
      </p:pic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390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79E97-1049-E7F5-AC6D-E4CD1ECAACEE}"/>
              </a:ext>
            </a:extLst>
          </p:cNvPr>
          <p:cNvSpPr txBox="1"/>
          <p:nvPr/>
        </p:nvSpPr>
        <p:spPr>
          <a:xfrm>
            <a:off x="848298" y="932155"/>
            <a:ext cx="488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  <a:cs typeface="Catamaran" panose="020B0604020202020204" charset="0"/>
              </a:rPr>
              <a:t>Searching (2,3), comparing X:2 to X:7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0A09-619B-6763-314E-30684DD2A493}"/>
              </a:ext>
            </a:extLst>
          </p:cNvPr>
          <p:cNvCxnSpPr>
            <a:cxnSpLocks/>
          </p:cNvCxnSpPr>
          <p:nvPr/>
        </p:nvCxnSpPr>
        <p:spPr>
          <a:xfrm>
            <a:off x="3295275" y="2320395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6B1DCB-940A-AFBC-6E9F-1F98E337EA06}"/>
              </a:ext>
            </a:extLst>
          </p:cNvPr>
          <p:cNvSpPr txBox="1"/>
          <p:nvPr/>
        </p:nvSpPr>
        <p:spPr>
          <a:xfrm>
            <a:off x="2711390" y="1796565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C1959C-A412-80C4-8964-791AE431DC1E}"/>
              </a:ext>
            </a:extLst>
          </p:cNvPr>
          <p:cNvSpPr/>
          <p:nvPr/>
        </p:nvSpPr>
        <p:spPr>
          <a:xfrm>
            <a:off x="5931853" y="1612509"/>
            <a:ext cx="1062361" cy="63030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CD12B2-2F61-B8BA-04FF-27C47CA923AD}"/>
              </a:ext>
            </a:extLst>
          </p:cNvPr>
          <p:cNvSpPr/>
          <p:nvPr/>
        </p:nvSpPr>
        <p:spPr>
          <a:xfrm>
            <a:off x="4716741" y="2873153"/>
            <a:ext cx="982459" cy="60561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3315F9-BA59-3E5A-5C4F-40B959904EF0}"/>
              </a:ext>
            </a:extLst>
          </p:cNvPr>
          <p:cNvSpPr/>
          <p:nvPr/>
        </p:nvSpPr>
        <p:spPr>
          <a:xfrm>
            <a:off x="6910087" y="2888984"/>
            <a:ext cx="982459" cy="57395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BF6C4-C2CF-85BF-3576-60806EFF832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5207971" y="2150508"/>
            <a:ext cx="879461" cy="7226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4F9AE8-6CEC-3A49-1575-0BB23DCE6602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6838635" y="2150508"/>
            <a:ext cx="562682" cy="73847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31815D-6B64-BD23-D8DC-22BBF32E9D8B}"/>
              </a:ext>
            </a:extLst>
          </p:cNvPr>
          <p:cNvCxnSpPr>
            <a:cxnSpLocks/>
          </p:cNvCxnSpPr>
          <p:nvPr/>
        </p:nvCxnSpPr>
        <p:spPr>
          <a:xfrm flipV="1">
            <a:off x="3348451" y="3742820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5E9043-E4E5-B877-8359-67285AFBE9F2}"/>
              </a:ext>
            </a:extLst>
          </p:cNvPr>
          <p:cNvCxnSpPr>
            <a:cxnSpLocks/>
          </p:cNvCxnSpPr>
          <p:nvPr/>
        </p:nvCxnSpPr>
        <p:spPr>
          <a:xfrm>
            <a:off x="3324773" y="5040859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6EE7969-8F30-989B-2CAD-299854E4A70A}"/>
              </a:ext>
            </a:extLst>
          </p:cNvPr>
          <p:cNvSpPr/>
          <p:nvPr/>
        </p:nvSpPr>
        <p:spPr>
          <a:xfrm>
            <a:off x="3673174" y="4119874"/>
            <a:ext cx="985422" cy="630304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8C82AF-2705-8C2A-C94A-244EC1D77DDE}"/>
              </a:ext>
            </a:extLst>
          </p:cNvPr>
          <p:cNvSpPr/>
          <p:nvPr/>
        </p:nvSpPr>
        <p:spPr>
          <a:xfrm>
            <a:off x="5479422" y="4128904"/>
            <a:ext cx="98542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F008AF-92D5-C8A9-ECB9-63F663E817A7}"/>
              </a:ext>
            </a:extLst>
          </p:cNvPr>
          <p:cNvSpPr/>
          <p:nvPr/>
        </p:nvSpPr>
        <p:spPr>
          <a:xfrm>
            <a:off x="6171361" y="5414816"/>
            <a:ext cx="1039060" cy="70788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6,10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A781CE-D911-8647-CB2A-877BA0F84435}"/>
              </a:ext>
            </a:extLst>
          </p:cNvPr>
          <p:cNvSpPr/>
          <p:nvPr/>
        </p:nvSpPr>
        <p:spPr>
          <a:xfrm>
            <a:off x="7843513" y="4164520"/>
            <a:ext cx="985421" cy="57645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112388-5A42-BC49-693B-EDD7E25C0C6E}"/>
              </a:ext>
            </a:extLst>
          </p:cNvPr>
          <p:cNvSpPr txBox="1"/>
          <p:nvPr/>
        </p:nvSpPr>
        <p:spPr>
          <a:xfrm>
            <a:off x="2711389" y="3065847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DA2205-9CA4-7CD8-57F4-084EDBB2151B}"/>
              </a:ext>
            </a:extLst>
          </p:cNvPr>
          <p:cNvSpPr txBox="1"/>
          <p:nvPr/>
        </p:nvSpPr>
        <p:spPr>
          <a:xfrm>
            <a:off x="2646766" y="4387033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BA39B2-0E73-A5A5-7C11-A0E6FDCECE1F}"/>
              </a:ext>
            </a:extLst>
          </p:cNvPr>
          <p:cNvCxnSpPr>
            <a:cxnSpLocks/>
            <a:stCxn id="11" idx="5"/>
            <a:endCxn id="18" idx="0"/>
          </p:cNvCxnSpPr>
          <p:nvPr/>
        </p:nvCxnSpPr>
        <p:spPr>
          <a:xfrm>
            <a:off x="5555322" y="3390076"/>
            <a:ext cx="416811" cy="73882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203374-EEA2-9E79-4732-107FE10191D6}"/>
              </a:ext>
            </a:extLst>
          </p:cNvPr>
          <p:cNvCxnSpPr>
            <a:cxnSpLocks/>
            <a:stCxn id="12" idx="5"/>
            <a:endCxn id="20" idx="0"/>
          </p:cNvCxnSpPr>
          <p:nvPr/>
        </p:nvCxnSpPr>
        <p:spPr>
          <a:xfrm>
            <a:off x="7748668" y="3378881"/>
            <a:ext cx="587556" cy="78563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171C6E-6FDF-3D64-5718-7F8183D41337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4165885" y="3390076"/>
            <a:ext cx="694734" cy="72979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C794D9-3A24-749E-CFD8-974081D79A11}"/>
              </a:ext>
            </a:extLst>
          </p:cNvPr>
          <p:cNvCxnSpPr>
            <a:cxnSpLocks/>
            <a:stCxn id="18" idx="5"/>
            <a:endCxn id="19" idx="0"/>
          </p:cNvCxnSpPr>
          <p:nvPr/>
        </p:nvCxnSpPr>
        <p:spPr>
          <a:xfrm>
            <a:off x="6320531" y="4666903"/>
            <a:ext cx="370360" cy="74791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8D5F7-5A81-C006-8CC7-0FA8E9581341}"/>
              </a:ext>
            </a:extLst>
          </p:cNvPr>
          <p:cNvCxnSpPr>
            <a:cxnSpLocks/>
          </p:cNvCxnSpPr>
          <p:nvPr/>
        </p:nvCxnSpPr>
        <p:spPr>
          <a:xfrm flipV="1">
            <a:off x="3324773" y="6313478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22B129-3C8D-1D18-81BE-7EB6DFCD5775}"/>
              </a:ext>
            </a:extLst>
          </p:cNvPr>
          <p:cNvSpPr txBox="1"/>
          <p:nvPr/>
        </p:nvSpPr>
        <p:spPr>
          <a:xfrm>
            <a:off x="2646766" y="5605592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823327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79E97-1049-E7F5-AC6D-E4CD1ECAACEE}"/>
              </a:ext>
            </a:extLst>
          </p:cNvPr>
          <p:cNvSpPr txBox="1"/>
          <p:nvPr/>
        </p:nvSpPr>
        <p:spPr>
          <a:xfrm>
            <a:off x="848298" y="932155"/>
            <a:ext cx="488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  <a:cs typeface="Catamaran" panose="020B0604020202020204" charset="0"/>
              </a:rPr>
              <a:t>Searching (2,3), comparing Y:3 to Y:4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2C80E4-9494-BE26-1926-927BBC563F99}"/>
              </a:ext>
            </a:extLst>
          </p:cNvPr>
          <p:cNvCxnSpPr>
            <a:cxnSpLocks/>
          </p:cNvCxnSpPr>
          <p:nvPr/>
        </p:nvCxnSpPr>
        <p:spPr>
          <a:xfrm>
            <a:off x="3295275" y="2320395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EF28EB-1817-43E9-1047-63C9B7C32744}"/>
              </a:ext>
            </a:extLst>
          </p:cNvPr>
          <p:cNvSpPr txBox="1"/>
          <p:nvPr/>
        </p:nvSpPr>
        <p:spPr>
          <a:xfrm>
            <a:off x="2711390" y="1796565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2C65C8-EE9D-A42E-9016-B682ECAED5B0}"/>
              </a:ext>
            </a:extLst>
          </p:cNvPr>
          <p:cNvSpPr/>
          <p:nvPr/>
        </p:nvSpPr>
        <p:spPr>
          <a:xfrm>
            <a:off x="5931853" y="1612509"/>
            <a:ext cx="106236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2108C3-BE10-A674-3395-428BF4CEEE79}"/>
              </a:ext>
            </a:extLst>
          </p:cNvPr>
          <p:cNvSpPr/>
          <p:nvPr/>
        </p:nvSpPr>
        <p:spPr>
          <a:xfrm>
            <a:off x="4716741" y="2873153"/>
            <a:ext cx="982459" cy="6056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8586520-44CE-A113-6E46-690F7961F642}"/>
              </a:ext>
            </a:extLst>
          </p:cNvPr>
          <p:cNvSpPr/>
          <p:nvPr/>
        </p:nvSpPr>
        <p:spPr>
          <a:xfrm>
            <a:off x="6910087" y="2888984"/>
            <a:ext cx="982459" cy="57395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66DA99-492F-A187-A80D-6DBCE3F43332}"/>
              </a:ext>
            </a:extLst>
          </p:cNvPr>
          <p:cNvCxnSpPr>
            <a:cxnSpLocks/>
            <a:stCxn id="5" idx="3"/>
            <a:endCxn id="29" idx="0"/>
          </p:cNvCxnSpPr>
          <p:nvPr/>
        </p:nvCxnSpPr>
        <p:spPr>
          <a:xfrm flipH="1">
            <a:off x="5207971" y="2150508"/>
            <a:ext cx="879461" cy="7226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7FAE41-3A7F-7976-E4A7-28B279E8B941}"/>
              </a:ext>
            </a:extLst>
          </p:cNvPr>
          <p:cNvCxnSpPr>
            <a:cxnSpLocks/>
            <a:stCxn id="5" idx="5"/>
            <a:endCxn id="30" idx="0"/>
          </p:cNvCxnSpPr>
          <p:nvPr/>
        </p:nvCxnSpPr>
        <p:spPr>
          <a:xfrm>
            <a:off x="6838635" y="2150508"/>
            <a:ext cx="562682" cy="73847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4DF470-2818-09E8-6A63-F2C459B8DE10}"/>
              </a:ext>
            </a:extLst>
          </p:cNvPr>
          <p:cNvCxnSpPr>
            <a:cxnSpLocks/>
          </p:cNvCxnSpPr>
          <p:nvPr/>
        </p:nvCxnSpPr>
        <p:spPr>
          <a:xfrm flipV="1">
            <a:off x="3348451" y="3742820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B91455-15E4-C5A7-F833-A86C5D4036C8}"/>
              </a:ext>
            </a:extLst>
          </p:cNvPr>
          <p:cNvCxnSpPr>
            <a:cxnSpLocks/>
          </p:cNvCxnSpPr>
          <p:nvPr/>
        </p:nvCxnSpPr>
        <p:spPr>
          <a:xfrm>
            <a:off x="3324773" y="5040859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8D27E7D-3AF7-018C-445C-85F56239CAF8}"/>
              </a:ext>
            </a:extLst>
          </p:cNvPr>
          <p:cNvSpPr/>
          <p:nvPr/>
        </p:nvSpPr>
        <p:spPr>
          <a:xfrm>
            <a:off x="3673174" y="4119874"/>
            <a:ext cx="985422" cy="630304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806B1B6-1B4A-31D0-10E4-99FD047EC9A5}"/>
              </a:ext>
            </a:extLst>
          </p:cNvPr>
          <p:cNvSpPr/>
          <p:nvPr/>
        </p:nvSpPr>
        <p:spPr>
          <a:xfrm>
            <a:off x="5479422" y="4128904"/>
            <a:ext cx="98542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184634-5C23-712D-C50F-19044FECAB96}"/>
              </a:ext>
            </a:extLst>
          </p:cNvPr>
          <p:cNvSpPr/>
          <p:nvPr/>
        </p:nvSpPr>
        <p:spPr>
          <a:xfrm>
            <a:off x="6171361" y="5414816"/>
            <a:ext cx="1039060" cy="70788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6,10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A429A6-850C-AB0E-774B-746064501338}"/>
              </a:ext>
            </a:extLst>
          </p:cNvPr>
          <p:cNvSpPr/>
          <p:nvPr/>
        </p:nvSpPr>
        <p:spPr>
          <a:xfrm>
            <a:off x="7843513" y="4164520"/>
            <a:ext cx="985421" cy="57645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A27EEC-4B31-C846-0F85-2651B21AF37D}"/>
              </a:ext>
            </a:extLst>
          </p:cNvPr>
          <p:cNvSpPr txBox="1"/>
          <p:nvPr/>
        </p:nvSpPr>
        <p:spPr>
          <a:xfrm>
            <a:off x="2711389" y="3065847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6B9B8D-B3A1-A283-10B7-D0FF60A6ADCF}"/>
              </a:ext>
            </a:extLst>
          </p:cNvPr>
          <p:cNvSpPr txBox="1"/>
          <p:nvPr/>
        </p:nvSpPr>
        <p:spPr>
          <a:xfrm>
            <a:off x="2646766" y="4387033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2D6ED5-00C0-5496-77F3-C9D0F7EABAC6}"/>
              </a:ext>
            </a:extLst>
          </p:cNvPr>
          <p:cNvCxnSpPr>
            <a:cxnSpLocks/>
            <a:stCxn id="29" idx="5"/>
            <a:endCxn id="36" idx="0"/>
          </p:cNvCxnSpPr>
          <p:nvPr/>
        </p:nvCxnSpPr>
        <p:spPr>
          <a:xfrm>
            <a:off x="5555322" y="3390076"/>
            <a:ext cx="416811" cy="73882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4F07BF-199A-224F-7946-DEF95C0821CF}"/>
              </a:ext>
            </a:extLst>
          </p:cNvPr>
          <p:cNvCxnSpPr>
            <a:cxnSpLocks/>
            <a:stCxn id="30" idx="5"/>
            <a:endCxn id="38" idx="0"/>
          </p:cNvCxnSpPr>
          <p:nvPr/>
        </p:nvCxnSpPr>
        <p:spPr>
          <a:xfrm>
            <a:off x="7748668" y="3378881"/>
            <a:ext cx="587556" cy="78563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5C36FA-7045-3F1B-1024-B8F27DC601A3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 flipH="1">
            <a:off x="4165885" y="3390076"/>
            <a:ext cx="694734" cy="72979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2BCF03-77F2-F060-A4AF-B64FA8D8AD08}"/>
              </a:ext>
            </a:extLst>
          </p:cNvPr>
          <p:cNvCxnSpPr>
            <a:cxnSpLocks/>
            <a:stCxn id="36" idx="5"/>
            <a:endCxn id="37" idx="0"/>
          </p:cNvCxnSpPr>
          <p:nvPr/>
        </p:nvCxnSpPr>
        <p:spPr>
          <a:xfrm>
            <a:off x="6320531" y="4666903"/>
            <a:ext cx="370360" cy="74791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E22C551-21AD-E0C1-FF83-EF139B29E642}"/>
              </a:ext>
            </a:extLst>
          </p:cNvPr>
          <p:cNvCxnSpPr>
            <a:cxnSpLocks/>
          </p:cNvCxnSpPr>
          <p:nvPr/>
        </p:nvCxnSpPr>
        <p:spPr>
          <a:xfrm flipV="1">
            <a:off x="3324773" y="6313478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9507DA9-4373-4BD2-A2A0-AC16C554ECB7}"/>
              </a:ext>
            </a:extLst>
          </p:cNvPr>
          <p:cNvSpPr txBox="1"/>
          <p:nvPr/>
        </p:nvSpPr>
        <p:spPr>
          <a:xfrm>
            <a:off x="2646766" y="5605592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4812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79E97-1049-E7F5-AC6D-E4CD1ECAACEE}"/>
              </a:ext>
            </a:extLst>
          </p:cNvPr>
          <p:cNvSpPr txBox="1"/>
          <p:nvPr/>
        </p:nvSpPr>
        <p:spPr>
          <a:xfrm>
            <a:off x="768197" y="822441"/>
            <a:ext cx="572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Searching (2,3), comparing X:2 to X:2, Y:3 to Y:3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9BA620-5406-E9D9-81CE-6E6DECD87142}"/>
              </a:ext>
            </a:extLst>
          </p:cNvPr>
          <p:cNvCxnSpPr>
            <a:cxnSpLocks/>
          </p:cNvCxnSpPr>
          <p:nvPr/>
        </p:nvCxnSpPr>
        <p:spPr>
          <a:xfrm>
            <a:off x="3295275" y="2320395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B37D988-1742-7A5A-C229-56AB008B06C3}"/>
              </a:ext>
            </a:extLst>
          </p:cNvPr>
          <p:cNvSpPr txBox="1"/>
          <p:nvPr/>
        </p:nvSpPr>
        <p:spPr>
          <a:xfrm>
            <a:off x="2711390" y="1796565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71C24E-5D01-68C4-3C21-D0F1FB8F3EBC}"/>
              </a:ext>
            </a:extLst>
          </p:cNvPr>
          <p:cNvSpPr/>
          <p:nvPr/>
        </p:nvSpPr>
        <p:spPr>
          <a:xfrm>
            <a:off x="5931853" y="1612509"/>
            <a:ext cx="106236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5AE282-8EDD-0DF8-5D36-EE50A1837232}"/>
              </a:ext>
            </a:extLst>
          </p:cNvPr>
          <p:cNvSpPr/>
          <p:nvPr/>
        </p:nvSpPr>
        <p:spPr>
          <a:xfrm>
            <a:off x="4716741" y="2873153"/>
            <a:ext cx="982459" cy="605613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E712833-09C5-FAFA-94CE-DE8B0FB56212}"/>
              </a:ext>
            </a:extLst>
          </p:cNvPr>
          <p:cNvSpPr/>
          <p:nvPr/>
        </p:nvSpPr>
        <p:spPr>
          <a:xfrm>
            <a:off x="6910087" y="2888984"/>
            <a:ext cx="982459" cy="57395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2A9BFC-09A2-A113-D79C-1F9440FCE2E4}"/>
              </a:ext>
            </a:extLst>
          </p:cNvPr>
          <p:cNvCxnSpPr>
            <a:cxnSpLocks/>
            <a:stCxn id="5" idx="3"/>
            <a:endCxn id="29" idx="0"/>
          </p:cNvCxnSpPr>
          <p:nvPr/>
        </p:nvCxnSpPr>
        <p:spPr>
          <a:xfrm flipH="1">
            <a:off x="5207971" y="2150508"/>
            <a:ext cx="879461" cy="7226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80390F-54BB-F037-77CA-E217D90F2015}"/>
              </a:ext>
            </a:extLst>
          </p:cNvPr>
          <p:cNvCxnSpPr>
            <a:cxnSpLocks/>
            <a:stCxn id="5" idx="5"/>
            <a:endCxn id="30" idx="0"/>
          </p:cNvCxnSpPr>
          <p:nvPr/>
        </p:nvCxnSpPr>
        <p:spPr>
          <a:xfrm>
            <a:off x="6838635" y="2150508"/>
            <a:ext cx="562682" cy="73847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AD3462-13A9-8523-D727-0C58F67B5715}"/>
              </a:ext>
            </a:extLst>
          </p:cNvPr>
          <p:cNvCxnSpPr>
            <a:cxnSpLocks/>
          </p:cNvCxnSpPr>
          <p:nvPr/>
        </p:nvCxnSpPr>
        <p:spPr>
          <a:xfrm flipV="1">
            <a:off x="3348451" y="3742820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4EBFA6-9E5F-0EFC-10EC-477A41D7A621}"/>
              </a:ext>
            </a:extLst>
          </p:cNvPr>
          <p:cNvCxnSpPr>
            <a:cxnSpLocks/>
          </p:cNvCxnSpPr>
          <p:nvPr/>
        </p:nvCxnSpPr>
        <p:spPr>
          <a:xfrm>
            <a:off x="3324773" y="5040859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4AC2046-5737-BA6D-4929-1614FF163B8B}"/>
              </a:ext>
            </a:extLst>
          </p:cNvPr>
          <p:cNvSpPr/>
          <p:nvPr/>
        </p:nvSpPr>
        <p:spPr>
          <a:xfrm>
            <a:off x="3673174" y="4119874"/>
            <a:ext cx="985422" cy="63030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D1F5BC-7CB0-CAE7-BF0C-F24444F45445}"/>
              </a:ext>
            </a:extLst>
          </p:cNvPr>
          <p:cNvSpPr/>
          <p:nvPr/>
        </p:nvSpPr>
        <p:spPr>
          <a:xfrm>
            <a:off x="5479422" y="4128904"/>
            <a:ext cx="98542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DEF53EF-2C8D-941D-DEDE-E99EBB2D2D09}"/>
              </a:ext>
            </a:extLst>
          </p:cNvPr>
          <p:cNvSpPr/>
          <p:nvPr/>
        </p:nvSpPr>
        <p:spPr>
          <a:xfrm>
            <a:off x="6171361" y="5414816"/>
            <a:ext cx="1039060" cy="70788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6,10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D6320E0-E20E-1E93-C439-998398D1435C}"/>
              </a:ext>
            </a:extLst>
          </p:cNvPr>
          <p:cNvSpPr/>
          <p:nvPr/>
        </p:nvSpPr>
        <p:spPr>
          <a:xfrm>
            <a:off x="7843513" y="4164520"/>
            <a:ext cx="985421" cy="57645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75CF9E-29FE-A962-25A5-002270FF2305}"/>
              </a:ext>
            </a:extLst>
          </p:cNvPr>
          <p:cNvSpPr txBox="1"/>
          <p:nvPr/>
        </p:nvSpPr>
        <p:spPr>
          <a:xfrm>
            <a:off x="2711389" y="3065847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38A732-2FF5-D199-C2EE-BA9D8DE36822}"/>
              </a:ext>
            </a:extLst>
          </p:cNvPr>
          <p:cNvSpPr txBox="1"/>
          <p:nvPr/>
        </p:nvSpPr>
        <p:spPr>
          <a:xfrm>
            <a:off x="2646766" y="4387033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D94959-3DD5-5963-B794-8D8757177A69}"/>
              </a:ext>
            </a:extLst>
          </p:cNvPr>
          <p:cNvCxnSpPr>
            <a:cxnSpLocks/>
            <a:stCxn id="29" idx="5"/>
            <a:endCxn id="36" idx="0"/>
          </p:cNvCxnSpPr>
          <p:nvPr/>
        </p:nvCxnSpPr>
        <p:spPr>
          <a:xfrm>
            <a:off x="5555322" y="3390076"/>
            <a:ext cx="416811" cy="73882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221241-36E6-EEC2-766D-F198091AFA28}"/>
              </a:ext>
            </a:extLst>
          </p:cNvPr>
          <p:cNvCxnSpPr>
            <a:cxnSpLocks/>
            <a:stCxn id="30" idx="5"/>
            <a:endCxn id="38" idx="0"/>
          </p:cNvCxnSpPr>
          <p:nvPr/>
        </p:nvCxnSpPr>
        <p:spPr>
          <a:xfrm>
            <a:off x="7748668" y="3378881"/>
            <a:ext cx="587556" cy="78563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2326FD-E3FA-B0A3-B3C1-E236B4C2E9D6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 flipH="1">
            <a:off x="4165885" y="3390076"/>
            <a:ext cx="694734" cy="72979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857B83-9E0A-72AB-0188-29808E9D57D2}"/>
              </a:ext>
            </a:extLst>
          </p:cNvPr>
          <p:cNvCxnSpPr>
            <a:cxnSpLocks/>
            <a:stCxn id="36" idx="5"/>
            <a:endCxn id="37" idx="0"/>
          </p:cNvCxnSpPr>
          <p:nvPr/>
        </p:nvCxnSpPr>
        <p:spPr>
          <a:xfrm>
            <a:off x="6320531" y="4666903"/>
            <a:ext cx="370360" cy="74791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059F27B-721B-E43E-90D6-2E96EEBC8D09}"/>
              </a:ext>
            </a:extLst>
          </p:cNvPr>
          <p:cNvCxnSpPr>
            <a:cxnSpLocks/>
          </p:cNvCxnSpPr>
          <p:nvPr/>
        </p:nvCxnSpPr>
        <p:spPr>
          <a:xfrm flipV="1">
            <a:off x="3324773" y="6313478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BBE9BCC-6DEC-AABF-6254-F79DE055C86A}"/>
              </a:ext>
            </a:extLst>
          </p:cNvPr>
          <p:cNvSpPr txBox="1"/>
          <p:nvPr/>
        </p:nvSpPr>
        <p:spPr>
          <a:xfrm>
            <a:off x="2646766" y="5605592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D8A12D-CD05-537E-06D9-A1994CBF3D15}"/>
              </a:ext>
            </a:extLst>
          </p:cNvPr>
          <p:cNvSpPr txBox="1"/>
          <p:nvPr/>
        </p:nvSpPr>
        <p:spPr>
          <a:xfrm>
            <a:off x="768197" y="1182529"/>
            <a:ext cx="5095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Return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04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9BA620-5406-E9D9-81CE-6E6DECD87142}"/>
              </a:ext>
            </a:extLst>
          </p:cNvPr>
          <p:cNvCxnSpPr>
            <a:cxnSpLocks/>
          </p:cNvCxnSpPr>
          <p:nvPr/>
        </p:nvCxnSpPr>
        <p:spPr>
          <a:xfrm>
            <a:off x="3295275" y="2320395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B37D988-1742-7A5A-C229-56AB008B06C3}"/>
              </a:ext>
            </a:extLst>
          </p:cNvPr>
          <p:cNvSpPr txBox="1"/>
          <p:nvPr/>
        </p:nvSpPr>
        <p:spPr>
          <a:xfrm>
            <a:off x="2711390" y="1796565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71C24E-5D01-68C4-3C21-D0F1FB8F3EBC}"/>
              </a:ext>
            </a:extLst>
          </p:cNvPr>
          <p:cNvSpPr/>
          <p:nvPr/>
        </p:nvSpPr>
        <p:spPr>
          <a:xfrm>
            <a:off x="5931853" y="1612509"/>
            <a:ext cx="1062361" cy="63030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5AE282-8EDD-0DF8-5D36-EE50A1837232}"/>
              </a:ext>
            </a:extLst>
          </p:cNvPr>
          <p:cNvSpPr/>
          <p:nvPr/>
        </p:nvSpPr>
        <p:spPr>
          <a:xfrm>
            <a:off x="4716741" y="2873153"/>
            <a:ext cx="982459" cy="605613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E712833-09C5-FAFA-94CE-DE8B0FB56212}"/>
              </a:ext>
            </a:extLst>
          </p:cNvPr>
          <p:cNvSpPr/>
          <p:nvPr/>
        </p:nvSpPr>
        <p:spPr>
          <a:xfrm>
            <a:off x="6910087" y="2888984"/>
            <a:ext cx="982459" cy="57395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2A9BFC-09A2-A113-D79C-1F9440FCE2E4}"/>
              </a:ext>
            </a:extLst>
          </p:cNvPr>
          <p:cNvCxnSpPr>
            <a:cxnSpLocks/>
            <a:stCxn id="5" idx="3"/>
            <a:endCxn id="29" idx="0"/>
          </p:cNvCxnSpPr>
          <p:nvPr/>
        </p:nvCxnSpPr>
        <p:spPr>
          <a:xfrm flipH="1">
            <a:off x="5207971" y="2150508"/>
            <a:ext cx="879461" cy="7226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80390F-54BB-F037-77CA-E217D90F2015}"/>
              </a:ext>
            </a:extLst>
          </p:cNvPr>
          <p:cNvCxnSpPr>
            <a:cxnSpLocks/>
            <a:stCxn id="5" idx="5"/>
            <a:endCxn id="30" idx="0"/>
          </p:cNvCxnSpPr>
          <p:nvPr/>
        </p:nvCxnSpPr>
        <p:spPr>
          <a:xfrm>
            <a:off x="6838635" y="2150508"/>
            <a:ext cx="562682" cy="73847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AD3462-13A9-8523-D727-0C58F67B5715}"/>
              </a:ext>
            </a:extLst>
          </p:cNvPr>
          <p:cNvCxnSpPr>
            <a:cxnSpLocks/>
          </p:cNvCxnSpPr>
          <p:nvPr/>
        </p:nvCxnSpPr>
        <p:spPr>
          <a:xfrm flipV="1">
            <a:off x="3348451" y="3742820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4EBFA6-9E5F-0EFC-10EC-477A41D7A621}"/>
              </a:ext>
            </a:extLst>
          </p:cNvPr>
          <p:cNvCxnSpPr>
            <a:cxnSpLocks/>
          </p:cNvCxnSpPr>
          <p:nvPr/>
        </p:nvCxnSpPr>
        <p:spPr>
          <a:xfrm>
            <a:off x="3324773" y="5040859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4AC2046-5737-BA6D-4929-1614FF163B8B}"/>
              </a:ext>
            </a:extLst>
          </p:cNvPr>
          <p:cNvSpPr/>
          <p:nvPr/>
        </p:nvSpPr>
        <p:spPr>
          <a:xfrm>
            <a:off x="3673174" y="4119874"/>
            <a:ext cx="985422" cy="630304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D1F5BC-7CB0-CAE7-BF0C-F24444F45445}"/>
              </a:ext>
            </a:extLst>
          </p:cNvPr>
          <p:cNvSpPr/>
          <p:nvPr/>
        </p:nvSpPr>
        <p:spPr>
          <a:xfrm>
            <a:off x="5479422" y="4128904"/>
            <a:ext cx="98542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DEF53EF-2C8D-941D-DEDE-E99EBB2D2D09}"/>
              </a:ext>
            </a:extLst>
          </p:cNvPr>
          <p:cNvSpPr/>
          <p:nvPr/>
        </p:nvSpPr>
        <p:spPr>
          <a:xfrm>
            <a:off x="6171361" y="5414816"/>
            <a:ext cx="1039060" cy="70788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6,10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D6320E0-E20E-1E93-C439-998398D1435C}"/>
              </a:ext>
            </a:extLst>
          </p:cNvPr>
          <p:cNvSpPr/>
          <p:nvPr/>
        </p:nvSpPr>
        <p:spPr>
          <a:xfrm>
            <a:off x="7843513" y="4164520"/>
            <a:ext cx="985421" cy="57645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75CF9E-29FE-A962-25A5-002270FF2305}"/>
              </a:ext>
            </a:extLst>
          </p:cNvPr>
          <p:cNvSpPr txBox="1"/>
          <p:nvPr/>
        </p:nvSpPr>
        <p:spPr>
          <a:xfrm>
            <a:off x="2711389" y="3065847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38A732-2FF5-D199-C2EE-BA9D8DE36822}"/>
              </a:ext>
            </a:extLst>
          </p:cNvPr>
          <p:cNvSpPr txBox="1"/>
          <p:nvPr/>
        </p:nvSpPr>
        <p:spPr>
          <a:xfrm>
            <a:off x="2646766" y="4387033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D94959-3DD5-5963-B794-8D8757177A69}"/>
              </a:ext>
            </a:extLst>
          </p:cNvPr>
          <p:cNvCxnSpPr>
            <a:cxnSpLocks/>
            <a:stCxn id="29" idx="5"/>
            <a:endCxn id="36" idx="0"/>
          </p:cNvCxnSpPr>
          <p:nvPr/>
        </p:nvCxnSpPr>
        <p:spPr>
          <a:xfrm>
            <a:off x="5555322" y="3390076"/>
            <a:ext cx="416811" cy="73882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221241-36E6-EEC2-766D-F198091AFA28}"/>
              </a:ext>
            </a:extLst>
          </p:cNvPr>
          <p:cNvCxnSpPr>
            <a:cxnSpLocks/>
            <a:stCxn id="30" idx="5"/>
            <a:endCxn id="38" idx="0"/>
          </p:cNvCxnSpPr>
          <p:nvPr/>
        </p:nvCxnSpPr>
        <p:spPr>
          <a:xfrm>
            <a:off x="7748668" y="3378881"/>
            <a:ext cx="587556" cy="78563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2326FD-E3FA-B0A3-B3C1-E236B4C2E9D6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 flipH="1">
            <a:off x="4165885" y="3390076"/>
            <a:ext cx="694734" cy="72979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857B83-9E0A-72AB-0188-29808E9D57D2}"/>
              </a:ext>
            </a:extLst>
          </p:cNvPr>
          <p:cNvCxnSpPr>
            <a:cxnSpLocks/>
            <a:stCxn id="36" idx="5"/>
            <a:endCxn id="37" idx="0"/>
          </p:cNvCxnSpPr>
          <p:nvPr/>
        </p:nvCxnSpPr>
        <p:spPr>
          <a:xfrm>
            <a:off x="6320531" y="4666903"/>
            <a:ext cx="370360" cy="74791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059F27B-721B-E43E-90D6-2E96EEBC8D09}"/>
              </a:ext>
            </a:extLst>
          </p:cNvPr>
          <p:cNvCxnSpPr>
            <a:cxnSpLocks/>
          </p:cNvCxnSpPr>
          <p:nvPr/>
        </p:nvCxnSpPr>
        <p:spPr>
          <a:xfrm flipV="1">
            <a:off x="3324773" y="6313478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BBE9BCC-6DEC-AABF-6254-F79DE055C86A}"/>
              </a:ext>
            </a:extLst>
          </p:cNvPr>
          <p:cNvSpPr txBox="1"/>
          <p:nvPr/>
        </p:nvSpPr>
        <p:spPr>
          <a:xfrm>
            <a:off x="2646766" y="5605592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7E67F-4392-44CE-895E-EB2263AA18A9}"/>
              </a:ext>
            </a:extLst>
          </p:cNvPr>
          <p:cNvSpPr txBox="1"/>
          <p:nvPr/>
        </p:nvSpPr>
        <p:spPr>
          <a:xfrm>
            <a:off x="932689" y="871300"/>
            <a:ext cx="503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Searching (10,10), comparing X:10 to X:7</a:t>
            </a:r>
          </a:p>
        </p:txBody>
      </p:sp>
    </p:spTree>
    <p:extLst>
      <p:ext uri="{BB962C8B-B14F-4D97-AF65-F5344CB8AC3E}">
        <p14:creationId xmlns:p14="http://schemas.microsoft.com/office/powerpoint/2010/main" val="2235393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9BA620-5406-E9D9-81CE-6E6DECD87142}"/>
              </a:ext>
            </a:extLst>
          </p:cNvPr>
          <p:cNvCxnSpPr>
            <a:cxnSpLocks/>
          </p:cNvCxnSpPr>
          <p:nvPr/>
        </p:nvCxnSpPr>
        <p:spPr>
          <a:xfrm>
            <a:off x="3295275" y="2320395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B37D988-1742-7A5A-C229-56AB008B06C3}"/>
              </a:ext>
            </a:extLst>
          </p:cNvPr>
          <p:cNvSpPr txBox="1"/>
          <p:nvPr/>
        </p:nvSpPr>
        <p:spPr>
          <a:xfrm>
            <a:off x="2711390" y="1796565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71C24E-5D01-68C4-3C21-D0F1FB8F3EBC}"/>
              </a:ext>
            </a:extLst>
          </p:cNvPr>
          <p:cNvSpPr/>
          <p:nvPr/>
        </p:nvSpPr>
        <p:spPr>
          <a:xfrm>
            <a:off x="5931853" y="1612509"/>
            <a:ext cx="106236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5AE282-8EDD-0DF8-5D36-EE50A1837232}"/>
              </a:ext>
            </a:extLst>
          </p:cNvPr>
          <p:cNvSpPr/>
          <p:nvPr/>
        </p:nvSpPr>
        <p:spPr>
          <a:xfrm>
            <a:off x="4716741" y="2873153"/>
            <a:ext cx="982459" cy="605613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E712833-09C5-FAFA-94CE-DE8B0FB56212}"/>
              </a:ext>
            </a:extLst>
          </p:cNvPr>
          <p:cNvSpPr/>
          <p:nvPr/>
        </p:nvSpPr>
        <p:spPr>
          <a:xfrm>
            <a:off x="6910087" y="2888984"/>
            <a:ext cx="982459" cy="57395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2A9BFC-09A2-A113-D79C-1F9440FCE2E4}"/>
              </a:ext>
            </a:extLst>
          </p:cNvPr>
          <p:cNvCxnSpPr>
            <a:cxnSpLocks/>
            <a:stCxn id="5" idx="3"/>
            <a:endCxn id="29" idx="0"/>
          </p:cNvCxnSpPr>
          <p:nvPr/>
        </p:nvCxnSpPr>
        <p:spPr>
          <a:xfrm flipH="1">
            <a:off x="5207971" y="2150508"/>
            <a:ext cx="879461" cy="7226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80390F-54BB-F037-77CA-E217D90F2015}"/>
              </a:ext>
            </a:extLst>
          </p:cNvPr>
          <p:cNvCxnSpPr>
            <a:cxnSpLocks/>
            <a:stCxn id="5" idx="5"/>
            <a:endCxn id="30" idx="0"/>
          </p:cNvCxnSpPr>
          <p:nvPr/>
        </p:nvCxnSpPr>
        <p:spPr>
          <a:xfrm>
            <a:off x="6838635" y="2150508"/>
            <a:ext cx="562682" cy="73847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AD3462-13A9-8523-D727-0C58F67B5715}"/>
              </a:ext>
            </a:extLst>
          </p:cNvPr>
          <p:cNvCxnSpPr>
            <a:cxnSpLocks/>
          </p:cNvCxnSpPr>
          <p:nvPr/>
        </p:nvCxnSpPr>
        <p:spPr>
          <a:xfrm flipV="1">
            <a:off x="3348451" y="3742820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4EBFA6-9E5F-0EFC-10EC-477A41D7A621}"/>
              </a:ext>
            </a:extLst>
          </p:cNvPr>
          <p:cNvCxnSpPr>
            <a:cxnSpLocks/>
          </p:cNvCxnSpPr>
          <p:nvPr/>
        </p:nvCxnSpPr>
        <p:spPr>
          <a:xfrm>
            <a:off x="3324773" y="5040859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4AC2046-5737-BA6D-4929-1614FF163B8B}"/>
              </a:ext>
            </a:extLst>
          </p:cNvPr>
          <p:cNvSpPr/>
          <p:nvPr/>
        </p:nvSpPr>
        <p:spPr>
          <a:xfrm>
            <a:off x="3673174" y="4119874"/>
            <a:ext cx="985422" cy="630304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D1F5BC-7CB0-CAE7-BF0C-F24444F45445}"/>
              </a:ext>
            </a:extLst>
          </p:cNvPr>
          <p:cNvSpPr/>
          <p:nvPr/>
        </p:nvSpPr>
        <p:spPr>
          <a:xfrm>
            <a:off x="5479422" y="4128904"/>
            <a:ext cx="98542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DEF53EF-2C8D-941D-DEDE-E99EBB2D2D09}"/>
              </a:ext>
            </a:extLst>
          </p:cNvPr>
          <p:cNvSpPr/>
          <p:nvPr/>
        </p:nvSpPr>
        <p:spPr>
          <a:xfrm>
            <a:off x="6171361" y="5414816"/>
            <a:ext cx="1039060" cy="70788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6,10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D6320E0-E20E-1E93-C439-998398D1435C}"/>
              </a:ext>
            </a:extLst>
          </p:cNvPr>
          <p:cNvSpPr/>
          <p:nvPr/>
        </p:nvSpPr>
        <p:spPr>
          <a:xfrm>
            <a:off x="7843513" y="4164520"/>
            <a:ext cx="985421" cy="57645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75CF9E-29FE-A962-25A5-002270FF2305}"/>
              </a:ext>
            </a:extLst>
          </p:cNvPr>
          <p:cNvSpPr txBox="1"/>
          <p:nvPr/>
        </p:nvSpPr>
        <p:spPr>
          <a:xfrm>
            <a:off x="2711389" y="3065847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38A732-2FF5-D199-C2EE-BA9D8DE36822}"/>
              </a:ext>
            </a:extLst>
          </p:cNvPr>
          <p:cNvSpPr txBox="1"/>
          <p:nvPr/>
        </p:nvSpPr>
        <p:spPr>
          <a:xfrm>
            <a:off x="2646766" y="4387033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D94959-3DD5-5963-B794-8D8757177A69}"/>
              </a:ext>
            </a:extLst>
          </p:cNvPr>
          <p:cNvCxnSpPr>
            <a:cxnSpLocks/>
            <a:stCxn id="29" idx="5"/>
            <a:endCxn id="36" idx="0"/>
          </p:cNvCxnSpPr>
          <p:nvPr/>
        </p:nvCxnSpPr>
        <p:spPr>
          <a:xfrm>
            <a:off x="5555322" y="3390076"/>
            <a:ext cx="416811" cy="73882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221241-36E6-EEC2-766D-F198091AFA28}"/>
              </a:ext>
            </a:extLst>
          </p:cNvPr>
          <p:cNvCxnSpPr>
            <a:cxnSpLocks/>
            <a:stCxn id="30" idx="5"/>
            <a:endCxn id="38" idx="0"/>
          </p:cNvCxnSpPr>
          <p:nvPr/>
        </p:nvCxnSpPr>
        <p:spPr>
          <a:xfrm>
            <a:off x="7748668" y="3378881"/>
            <a:ext cx="587556" cy="78563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2326FD-E3FA-B0A3-B3C1-E236B4C2E9D6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 flipH="1">
            <a:off x="4165885" y="3390076"/>
            <a:ext cx="694734" cy="72979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857B83-9E0A-72AB-0188-29808E9D57D2}"/>
              </a:ext>
            </a:extLst>
          </p:cNvPr>
          <p:cNvCxnSpPr>
            <a:cxnSpLocks/>
            <a:stCxn id="36" idx="5"/>
            <a:endCxn id="37" idx="0"/>
          </p:cNvCxnSpPr>
          <p:nvPr/>
        </p:nvCxnSpPr>
        <p:spPr>
          <a:xfrm>
            <a:off x="6320531" y="4666903"/>
            <a:ext cx="370360" cy="74791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059F27B-721B-E43E-90D6-2E96EEBC8D09}"/>
              </a:ext>
            </a:extLst>
          </p:cNvPr>
          <p:cNvCxnSpPr>
            <a:cxnSpLocks/>
          </p:cNvCxnSpPr>
          <p:nvPr/>
        </p:nvCxnSpPr>
        <p:spPr>
          <a:xfrm flipV="1">
            <a:off x="3324773" y="6313478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BBE9BCC-6DEC-AABF-6254-F79DE055C86A}"/>
              </a:ext>
            </a:extLst>
          </p:cNvPr>
          <p:cNvSpPr txBox="1"/>
          <p:nvPr/>
        </p:nvSpPr>
        <p:spPr>
          <a:xfrm>
            <a:off x="2646766" y="5605592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7E67F-4392-44CE-895E-EB2263AA18A9}"/>
              </a:ext>
            </a:extLst>
          </p:cNvPr>
          <p:cNvSpPr txBox="1"/>
          <p:nvPr/>
        </p:nvSpPr>
        <p:spPr>
          <a:xfrm>
            <a:off x="932689" y="871300"/>
            <a:ext cx="503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Searching (10,10), comparing Y:10 to Y:6</a:t>
            </a:r>
          </a:p>
        </p:txBody>
      </p:sp>
    </p:spTree>
    <p:extLst>
      <p:ext uri="{BB962C8B-B14F-4D97-AF65-F5344CB8AC3E}">
        <p14:creationId xmlns:p14="http://schemas.microsoft.com/office/powerpoint/2010/main" val="1093000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9BA620-5406-E9D9-81CE-6E6DECD87142}"/>
              </a:ext>
            </a:extLst>
          </p:cNvPr>
          <p:cNvCxnSpPr>
            <a:cxnSpLocks/>
          </p:cNvCxnSpPr>
          <p:nvPr/>
        </p:nvCxnSpPr>
        <p:spPr>
          <a:xfrm>
            <a:off x="3295275" y="2320395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B37D988-1742-7A5A-C229-56AB008B06C3}"/>
              </a:ext>
            </a:extLst>
          </p:cNvPr>
          <p:cNvSpPr txBox="1"/>
          <p:nvPr/>
        </p:nvSpPr>
        <p:spPr>
          <a:xfrm>
            <a:off x="2711390" y="1796565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71C24E-5D01-68C4-3C21-D0F1FB8F3EBC}"/>
              </a:ext>
            </a:extLst>
          </p:cNvPr>
          <p:cNvSpPr/>
          <p:nvPr/>
        </p:nvSpPr>
        <p:spPr>
          <a:xfrm>
            <a:off x="5931853" y="1612509"/>
            <a:ext cx="106236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5AE282-8EDD-0DF8-5D36-EE50A1837232}"/>
              </a:ext>
            </a:extLst>
          </p:cNvPr>
          <p:cNvSpPr/>
          <p:nvPr/>
        </p:nvSpPr>
        <p:spPr>
          <a:xfrm>
            <a:off x="4716741" y="2873153"/>
            <a:ext cx="982459" cy="605613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E712833-09C5-FAFA-94CE-DE8B0FB56212}"/>
              </a:ext>
            </a:extLst>
          </p:cNvPr>
          <p:cNvSpPr/>
          <p:nvPr/>
        </p:nvSpPr>
        <p:spPr>
          <a:xfrm>
            <a:off x="6910087" y="2888984"/>
            <a:ext cx="982459" cy="57395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2A9BFC-09A2-A113-D79C-1F9440FCE2E4}"/>
              </a:ext>
            </a:extLst>
          </p:cNvPr>
          <p:cNvCxnSpPr>
            <a:cxnSpLocks/>
            <a:stCxn id="5" idx="3"/>
            <a:endCxn id="29" idx="0"/>
          </p:cNvCxnSpPr>
          <p:nvPr/>
        </p:nvCxnSpPr>
        <p:spPr>
          <a:xfrm flipH="1">
            <a:off x="5207971" y="2150508"/>
            <a:ext cx="879461" cy="7226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80390F-54BB-F037-77CA-E217D90F2015}"/>
              </a:ext>
            </a:extLst>
          </p:cNvPr>
          <p:cNvCxnSpPr>
            <a:cxnSpLocks/>
            <a:stCxn id="5" idx="5"/>
            <a:endCxn id="30" idx="0"/>
          </p:cNvCxnSpPr>
          <p:nvPr/>
        </p:nvCxnSpPr>
        <p:spPr>
          <a:xfrm>
            <a:off x="6838635" y="2150508"/>
            <a:ext cx="562682" cy="73847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AD3462-13A9-8523-D727-0C58F67B5715}"/>
              </a:ext>
            </a:extLst>
          </p:cNvPr>
          <p:cNvCxnSpPr>
            <a:cxnSpLocks/>
          </p:cNvCxnSpPr>
          <p:nvPr/>
        </p:nvCxnSpPr>
        <p:spPr>
          <a:xfrm flipV="1">
            <a:off x="3348451" y="3742820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4EBFA6-9E5F-0EFC-10EC-477A41D7A621}"/>
              </a:ext>
            </a:extLst>
          </p:cNvPr>
          <p:cNvCxnSpPr>
            <a:cxnSpLocks/>
          </p:cNvCxnSpPr>
          <p:nvPr/>
        </p:nvCxnSpPr>
        <p:spPr>
          <a:xfrm>
            <a:off x="3324773" y="5040859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4AC2046-5737-BA6D-4929-1614FF163B8B}"/>
              </a:ext>
            </a:extLst>
          </p:cNvPr>
          <p:cNvSpPr/>
          <p:nvPr/>
        </p:nvSpPr>
        <p:spPr>
          <a:xfrm>
            <a:off x="3673174" y="4119874"/>
            <a:ext cx="985422" cy="630304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D1F5BC-7CB0-CAE7-BF0C-F24444F45445}"/>
              </a:ext>
            </a:extLst>
          </p:cNvPr>
          <p:cNvSpPr/>
          <p:nvPr/>
        </p:nvSpPr>
        <p:spPr>
          <a:xfrm>
            <a:off x="5479422" y="4128904"/>
            <a:ext cx="98542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DEF53EF-2C8D-941D-DEDE-E99EBB2D2D09}"/>
              </a:ext>
            </a:extLst>
          </p:cNvPr>
          <p:cNvSpPr/>
          <p:nvPr/>
        </p:nvSpPr>
        <p:spPr>
          <a:xfrm>
            <a:off x="6171361" y="5414816"/>
            <a:ext cx="1039060" cy="70788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6,10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D6320E0-E20E-1E93-C439-998398D1435C}"/>
              </a:ext>
            </a:extLst>
          </p:cNvPr>
          <p:cNvSpPr/>
          <p:nvPr/>
        </p:nvSpPr>
        <p:spPr>
          <a:xfrm>
            <a:off x="7843513" y="4164520"/>
            <a:ext cx="985421" cy="5764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75CF9E-29FE-A962-25A5-002270FF2305}"/>
              </a:ext>
            </a:extLst>
          </p:cNvPr>
          <p:cNvSpPr txBox="1"/>
          <p:nvPr/>
        </p:nvSpPr>
        <p:spPr>
          <a:xfrm>
            <a:off x="2711389" y="3065847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38A732-2FF5-D199-C2EE-BA9D8DE36822}"/>
              </a:ext>
            </a:extLst>
          </p:cNvPr>
          <p:cNvSpPr txBox="1"/>
          <p:nvPr/>
        </p:nvSpPr>
        <p:spPr>
          <a:xfrm>
            <a:off x="2646766" y="4387033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D94959-3DD5-5963-B794-8D8757177A69}"/>
              </a:ext>
            </a:extLst>
          </p:cNvPr>
          <p:cNvCxnSpPr>
            <a:cxnSpLocks/>
            <a:stCxn id="29" idx="5"/>
            <a:endCxn id="36" idx="0"/>
          </p:cNvCxnSpPr>
          <p:nvPr/>
        </p:nvCxnSpPr>
        <p:spPr>
          <a:xfrm>
            <a:off x="5555322" y="3390076"/>
            <a:ext cx="416811" cy="73882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221241-36E6-EEC2-766D-F198091AFA28}"/>
              </a:ext>
            </a:extLst>
          </p:cNvPr>
          <p:cNvCxnSpPr>
            <a:cxnSpLocks/>
            <a:stCxn id="30" idx="5"/>
            <a:endCxn id="38" idx="0"/>
          </p:cNvCxnSpPr>
          <p:nvPr/>
        </p:nvCxnSpPr>
        <p:spPr>
          <a:xfrm>
            <a:off x="7748668" y="3378881"/>
            <a:ext cx="587556" cy="78563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2326FD-E3FA-B0A3-B3C1-E236B4C2E9D6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 flipH="1">
            <a:off x="4165885" y="3390076"/>
            <a:ext cx="694734" cy="72979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857B83-9E0A-72AB-0188-29808E9D57D2}"/>
              </a:ext>
            </a:extLst>
          </p:cNvPr>
          <p:cNvCxnSpPr>
            <a:cxnSpLocks/>
            <a:stCxn id="36" idx="5"/>
            <a:endCxn id="37" idx="0"/>
          </p:cNvCxnSpPr>
          <p:nvPr/>
        </p:nvCxnSpPr>
        <p:spPr>
          <a:xfrm>
            <a:off x="6320531" y="4666903"/>
            <a:ext cx="370360" cy="74791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059F27B-721B-E43E-90D6-2E96EEBC8D09}"/>
              </a:ext>
            </a:extLst>
          </p:cNvPr>
          <p:cNvCxnSpPr>
            <a:cxnSpLocks/>
          </p:cNvCxnSpPr>
          <p:nvPr/>
        </p:nvCxnSpPr>
        <p:spPr>
          <a:xfrm flipV="1">
            <a:off x="3324773" y="6313478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BBE9BCC-6DEC-AABF-6254-F79DE055C86A}"/>
              </a:ext>
            </a:extLst>
          </p:cNvPr>
          <p:cNvSpPr txBox="1"/>
          <p:nvPr/>
        </p:nvSpPr>
        <p:spPr>
          <a:xfrm>
            <a:off x="2646766" y="5605592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7E67F-4392-44CE-895E-EB2263AA18A9}"/>
              </a:ext>
            </a:extLst>
          </p:cNvPr>
          <p:cNvSpPr txBox="1"/>
          <p:nvPr/>
        </p:nvSpPr>
        <p:spPr>
          <a:xfrm>
            <a:off x="932689" y="871300"/>
            <a:ext cx="503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Searching (10,10), comparing X:10 to X:8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C0442-4FE5-CF16-48DC-12E51C798F8A}"/>
              </a:ext>
            </a:extLst>
          </p:cNvPr>
          <p:cNvSpPr txBox="1"/>
          <p:nvPr/>
        </p:nvSpPr>
        <p:spPr>
          <a:xfrm>
            <a:off x="932689" y="1172803"/>
            <a:ext cx="5532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Searching (10,10), comparing Y:10 to Y:NULL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Return False</a:t>
            </a:r>
          </a:p>
        </p:txBody>
      </p:sp>
    </p:spTree>
    <p:extLst>
      <p:ext uri="{BB962C8B-B14F-4D97-AF65-F5344CB8AC3E}">
        <p14:creationId xmlns:p14="http://schemas.microsoft.com/office/powerpoint/2010/main" val="495188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2E30A-9649-B735-F68B-1103BD231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59" y="1003101"/>
            <a:ext cx="3623418" cy="5559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5F4239-668E-2A31-78F1-69D8A0E1A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653" y="1003100"/>
            <a:ext cx="3953261" cy="55724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177B33-DC5F-5572-A587-31B76F7EB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810" y="1003100"/>
            <a:ext cx="3623417" cy="554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85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ctrTitle"/>
          </p:nvPr>
        </p:nvSpPr>
        <p:spPr>
          <a:xfrm>
            <a:off x="582200" y="2336000"/>
            <a:ext cx="6243200" cy="218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2"/>
                </a:solidFill>
                <a:latin typeface="Playfair Display Black" panose="00000A00000000000000" pitchFamily="2" charset="0"/>
              </a:rPr>
              <a:t>Find minimum</a:t>
            </a:r>
            <a:endParaRPr lang="en-US" sz="14933" dirty="0">
              <a:solidFill>
                <a:schemeClr val="lt2"/>
              </a:solidFill>
              <a:latin typeface="Playfair Display Black" panose="00000A00000000000000" pitchFamily="2" charset="0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pic>
        <p:nvPicPr>
          <p:cNvPr id="3" name="Picture 2" descr="A picture containing screenshot, line, colorfulness">
            <a:extLst>
              <a:ext uri="{FF2B5EF4-FFF2-40B4-BE49-F238E27FC236}">
                <a16:creationId xmlns:a16="http://schemas.microsoft.com/office/drawing/2014/main" id="{3FC99B03-B590-D6D8-33BC-82729A67A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7" y="1571766"/>
            <a:ext cx="4548305" cy="4324209"/>
          </a:xfrm>
          <a:prstGeom prst="rect">
            <a:avLst/>
          </a:prstGeom>
        </p:spPr>
      </p:pic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067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53308C-3FE7-7D13-C0C0-758A88197D88}"/>
              </a:ext>
            </a:extLst>
          </p:cNvPr>
          <p:cNvCxnSpPr>
            <a:cxnSpLocks/>
          </p:cNvCxnSpPr>
          <p:nvPr/>
        </p:nvCxnSpPr>
        <p:spPr>
          <a:xfrm>
            <a:off x="3224254" y="2113990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8211AF-17DF-6CE7-9975-EA641BFE081B}"/>
              </a:ext>
            </a:extLst>
          </p:cNvPr>
          <p:cNvSpPr txBox="1"/>
          <p:nvPr/>
        </p:nvSpPr>
        <p:spPr>
          <a:xfrm>
            <a:off x="2640369" y="1590160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AD5C67-9AA5-66FA-B89A-57CAE8A5EB48}"/>
              </a:ext>
            </a:extLst>
          </p:cNvPr>
          <p:cNvSpPr/>
          <p:nvPr/>
        </p:nvSpPr>
        <p:spPr>
          <a:xfrm>
            <a:off x="5860832" y="1406104"/>
            <a:ext cx="1062361" cy="63030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BDCA72-E011-0DE5-CCE3-7B15D501C9ED}"/>
              </a:ext>
            </a:extLst>
          </p:cNvPr>
          <p:cNvSpPr/>
          <p:nvPr/>
        </p:nvSpPr>
        <p:spPr>
          <a:xfrm>
            <a:off x="4645720" y="2666748"/>
            <a:ext cx="982459" cy="605613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ECB512-DA15-609E-BB53-CF6453EE7611}"/>
              </a:ext>
            </a:extLst>
          </p:cNvPr>
          <p:cNvSpPr/>
          <p:nvPr/>
        </p:nvSpPr>
        <p:spPr>
          <a:xfrm>
            <a:off x="6839066" y="2682579"/>
            <a:ext cx="982459" cy="57395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48D6AC-D2E5-CD92-1218-49F1EAF16FD1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5136950" y="1944103"/>
            <a:ext cx="879461" cy="7226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ED048-CC7A-EE2F-8CB0-DE463B9E3FED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6767614" y="1944103"/>
            <a:ext cx="562682" cy="73847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952710-C0DC-861A-C434-30975E821D09}"/>
              </a:ext>
            </a:extLst>
          </p:cNvPr>
          <p:cNvCxnSpPr>
            <a:cxnSpLocks/>
          </p:cNvCxnSpPr>
          <p:nvPr/>
        </p:nvCxnSpPr>
        <p:spPr>
          <a:xfrm flipV="1">
            <a:off x="3277430" y="3536415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4D9730-8940-CF4B-9C15-963B23C6A5A8}"/>
              </a:ext>
            </a:extLst>
          </p:cNvPr>
          <p:cNvCxnSpPr>
            <a:cxnSpLocks/>
          </p:cNvCxnSpPr>
          <p:nvPr/>
        </p:nvCxnSpPr>
        <p:spPr>
          <a:xfrm>
            <a:off x="3253752" y="4834454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BF6D7A-F949-2975-318D-83AEF9D7B82F}"/>
              </a:ext>
            </a:extLst>
          </p:cNvPr>
          <p:cNvSpPr/>
          <p:nvPr/>
        </p:nvSpPr>
        <p:spPr>
          <a:xfrm>
            <a:off x="3602153" y="3913469"/>
            <a:ext cx="985422" cy="630304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7C16FA-C0FE-6A0B-EBA6-2C9E823C7A8A}"/>
              </a:ext>
            </a:extLst>
          </p:cNvPr>
          <p:cNvSpPr/>
          <p:nvPr/>
        </p:nvSpPr>
        <p:spPr>
          <a:xfrm>
            <a:off x="5408401" y="3922499"/>
            <a:ext cx="98542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6B48D1-610D-103B-2EA6-55B83175F42F}"/>
              </a:ext>
            </a:extLst>
          </p:cNvPr>
          <p:cNvSpPr/>
          <p:nvPr/>
        </p:nvSpPr>
        <p:spPr>
          <a:xfrm>
            <a:off x="6100340" y="5208411"/>
            <a:ext cx="1039060" cy="70788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6,10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41E660-4A4B-C3EB-896C-EC2993CF69CC}"/>
              </a:ext>
            </a:extLst>
          </p:cNvPr>
          <p:cNvSpPr/>
          <p:nvPr/>
        </p:nvSpPr>
        <p:spPr>
          <a:xfrm>
            <a:off x="7772492" y="3958115"/>
            <a:ext cx="985421" cy="57645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DC042-10CB-FC51-6F2C-C0FDD588A188}"/>
              </a:ext>
            </a:extLst>
          </p:cNvPr>
          <p:cNvSpPr txBox="1"/>
          <p:nvPr/>
        </p:nvSpPr>
        <p:spPr>
          <a:xfrm>
            <a:off x="2640368" y="2859442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E67BC-04E9-E4FF-72DE-65CCBB83581C}"/>
              </a:ext>
            </a:extLst>
          </p:cNvPr>
          <p:cNvSpPr txBox="1"/>
          <p:nvPr/>
        </p:nvSpPr>
        <p:spPr>
          <a:xfrm>
            <a:off x="2575745" y="4180628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AFA12E-2BAC-9F6C-8B33-68EBDE051BD3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5484301" y="3183671"/>
            <a:ext cx="416811" cy="73882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85B32D-9375-B571-89E9-1534FAFF9362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677647" y="3172476"/>
            <a:ext cx="587556" cy="78563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C140F9-562F-159A-3C68-7F3B34390C01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4094864" y="3183671"/>
            <a:ext cx="694734" cy="72979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86F03D-1435-52AA-13D2-6CDF65B6FADC}"/>
              </a:ext>
            </a:extLst>
          </p:cNvPr>
          <p:cNvCxnSpPr>
            <a:cxnSpLocks/>
            <a:stCxn id="17" idx="5"/>
            <a:endCxn id="18" idx="0"/>
          </p:cNvCxnSpPr>
          <p:nvPr/>
        </p:nvCxnSpPr>
        <p:spPr>
          <a:xfrm>
            <a:off x="6249510" y="4460498"/>
            <a:ext cx="370360" cy="74791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B84E1D-A64D-D9B5-5F07-6A7768FD6B3E}"/>
              </a:ext>
            </a:extLst>
          </p:cNvPr>
          <p:cNvCxnSpPr>
            <a:cxnSpLocks/>
          </p:cNvCxnSpPr>
          <p:nvPr/>
        </p:nvCxnSpPr>
        <p:spPr>
          <a:xfrm flipV="1">
            <a:off x="3253752" y="6107073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5637FE-1B62-CB0D-5327-89F7D5E10AAD}"/>
              </a:ext>
            </a:extLst>
          </p:cNvPr>
          <p:cNvSpPr txBox="1"/>
          <p:nvPr/>
        </p:nvSpPr>
        <p:spPr>
          <a:xfrm>
            <a:off x="2575745" y="5399187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592821-E54B-17F8-856A-D39F1ADF2BC9}"/>
              </a:ext>
            </a:extLst>
          </p:cNvPr>
          <p:cNvSpPr txBox="1"/>
          <p:nvPr/>
        </p:nvSpPr>
        <p:spPr>
          <a:xfrm>
            <a:off x="976542" y="869971"/>
            <a:ext cx="366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Minimum of X </a:t>
            </a:r>
            <a:r>
              <a:rPr lang="en-US" dirty="0" err="1">
                <a:latin typeface="Montserrat" panose="00000500000000000000" pitchFamily="2" charset="0"/>
              </a:rPr>
              <a:t>dimention</a:t>
            </a:r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CFBB5D-1342-EC68-7C63-DDE2802DE8DF}"/>
              </a:ext>
            </a:extLst>
          </p:cNvPr>
          <p:cNvCxnSpPr/>
          <p:nvPr/>
        </p:nvCxnSpPr>
        <p:spPr>
          <a:xfrm flipH="1">
            <a:off x="5069150" y="1944103"/>
            <a:ext cx="719091" cy="577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35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ctrTitle"/>
          </p:nvPr>
        </p:nvSpPr>
        <p:spPr>
          <a:xfrm>
            <a:off x="582200" y="2336000"/>
            <a:ext cx="6243200" cy="218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2"/>
                </a:solidFill>
                <a:latin typeface="Playfair Display Black" panose="00000A00000000000000" pitchFamily="2" charset="0"/>
              </a:rPr>
              <a:t>Introduction</a:t>
            </a:r>
            <a:endParaRPr sz="14933" dirty="0">
              <a:solidFill>
                <a:schemeClr val="lt2"/>
              </a:solidFill>
              <a:latin typeface="Playfair Display Black" panose="00000A00000000000000" pitchFamily="2" charset="0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pic>
        <p:nvPicPr>
          <p:cNvPr id="3" name="Picture 2" descr="A picture containing screenshot, line, colorfulness">
            <a:extLst>
              <a:ext uri="{FF2B5EF4-FFF2-40B4-BE49-F238E27FC236}">
                <a16:creationId xmlns:a16="http://schemas.microsoft.com/office/drawing/2014/main" id="{3FC99B03-B590-D6D8-33BC-82729A67A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7" y="1571766"/>
            <a:ext cx="4548305" cy="4324209"/>
          </a:xfrm>
          <a:prstGeom prst="rect">
            <a:avLst/>
          </a:prstGeom>
        </p:spPr>
      </p:pic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</a:p>
        </p:txBody>
      </p:sp>
    </p:spTree>
    <p:extLst>
      <p:ext uri="{BB962C8B-B14F-4D97-AF65-F5344CB8AC3E}">
        <p14:creationId xmlns:p14="http://schemas.microsoft.com/office/powerpoint/2010/main" val="108400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53308C-3FE7-7D13-C0C0-758A88197D88}"/>
              </a:ext>
            </a:extLst>
          </p:cNvPr>
          <p:cNvCxnSpPr>
            <a:cxnSpLocks/>
          </p:cNvCxnSpPr>
          <p:nvPr/>
        </p:nvCxnSpPr>
        <p:spPr>
          <a:xfrm>
            <a:off x="3224254" y="2113990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8211AF-17DF-6CE7-9975-EA641BFE081B}"/>
              </a:ext>
            </a:extLst>
          </p:cNvPr>
          <p:cNvSpPr txBox="1"/>
          <p:nvPr/>
        </p:nvSpPr>
        <p:spPr>
          <a:xfrm>
            <a:off x="2640369" y="1590160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AD5C67-9AA5-66FA-B89A-57CAE8A5EB48}"/>
              </a:ext>
            </a:extLst>
          </p:cNvPr>
          <p:cNvSpPr/>
          <p:nvPr/>
        </p:nvSpPr>
        <p:spPr>
          <a:xfrm>
            <a:off x="5860832" y="1406104"/>
            <a:ext cx="106236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BDCA72-E011-0DE5-CCE3-7B15D501C9ED}"/>
              </a:ext>
            </a:extLst>
          </p:cNvPr>
          <p:cNvSpPr/>
          <p:nvPr/>
        </p:nvSpPr>
        <p:spPr>
          <a:xfrm>
            <a:off x="4645720" y="2666748"/>
            <a:ext cx="982459" cy="6056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ECB512-DA15-609E-BB53-CF6453EE7611}"/>
              </a:ext>
            </a:extLst>
          </p:cNvPr>
          <p:cNvSpPr/>
          <p:nvPr/>
        </p:nvSpPr>
        <p:spPr>
          <a:xfrm>
            <a:off x="6839066" y="2682579"/>
            <a:ext cx="982459" cy="57395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48D6AC-D2E5-CD92-1218-49F1EAF16FD1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5136950" y="1944103"/>
            <a:ext cx="879461" cy="7226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ED048-CC7A-EE2F-8CB0-DE463B9E3FED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6767614" y="1944103"/>
            <a:ext cx="562682" cy="73847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952710-C0DC-861A-C434-30975E821D09}"/>
              </a:ext>
            </a:extLst>
          </p:cNvPr>
          <p:cNvCxnSpPr>
            <a:cxnSpLocks/>
          </p:cNvCxnSpPr>
          <p:nvPr/>
        </p:nvCxnSpPr>
        <p:spPr>
          <a:xfrm flipV="1">
            <a:off x="3277430" y="3536415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4D9730-8940-CF4B-9C15-963B23C6A5A8}"/>
              </a:ext>
            </a:extLst>
          </p:cNvPr>
          <p:cNvCxnSpPr>
            <a:cxnSpLocks/>
          </p:cNvCxnSpPr>
          <p:nvPr/>
        </p:nvCxnSpPr>
        <p:spPr>
          <a:xfrm>
            <a:off x="3253752" y="4834454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BF6D7A-F949-2975-318D-83AEF9D7B82F}"/>
              </a:ext>
            </a:extLst>
          </p:cNvPr>
          <p:cNvSpPr/>
          <p:nvPr/>
        </p:nvSpPr>
        <p:spPr>
          <a:xfrm>
            <a:off x="3602153" y="3913469"/>
            <a:ext cx="985422" cy="630304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7C16FA-C0FE-6A0B-EBA6-2C9E823C7A8A}"/>
              </a:ext>
            </a:extLst>
          </p:cNvPr>
          <p:cNvSpPr/>
          <p:nvPr/>
        </p:nvSpPr>
        <p:spPr>
          <a:xfrm>
            <a:off x="5408401" y="3922499"/>
            <a:ext cx="98542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6B48D1-610D-103B-2EA6-55B83175F42F}"/>
              </a:ext>
            </a:extLst>
          </p:cNvPr>
          <p:cNvSpPr/>
          <p:nvPr/>
        </p:nvSpPr>
        <p:spPr>
          <a:xfrm>
            <a:off x="6100340" y="5208411"/>
            <a:ext cx="1039060" cy="70788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6,10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41E660-4A4B-C3EB-896C-EC2993CF69CC}"/>
              </a:ext>
            </a:extLst>
          </p:cNvPr>
          <p:cNvSpPr/>
          <p:nvPr/>
        </p:nvSpPr>
        <p:spPr>
          <a:xfrm>
            <a:off x="7772492" y="3958115"/>
            <a:ext cx="985421" cy="57645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DC042-10CB-FC51-6F2C-C0FDD588A188}"/>
              </a:ext>
            </a:extLst>
          </p:cNvPr>
          <p:cNvSpPr txBox="1"/>
          <p:nvPr/>
        </p:nvSpPr>
        <p:spPr>
          <a:xfrm>
            <a:off x="2640368" y="2859442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E67BC-04E9-E4FF-72DE-65CCBB83581C}"/>
              </a:ext>
            </a:extLst>
          </p:cNvPr>
          <p:cNvSpPr txBox="1"/>
          <p:nvPr/>
        </p:nvSpPr>
        <p:spPr>
          <a:xfrm>
            <a:off x="2575745" y="4180628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AFA12E-2BAC-9F6C-8B33-68EBDE051BD3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5484301" y="3183671"/>
            <a:ext cx="416811" cy="73882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85B32D-9375-B571-89E9-1534FAFF9362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677647" y="3172476"/>
            <a:ext cx="587556" cy="78563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C140F9-562F-159A-3C68-7F3B34390C01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4094864" y="3183671"/>
            <a:ext cx="694734" cy="72979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86F03D-1435-52AA-13D2-6CDF65B6FADC}"/>
              </a:ext>
            </a:extLst>
          </p:cNvPr>
          <p:cNvCxnSpPr>
            <a:cxnSpLocks/>
            <a:stCxn id="17" idx="5"/>
            <a:endCxn id="18" idx="0"/>
          </p:cNvCxnSpPr>
          <p:nvPr/>
        </p:nvCxnSpPr>
        <p:spPr>
          <a:xfrm>
            <a:off x="6249510" y="4460498"/>
            <a:ext cx="370360" cy="74791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B84E1D-A64D-D9B5-5F07-6A7768FD6B3E}"/>
              </a:ext>
            </a:extLst>
          </p:cNvPr>
          <p:cNvCxnSpPr>
            <a:cxnSpLocks/>
          </p:cNvCxnSpPr>
          <p:nvPr/>
        </p:nvCxnSpPr>
        <p:spPr>
          <a:xfrm flipV="1">
            <a:off x="3253752" y="6107073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5637FE-1B62-CB0D-5327-89F7D5E10AAD}"/>
              </a:ext>
            </a:extLst>
          </p:cNvPr>
          <p:cNvSpPr txBox="1"/>
          <p:nvPr/>
        </p:nvSpPr>
        <p:spPr>
          <a:xfrm>
            <a:off x="2575745" y="5399187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592821-E54B-17F8-856A-D39F1ADF2BC9}"/>
              </a:ext>
            </a:extLst>
          </p:cNvPr>
          <p:cNvSpPr txBox="1"/>
          <p:nvPr/>
        </p:nvSpPr>
        <p:spPr>
          <a:xfrm>
            <a:off x="976542" y="869971"/>
            <a:ext cx="366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Minimum of X </a:t>
            </a:r>
            <a:r>
              <a:rPr lang="en-US" dirty="0" err="1">
                <a:latin typeface="Montserrat" panose="00000500000000000000" pitchFamily="2" charset="0"/>
              </a:rPr>
              <a:t>dimention</a:t>
            </a:r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3D3B850-3526-2A36-C75D-18D9DC6E832B}"/>
              </a:ext>
            </a:extLst>
          </p:cNvPr>
          <p:cNvCxnSpPr>
            <a:cxnSpLocks/>
          </p:cNvCxnSpPr>
          <p:nvPr/>
        </p:nvCxnSpPr>
        <p:spPr>
          <a:xfrm flipH="1">
            <a:off x="3999340" y="3171125"/>
            <a:ext cx="644326" cy="658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C44AB4-BB96-4AD7-2A2E-200AAD01680C}"/>
              </a:ext>
            </a:extLst>
          </p:cNvPr>
          <p:cNvCxnSpPr>
            <a:cxnSpLocks/>
          </p:cNvCxnSpPr>
          <p:nvPr/>
        </p:nvCxnSpPr>
        <p:spPr>
          <a:xfrm>
            <a:off x="5683499" y="3240865"/>
            <a:ext cx="315698" cy="588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63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53308C-3FE7-7D13-C0C0-758A88197D88}"/>
              </a:ext>
            </a:extLst>
          </p:cNvPr>
          <p:cNvCxnSpPr>
            <a:cxnSpLocks/>
          </p:cNvCxnSpPr>
          <p:nvPr/>
        </p:nvCxnSpPr>
        <p:spPr>
          <a:xfrm>
            <a:off x="3224254" y="2113990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8211AF-17DF-6CE7-9975-EA641BFE081B}"/>
              </a:ext>
            </a:extLst>
          </p:cNvPr>
          <p:cNvSpPr txBox="1"/>
          <p:nvPr/>
        </p:nvSpPr>
        <p:spPr>
          <a:xfrm>
            <a:off x="2640369" y="1590160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AD5C67-9AA5-66FA-B89A-57CAE8A5EB48}"/>
              </a:ext>
            </a:extLst>
          </p:cNvPr>
          <p:cNvSpPr/>
          <p:nvPr/>
        </p:nvSpPr>
        <p:spPr>
          <a:xfrm>
            <a:off x="5860832" y="1406104"/>
            <a:ext cx="106236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BDCA72-E011-0DE5-CCE3-7B15D501C9ED}"/>
              </a:ext>
            </a:extLst>
          </p:cNvPr>
          <p:cNvSpPr/>
          <p:nvPr/>
        </p:nvSpPr>
        <p:spPr>
          <a:xfrm>
            <a:off x="4645720" y="2666748"/>
            <a:ext cx="982459" cy="6056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ECB512-DA15-609E-BB53-CF6453EE7611}"/>
              </a:ext>
            </a:extLst>
          </p:cNvPr>
          <p:cNvSpPr/>
          <p:nvPr/>
        </p:nvSpPr>
        <p:spPr>
          <a:xfrm>
            <a:off x="6839066" y="2682579"/>
            <a:ext cx="982459" cy="57395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48D6AC-D2E5-CD92-1218-49F1EAF16FD1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5136950" y="1944103"/>
            <a:ext cx="879461" cy="7226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ED048-CC7A-EE2F-8CB0-DE463B9E3FED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6767614" y="1944103"/>
            <a:ext cx="562682" cy="73847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952710-C0DC-861A-C434-30975E821D09}"/>
              </a:ext>
            </a:extLst>
          </p:cNvPr>
          <p:cNvCxnSpPr>
            <a:cxnSpLocks/>
          </p:cNvCxnSpPr>
          <p:nvPr/>
        </p:nvCxnSpPr>
        <p:spPr>
          <a:xfrm flipV="1">
            <a:off x="3277430" y="3536415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4D9730-8940-CF4B-9C15-963B23C6A5A8}"/>
              </a:ext>
            </a:extLst>
          </p:cNvPr>
          <p:cNvCxnSpPr>
            <a:cxnSpLocks/>
          </p:cNvCxnSpPr>
          <p:nvPr/>
        </p:nvCxnSpPr>
        <p:spPr>
          <a:xfrm>
            <a:off x="3253752" y="4834454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BF6D7A-F949-2975-318D-83AEF9D7B82F}"/>
              </a:ext>
            </a:extLst>
          </p:cNvPr>
          <p:cNvSpPr/>
          <p:nvPr/>
        </p:nvSpPr>
        <p:spPr>
          <a:xfrm>
            <a:off x="3602153" y="3913469"/>
            <a:ext cx="985422" cy="63030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7C16FA-C0FE-6A0B-EBA6-2C9E823C7A8A}"/>
              </a:ext>
            </a:extLst>
          </p:cNvPr>
          <p:cNvSpPr/>
          <p:nvPr/>
        </p:nvSpPr>
        <p:spPr>
          <a:xfrm>
            <a:off x="5408401" y="3922499"/>
            <a:ext cx="985421" cy="63030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6B48D1-610D-103B-2EA6-55B83175F42F}"/>
              </a:ext>
            </a:extLst>
          </p:cNvPr>
          <p:cNvSpPr/>
          <p:nvPr/>
        </p:nvSpPr>
        <p:spPr>
          <a:xfrm>
            <a:off x="6100340" y="5208411"/>
            <a:ext cx="1039060" cy="70788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6,10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41E660-4A4B-C3EB-896C-EC2993CF69CC}"/>
              </a:ext>
            </a:extLst>
          </p:cNvPr>
          <p:cNvSpPr/>
          <p:nvPr/>
        </p:nvSpPr>
        <p:spPr>
          <a:xfrm>
            <a:off x="7772492" y="3958115"/>
            <a:ext cx="985421" cy="57645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DC042-10CB-FC51-6F2C-C0FDD588A188}"/>
              </a:ext>
            </a:extLst>
          </p:cNvPr>
          <p:cNvSpPr txBox="1"/>
          <p:nvPr/>
        </p:nvSpPr>
        <p:spPr>
          <a:xfrm>
            <a:off x="2640368" y="2859442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E67BC-04E9-E4FF-72DE-65CCBB83581C}"/>
              </a:ext>
            </a:extLst>
          </p:cNvPr>
          <p:cNvSpPr txBox="1"/>
          <p:nvPr/>
        </p:nvSpPr>
        <p:spPr>
          <a:xfrm>
            <a:off x="2575745" y="4180628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AFA12E-2BAC-9F6C-8B33-68EBDE051BD3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5484301" y="3183671"/>
            <a:ext cx="416811" cy="73882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85B32D-9375-B571-89E9-1534FAFF9362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677647" y="3172476"/>
            <a:ext cx="587556" cy="78563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C140F9-562F-159A-3C68-7F3B34390C01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4094864" y="3183671"/>
            <a:ext cx="694734" cy="72979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86F03D-1435-52AA-13D2-6CDF65B6FADC}"/>
              </a:ext>
            </a:extLst>
          </p:cNvPr>
          <p:cNvCxnSpPr>
            <a:cxnSpLocks/>
            <a:stCxn id="17" idx="5"/>
            <a:endCxn id="18" idx="0"/>
          </p:cNvCxnSpPr>
          <p:nvPr/>
        </p:nvCxnSpPr>
        <p:spPr>
          <a:xfrm>
            <a:off x="6249510" y="4460498"/>
            <a:ext cx="370360" cy="74791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B84E1D-A64D-D9B5-5F07-6A7768FD6B3E}"/>
              </a:ext>
            </a:extLst>
          </p:cNvPr>
          <p:cNvCxnSpPr>
            <a:cxnSpLocks/>
          </p:cNvCxnSpPr>
          <p:nvPr/>
        </p:nvCxnSpPr>
        <p:spPr>
          <a:xfrm flipV="1">
            <a:off x="3253752" y="6107073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5637FE-1B62-CB0D-5327-89F7D5E10AAD}"/>
              </a:ext>
            </a:extLst>
          </p:cNvPr>
          <p:cNvSpPr txBox="1"/>
          <p:nvPr/>
        </p:nvSpPr>
        <p:spPr>
          <a:xfrm>
            <a:off x="2575745" y="5399187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592821-E54B-17F8-856A-D39F1ADF2BC9}"/>
              </a:ext>
            </a:extLst>
          </p:cNvPr>
          <p:cNvSpPr txBox="1"/>
          <p:nvPr/>
        </p:nvSpPr>
        <p:spPr>
          <a:xfrm>
            <a:off x="976542" y="869971"/>
            <a:ext cx="366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Minimum of X </a:t>
            </a:r>
            <a:r>
              <a:rPr lang="en-US" dirty="0" err="1">
                <a:latin typeface="Montserrat" panose="00000500000000000000" pitchFamily="2" charset="0"/>
              </a:rPr>
              <a:t>dimention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113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53308C-3FE7-7D13-C0C0-758A88197D88}"/>
              </a:ext>
            </a:extLst>
          </p:cNvPr>
          <p:cNvCxnSpPr>
            <a:cxnSpLocks/>
          </p:cNvCxnSpPr>
          <p:nvPr/>
        </p:nvCxnSpPr>
        <p:spPr>
          <a:xfrm>
            <a:off x="3224254" y="2113990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8211AF-17DF-6CE7-9975-EA641BFE081B}"/>
              </a:ext>
            </a:extLst>
          </p:cNvPr>
          <p:cNvSpPr txBox="1"/>
          <p:nvPr/>
        </p:nvSpPr>
        <p:spPr>
          <a:xfrm>
            <a:off x="2640369" y="1590160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AD5C67-9AA5-66FA-B89A-57CAE8A5EB48}"/>
              </a:ext>
            </a:extLst>
          </p:cNvPr>
          <p:cNvSpPr/>
          <p:nvPr/>
        </p:nvSpPr>
        <p:spPr>
          <a:xfrm>
            <a:off x="5860832" y="1406104"/>
            <a:ext cx="106236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BDCA72-E011-0DE5-CCE3-7B15D501C9ED}"/>
              </a:ext>
            </a:extLst>
          </p:cNvPr>
          <p:cNvSpPr/>
          <p:nvPr/>
        </p:nvSpPr>
        <p:spPr>
          <a:xfrm>
            <a:off x="4645720" y="2666748"/>
            <a:ext cx="982459" cy="605613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ECB512-DA15-609E-BB53-CF6453EE7611}"/>
              </a:ext>
            </a:extLst>
          </p:cNvPr>
          <p:cNvSpPr/>
          <p:nvPr/>
        </p:nvSpPr>
        <p:spPr>
          <a:xfrm>
            <a:off x="6839066" y="2682579"/>
            <a:ext cx="982459" cy="57395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48D6AC-D2E5-CD92-1218-49F1EAF16FD1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5136950" y="1944103"/>
            <a:ext cx="879461" cy="7226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ED048-CC7A-EE2F-8CB0-DE463B9E3FED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6767614" y="1944103"/>
            <a:ext cx="562682" cy="73847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952710-C0DC-861A-C434-30975E821D09}"/>
              </a:ext>
            </a:extLst>
          </p:cNvPr>
          <p:cNvCxnSpPr>
            <a:cxnSpLocks/>
          </p:cNvCxnSpPr>
          <p:nvPr/>
        </p:nvCxnSpPr>
        <p:spPr>
          <a:xfrm flipV="1">
            <a:off x="3277430" y="3536415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4D9730-8940-CF4B-9C15-963B23C6A5A8}"/>
              </a:ext>
            </a:extLst>
          </p:cNvPr>
          <p:cNvCxnSpPr>
            <a:cxnSpLocks/>
          </p:cNvCxnSpPr>
          <p:nvPr/>
        </p:nvCxnSpPr>
        <p:spPr>
          <a:xfrm>
            <a:off x="3253752" y="4834454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BF6D7A-F949-2975-318D-83AEF9D7B82F}"/>
              </a:ext>
            </a:extLst>
          </p:cNvPr>
          <p:cNvSpPr/>
          <p:nvPr/>
        </p:nvSpPr>
        <p:spPr>
          <a:xfrm>
            <a:off x="3602153" y="3913469"/>
            <a:ext cx="985422" cy="63030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7C16FA-C0FE-6A0B-EBA6-2C9E823C7A8A}"/>
              </a:ext>
            </a:extLst>
          </p:cNvPr>
          <p:cNvSpPr/>
          <p:nvPr/>
        </p:nvSpPr>
        <p:spPr>
          <a:xfrm>
            <a:off x="5408401" y="3922499"/>
            <a:ext cx="98542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6B48D1-610D-103B-2EA6-55B83175F42F}"/>
              </a:ext>
            </a:extLst>
          </p:cNvPr>
          <p:cNvSpPr/>
          <p:nvPr/>
        </p:nvSpPr>
        <p:spPr>
          <a:xfrm>
            <a:off x="6100340" y="5208411"/>
            <a:ext cx="1039060" cy="70788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6,10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41E660-4A4B-C3EB-896C-EC2993CF69CC}"/>
              </a:ext>
            </a:extLst>
          </p:cNvPr>
          <p:cNvSpPr/>
          <p:nvPr/>
        </p:nvSpPr>
        <p:spPr>
          <a:xfrm>
            <a:off x="7772492" y="3958115"/>
            <a:ext cx="985421" cy="57645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DC042-10CB-FC51-6F2C-C0FDD588A188}"/>
              </a:ext>
            </a:extLst>
          </p:cNvPr>
          <p:cNvSpPr txBox="1"/>
          <p:nvPr/>
        </p:nvSpPr>
        <p:spPr>
          <a:xfrm>
            <a:off x="2640368" y="2859442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E67BC-04E9-E4FF-72DE-65CCBB83581C}"/>
              </a:ext>
            </a:extLst>
          </p:cNvPr>
          <p:cNvSpPr txBox="1"/>
          <p:nvPr/>
        </p:nvSpPr>
        <p:spPr>
          <a:xfrm>
            <a:off x="2575745" y="4180628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AFA12E-2BAC-9F6C-8B33-68EBDE051BD3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5484301" y="3183671"/>
            <a:ext cx="416811" cy="73882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85B32D-9375-B571-89E9-1534FAFF9362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677647" y="3172476"/>
            <a:ext cx="587556" cy="78563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C140F9-562F-159A-3C68-7F3B34390C01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4094864" y="3183671"/>
            <a:ext cx="694734" cy="72979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86F03D-1435-52AA-13D2-6CDF65B6FADC}"/>
              </a:ext>
            </a:extLst>
          </p:cNvPr>
          <p:cNvCxnSpPr>
            <a:cxnSpLocks/>
            <a:stCxn id="17" idx="5"/>
            <a:endCxn id="18" idx="0"/>
          </p:cNvCxnSpPr>
          <p:nvPr/>
        </p:nvCxnSpPr>
        <p:spPr>
          <a:xfrm>
            <a:off x="6249510" y="4460498"/>
            <a:ext cx="370360" cy="74791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B84E1D-A64D-D9B5-5F07-6A7768FD6B3E}"/>
              </a:ext>
            </a:extLst>
          </p:cNvPr>
          <p:cNvCxnSpPr>
            <a:cxnSpLocks/>
          </p:cNvCxnSpPr>
          <p:nvPr/>
        </p:nvCxnSpPr>
        <p:spPr>
          <a:xfrm flipV="1">
            <a:off x="3253752" y="6107073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5637FE-1B62-CB0D-5327-89F7D5E10AAD}"/>
              </a:ext>
            </a:extLst>
          </p:cNvPr>
          <p:cNvSpPr txBox="1"/>
          <p:nvPr/>
        </p:nvSpPr>
        <p:spPr>
          <a:xfrm>
            <a:off x="2575745" y="5399187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592821-E54B-17F8-856A-D39F1ADF2BC9}"/>
              </a:ext>
            </a:extLst>
          </p:cNvPr>
          <p:cNvSpPr txBox="1"/>
          <p:nvPr/>
        </p:nvSpPr>
        <p:spPr>
          <a:xfrm>
            <a:off x="976542" y="869971"/>
            <a:ext cx="366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Minimum of X </a:t>
            </a:r>
            <a:r>
              <a:rPr lang="en-US" dirty="0" err="1">
                <a:latin typeface="Montserrat" panose="00000500000000000000" pitchFamily="2" charset="0"/>
              </a:rPr>
              <a:t>dimention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348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53308C-3FE7-7D13-C0C0-758A88197D88}"/>
              </a:ext>
            </a:extLst>
          </p:cNvPr>
          <p:cNvCxnSpPr>
            <a:cxnSpLocks/>
          </p:cNvCxnSpPr>
          <p:nvPr/>
        </p:nvCxnSpPr>
        <p:spPr>
          <a:xfrm>
            <a:off x="3224254" y="2113990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8211AF-17DF-6CE7-9975-EA641BFE081B}"/>
              </a:ext>
            </a:extLst>
          </p:cNvPr>
          <p:cNvSpPr txBox="1"/>
          <p:nvPr/>
        </p:nvSpPr>
        <p:spPr>
          <a:xfrm>
            <a:off x="2640369" y="1590160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AD5C67-9AA5-66FA-B89A-57CAE8A5EB48}"/>
              </a:ext>
            </a:extLst>
          </p:cNvPr>
          <p:cNvSpPr/>
          <p:nvPr/>
        </p:nvSpPr>
        <p:spPr>
          <a:xfrm>
            <a:off x="5860832" y="1406104"/>
            <a:ext cx="1062361" cy="63030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BDCA72-E011-0DE5-CCE3-7B15D501C9ED}"/>
              </a:ext>
            </a:extLst>
          </p:cNvPr>
          <p:cNvSpPr/>
          <p:nvPr/>
        </p:nvSpPr>
        <p:spPr>
          <a:xfrm>
            <a:off x="4645720" y="2666748"/>
            <a:ext cx="982459" cy="605613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ECB512-DA15-609E-BB53-CF6453EE7611}"/>
              </a:ext>
            </a:extLst>
          </p:cNvPr>
          <p:cNvSpPr/>
          <p:nvPr/>
        </p:nvSpPr>
        <p:spPr>
          <a:xfrm>
            <a:off x="6839066" y="2682579"/>
            <a:ext cx="982459" cy="57395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48D6AC-D2E5-CD92-1218-49F1EAF16FD1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5136950" y="1944103"/>
            <a:ext cx="879461" cy="7226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ED048-CC7A-EE2F-8CB0-DE463B9E3FED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6767614" y="1944103"/>
            <a:ext cx="562682" cy="73847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952710-C0DC-861A-C434-30975E821D09}"/>
              </a:ext>
            </a:extLst>
          </p:cNvPr>
          <p:cNvCxnSpPr>
            <a:cxnSpLocks/>
          </p:cNvCxnSpPr>
          <p:nvPr/>
        </p:nvCxnSpPr>
        <p:spPr>
          <a:xfrm flipV="1">
            <a:off x="3277430" y="3536415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4D9730-8940-CF4B-9C15-963B23C6A5A8}"/>
              </a:ext>
            </a:extLst>
          </p:cNvPr>
          <p:cNvCxnSpPr>
            <a:cxnSpLocks/>
          </p:cNvCxnSpPr>
          <p:nvPr/>
        </p:nvCxnSpPr>
        <p:spPr>
          <a:xfrm>
            <a:off x="3253752" y="4834454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BF6D7A-F949-2975-318D-83AEF9D7B82F}"/>
              </a:ext>
            </a:extLst>
          </p:cNvPr>
          <p:cNvSpPr/>
          <p:nvPr/>
        </p:nvSpPr>
        <p:spPr>
          <a:xfrm>
            <a:off x="3602153" y="3913469"/>
            <a:ext cx="985422" cy="630304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7C16FA-C0FE-6A0B-EBA6-2C9E823C7A8A}"/>
              </a:ext>
            </a:extLst>
          </p:cNvPr>
          <p:cNvSpPr/>
          <p:nvPr/>
        </p:nvSpPr>
        <p:spPr>
          <a:xfrm>
            <a:off x="5408401" y="3922499"/>
            <a:ext cx="98542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6B48D1-610D-103B-2EA6-55B83175F42F}"/>
              </a:ext>
            </a:extLst>
          </p:cNvPr>
          <p:cNvSpPr/>
          <p:nvPr/>
        </p:nvSpPr>
        <p:spPr>
          <a:xfrm>
            <a:off x="6100340" y="5208411"/>
            <a:ext cx="1039060" cy="70788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6,10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41E660-4A4B-C3EB-896C-EC2993CF69CC}"/>
              </a:ext>
            </a:extLst>
          </p:cNvPr>
          <p:cNvSpPr/>
          <p:nvPr/>
        </p:nvSpPr>
        <p:spPr>
          <a:xfrm>
            <a:off x="7772492" y="3958115"/>
            <a:ext cx="985421" cy="57645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DC042-10CB-FC51-6F2C-C0FDD588A188}"/>
              </a:ext>
            </a:extLst>
          </p:cNvPr>
          <p:cNvSpPr txBox="1"/>
          <p:nvPr/>
        </p:nvSpPr>
        <p:spPr>
          <a:xfrm>
            <a:off x="2640368" y="2859442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E67BC-04E9-E4FF-72DE-65CCBB83581C}"/>
              </a:ext>
            </a:extLst>
          </p:cNvPr>
          <p:cNvSpPr txBox="1"/>
          <p:nvPr/>
        </p:nvSpPr>
        <p:spPr>
          <a:xfrm>
            <a:off x="2575745" y="4180628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AFA12E-2BAC-9F6C-8B33-68EBDE051BD3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5484301" y="3183671"/>
            <a:ext cx="416811" cy="73882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85B32D-9375-B571-89E9-1534FAFF9362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677647" y="3172476"/>
            <a:ext cx="587556" cy="78563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C140F9-562F-159A-3C68-7F3B34390C01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4094864" y="3183671"/>
            <a:ext cx="694734" cy="72979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86F03D-1435-52AA-13D2-6CDF65B6FADC}"/>
              </a:ext>
            </a:extLst>
          </p:cNvPr>
          <p:cNvCxnSpPr>
            <a:cxnSpLocks/>
            <a:stCxn id="17" idx="5"/>
            <a:endCxn id="18" idx="0"/>
          </p:cNvCxnSpPr>
          <p:nvPr/>
        </p:nvCxnSpPr>
        <p:spPr>
          <a:xfrm>
            <a:off x="6249510" y="4460498"/>
            <a:ext cx="370360" cy="74791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B84E1D-A64D-D9B5-5F07-6A7768FD6B3E}"/>
              </a:ext>
            </a:extLst>
          </p:cNvPr>
          <p:cNvCxnSpPr>
            <a:cxnSpLocks/>
          </p:cNvCxnSpPr>
          <p:nvPr/>
        </p:nvCxnSpPr>
        <p:spPr>
          <a:xfrm flipV="1">
            <a:off x="3253752" y="6107073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5637FE-1B62-CB0D-5327-89F7D5E10AAD}"/>
              </a:ext>
            </a:extLst>
          </p:cNvPr>
          <p:cNvSpPr txBox="1"/>
          <p:nvPr/>
        </p:nvSpPr>
        <p:spPr>
          <a:xfrm>
            <a:off x="2575745" y="5399187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592821-E54B-17F8-856A-D39F1ADF2BC9}"/>
              </a:ext>
            </a:extLst>
          </p:cNvPr>
          <p:cNvSpPr txBox="1"/>
          <p:nvPr/>
        </p:nvSpPr>
        <p:spPr>
          <a:xfrm>
            <a:off x="976542" y="869971"/>
            <a:ext cx="366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Minimum of Y </a:t>
            </a:r>
            <a:r>
              <a:rPr lang="en-US" dirty="0" err="1">
                <a:latin typeface="Montserrat" panose="00000500000000000000" pitchFamily="2" charset="0"/>
              </a:rPr>
              <a:t>dimention</a:t>
            </a:r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47762D-F858-124D-BF02-7937F2AAD0C9}"/>
              </a:ext>
            </a:extLst>
          </p:cNvPr>
          <p:cNvCxnSpPr>
            <a:cxnSpLocks/>
          </p:cNvCxnSpPr>
          <p:nvPr/>
        </p:nvCxnSpPr>
        <p:spPr>
          <a:xfrm flipH="1">
            <a:off x="5188735" y="2014778"/>
            <a:ext cx="628576" cy="507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85E9C0-26D3-1F11-BD43-C7C1A65305A9}"/>
              </a:ext>
            </a:extLst>
          </p:cNvPr>
          <p:cNvCxnSpPr>
            <a:cxnSpLocks/>
          </p:cNvCxnSpPr>
          <p:nvPr/>
        </p:nvCxnSpPr>
        <p:spPr>
          <a:xfrm>
            <a:off x="7037591" y="2054165"/>
            <a:ext cx="388105" cy="510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963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53308C-3FE7-7D13-C0C0-758A88197D88}"/>
              </a:ext>
            </a:extLst>
          </p:cNvPr>
          <p:cNvCxnSpPr>
            <a:cxnSpLocks/>
          </p:cNvCxnSpPr>
          <p:nvPr/>
        </p:nvCxnSpPr>
        <p:spPr>
          <a:xfrm>
            <a:off x="3224254" y="2113990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8211AF-17DF-6CE7-9975-EA641BFE081B}"/>
              </a:ext>
            </a:extLst>
          </p:cNvPr>
          <p:cNvSpPr txBox="1"/>
          <p:nvPr/>
        </p:nvSpPr>
        <p:spPr>
          <a:xfrm>
            <a:off x="2640369" y="1590160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AD5C67-9AA5-66FA-B89A-57CAE8A5EB48}"/>
              </a:ext>
            </a:extLst>
          </p:cNvPr>
          <p:cNvSpPr/>
          <p:nvPr/>
        </p:nvSpPr>
        <p:spPr>
          <a:xfrm>
            <a:off x="5860832" y="1406104"/>
            <a:ext cx="106236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BDCA72-E011-0DE5-CCE3-7B15D501C9ED}"/>
              </a:ext>
            </a:extLst>
          </p:cNvPr>
          <p:cNvSpPr/>
          <p:nvPr/>
        </p:nvSpPr>
        <p:spPr>
          <a:xfrm>
            <a:off x="4645720" y="2666748"/>
            <a:ext cx="982459" cy="6056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ECB512-DA15-609E-BB53-CF6453EE7611}"/>
              </a:ext>
            </a:extLst>
          </p:cNvPr>
          <p:cNvSpPr/>
          <p:nvPr/>
        </p:nvSpPr>
        <p:spPr>
          <a:xfrm>
            <a:off x="6839066" y="2682579"/>
            <a:ext cx="982459" cy="57395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48D6AC-D2E5-CD92-1218-49F1EAF16FD1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5136950" y="1944103"/>
            <a:ext cx="879461" cy="7226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ED048-CC7A-EE2F-8CB0-DE463B9E3FED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6767614" y="1944103"/>
            <a:ext cx="562682" cy="73847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952710-C0DC-861A-C434-30975E821D09}"/>
              </a:ext>
            </a:extLst>
          </p:cNvPr>
          <p:cNvCxnSpPr>
            <a:cxnSpLocks/>
          </p:cNvCxnSpPr>
          <p:nvPr/>
        </p:nvCxnSpPr>
        <p:spPr>
          <a:xfrm flipV="1">
            <a:off x="3277430" y="3536415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4D9730-8940-CF4B-9C15-963B23C6A5A8}"/>
              </a:ext>
            </a:extLst>
          </p:cNvPr>
          <p:cNvCxnSpPr>
            <a:cxnSpLocks/>
          </p:cNvCxnSpPr>
          <p:nvPr/>
        </p:nvCxnSpPr>
        <p:spPr>
          <a:xfrm>
            <a:off x="3253752" y="4834454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BF6D7A-F949-2975-318D-83AEF9D7B82F}"/>
              </a:ext>
            </a:extLst>
          </p:cNvPr>
          <p:cNvSpPr/>
          <p:nvPr/>
        </p:nvSpPr>
        <p:spPr>
          <a:xfrm>
            <a:off x="3602153" y="3913469"/>
            <a:ext cx="985422" cy="630304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7C16FA-C0FE-6A0B-EBA6-2C9E823C7A8A}"/>
              </a:ext>
            </a:extLst>
          </p:cNvPr>
          <p:cNvSpPr/>
          <p:nvPr/>
        </p:nvSpPr>
        <p:spPr>
          <a:xfrm>
            <a:off x="5408401" y="3922499"/>
            <a:ext cx="98542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6B48D1-610D-103B-2EA6-55B83175F42F}"/>
              </a:ext>
            </a:extLst>
          </p:cNvPr>
          <p:cNvSpPr/>
          <p:nvPr/>
        </p:nvSpPr>
        <p:spPr>
          <a:xfrm>
            <a:off x="6100340" y="5208411"/>
            <a:ext cx="1039060" cy="70788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6,10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41E660-4A4B-C3EB-896C-EC2993CF69CC}"/>
              </a:ext>
            </a:extLst>
          </p:cNvPr>
          <p:cNvSpPr/>
          <p:nvPr/>
        </p:nvSpPr>
        <p:spPr>
          <a:xfrm>
            <a:off x="7772492" y="3958115"/>
            <a:ext cx="985421" cy="57645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DC042-10CB-FC51-6F2C-C0FDD588A188}"/>
              </a:ext>
            </a:extLst>
          </p:cNvPr>
          <p:cNvSpPr txBox="1"/>
          <p:nvPr/>
        </p:nvSpPr>
        <p:spPr>
          <a:xfrm>
            <a:off x="2640368" y="2859442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E67BC-04E9-E4FF-72DE-65CCBB83581C}"/>
              </a:ext>
            </a:extLst>
          </p:cNvPr>
          <p:cNvSpPr txBox="1"/>
          <p:nvPr/>
        </p:nvSpPr>
        <p:spPr>
          <a:xfrm>
            <a:off x="2575745" y="4180628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AFA12E-2BAC-9F6C-8B33-68EBDE051BD3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5484301" y="3183671"/>
            <a:ext cx="416811" cy="73882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85B32D-9375-B571-89E9-1534FAFF9362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677647" y="3172476"/>
            <a:ext cx="587556" cy="78563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C140F9-562F-159A-3C68-7F3B34390C01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4094864" y="3183671"/>
            <a:ext cx="694734" cy="72979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86F03D-1435-52AA-13D2-6CDF65B6FADC}"/>
              </a:ext>
            </a:extLst>
          </p:cNvPr>
          <p:cNvCxnSpPr>
            <a:cxnSpLocks/>
            <a:stCxn id="17" idx="5"/>
            <a:endCxn id="18" idx="0"/>
          </p:cNvCxnSpPr>
          <p:nvPr/>
        </p:nvCxnSpPr>
        <p:spPr>
          <a:xfrm>
            <a:off x="6249510" y="4460498"/>
            <a:ext cx="370360" cy="74791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B84E1D-A64D-D9B5-5F07-6A7768FD6B3E}"/>
              </a:ext>
            </a:extLst>
          </p:cNvPr>
          <p:cNvCxnSpPr>
            <a:cxnSpLocks/>
          </p:cNvCxnSpPr>
          <p:nvPr/>
        </p:nvCxnSpPr>
        <p:spPr>
          <a:xfrm flipV="1">
            <a:off x="3253752" y="6107073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5637FE-1B62-CB0D-5327-89F7D5E10AAD}"/>
              </a:ext>
            </a:extLst>
          </p:cNvPr>
          <p:cNvSpPr txBox="1"/>
          <p:nvPr/>
        </p:nvSpPr>
        <p:spPr>
          <a:xfrm>
            <a:off x="2575745" y="5399187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592821-E54B-17F8-856A-D39F1ADF2BC9}"/>
              </a:ext>
            </a:extLst>
          </p:cNvPr>
          <p:cNvSpPr txBox="1"/>
          <p:nvPr/>
        </p:nvSpPr>
        <p:spPr>
          <a:xfrm>
            <a:off x="976542" y="869971"/>
            <a:ext cx="366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Minimum of Y </a:t>
            </a:r>
            <a:r>
              <a:rPr lang="en-US" dirty="0" err="1">
                <a:latin typeface="Montserrat" panose="00000500000000000000" pitchFamily="2" charset="0"/>
              </a:rPr>
              <a:t>dimention</a:t>
            </a:r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1D9738-7BD2-5A80-370B-3034B35D0B9C}"/>
              </a:ext>
            </a:extLst>
          </p:cNvPr>
          <p:cNvCxnSpPr>
            <a:cxnSpLocks/>
          </p:cNvCxnSpPr>
          <p:nvPr/>
        </p:nvCxnSpPr>
        <p:spPr>
          <a:xfrm flipH="1">
            <a:off x="4020487" y="3231141"/>
            <a:ext cx="580314" cy="575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396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53308C-3FE7-7D13-C0C0-758A88197D88}"/>
              </a:ext>
            </a:extLst>
          </p:cNvPr>
          <p:cNvCxnSpPr>
            <a:cxnSpLocks/>
          </p:cNvCxnSpPr>
          <p:nvPr/>
        </p:nvCxnSpPr>
        <p:spPr>
          <a:xfrm>
            <a:off x="3224254" y="2113990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8211AF-17DF-6CE7-9975-EA641BFE081B}"/>
              </a:ext>
            </a:extLst>
          </p:cNvPr>
          <p:cNvSpPr txBox="1"/>
          <p:nvPr/>
        </p:nvSpPr>
        <p:spPr>
          <a:xfrm>
            <a:off x="2640369" y="1590160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AD5C67-9AA5-66FA-B89A-57CAE8A5EB48}"/>
              </a:ext>
            </a:extLst>
          </p:cNvPr>
          <p:cNvSpPr/>
          <p:nvPr/>
        </p:nvSpPr>
        <p:spPr>
          <a:xfrm>
            <a:off x="5860832" y="1406104"/>
            <a:ext cx="1062361" cy="63030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BDCA72-E011-0DE5-CCE3-7B15D501C9ED}"/>
              </a:ext>
            </a:extLst>
          </p:cNvPr>
          <p:cNvSpPr/>
          <p:nvPr/>
        </p:nvSpPr>
        <p:spPr>
          <a:xfrm>
            <a:off x="4645720" y="2666748"/>
            <a:ext cx="982459" cy="605613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ECB512-DA15-609E-BB53-CF6453EE7611}"/>
              </a:ext>
            </a:extLst>
          </p:cNvPr>
          <p:cNvSpPr/>
          <p:nvPr/>
        </p:nvSpPr>
        <p:spPr>
          <a:xfrm>
            <a:off x="6839066" y="2682579"/>
            <a:ext cx="982459" cy="57395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48D6AC-D2E5-CD92-1218-49F1EAF16FD1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5136950" y="1944103"/>
            <a:ext cx="879461" cy="7226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ED048-CC7A-EE2F-8CB0-DE463B9E3FED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6767614" y="1944103"/>
            <a:ext cx="562682" cy="73847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952710-C0DC-861A-C434-30975E821D09}"/>
              </a:ext>
            </a:extLst>
          </p:cNvPr>
          <p:cNvCxnSpPr>
            <a:cxnSpLocks/>
          </p:cNvCxnSpPr>
          <p:nvPr/>
        </p:nvCxnSpPr>
        <p:spPr>
          <a:xfrm flipV="1">
            <a:off x="3277430" y="3536415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4D9730-8940-CF4B-9C15-963B23C6A5A8}"/>
              </a:ext>
            </a:extLst>
          </p:cNvPr>
          <p:cNvCxnSpPr>
            <a:cxnSpLocks/>
          </p:cNvCxnSpPr>
          <p:nvPr/>
        </p:nvCxnSpPr>
        <p:spPr>
          <a:xfrm>
            <a:off x="3253752" y="4834454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BF6D7A-F949-2975-318D-83AEF9D7B82F}"/>
              </a:ext>
            </a:extLst>
          </p:cNvPr>
          <p:cNvSpPr/>
          <p:nvPr/>
        </p:nvSpPr>
        <p:spPr>
          <a:xfrm>
            <a:off x="3602153" y="3913469"/>
            <a:ext cx="985422" cy="63030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7C16FA-C0FE-6A0B-EBA6-2C9E823C7A8A}"/>
              </a:ext>
            </a:extLst>
          </p:cNvPr>
          <p:cNvSpPr/>
          <p:nvPr/>
        </p:nvSpPr>
        <p:spPr>
          <a:xfrm>
            <a:off x="5408401" y="3922499"/>
            <a:ext cx="98542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6B48D1-610D-103B-2EA6-55B83175F42F}"/>
              </a:ext>
            </a:extLst>
          </p:cNvPr>
          <p:cNvSpPr/>
          <p:nvPr/>
        </p:nvSpPr>
        <p:spPr>
          <a:xfrm>
            <a:off x="6100340" y="5208411"/>
            <a:ext cx="1039060" cy="70788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6,10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41E660-4A4B-C3EB-896C-EC2993CF69CC}"/>
              </a:ext>
            </a:extLst>
          </p:cNvPr>
          <p:cNvSpPr/>
          <p:nvPr/>
        </p:nvSpPr>
        <p:spPr>
          <a:xfrm>
            <a:off x="7772492" y="3958115"/>
            <a:ext cx="985421" cy="57645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DC042-10CB-FC51-6F2C-C0FDD588A188}"/>
              </a:ext>
            </a:extLst>
          </p:cNvPr>
          <p:cNvSpPr txBox="1"/>
          <p:nvPr/>
        </p:nvSpPr>
        <p:spPr>
          <a:xfrm>
            <a:off x="2640368" y="2859442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E67BC-04E9-E4FF-72DE-65CCBB83581C}"/>
              </a:ext>
            </a:extLst>
          </p:cNvPr>
          <p:cNvSpPr txBox="1"/>
          <p:nvPr/>
        </p:nvSpPr>
        <p:spPr>
          <a:xfrm>
            <a:off x="2575745" y="4180628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AFA12E-2BAC-9F6C-8B33-68EBDE051BD3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5484301" y="3183671"/>
            <a:ext cx="416811" cy="73882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85B32D-9375-B571-89E9-1534FAFF9362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677647" y="3172476"/>
            <a:ext cx="587556" cy="78563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C140F9-562F-159A-3C68-7F3B34390C01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4094864" y="3183671"/>
            <a:ext cx="694734" cy="72979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86F03D-1435-52AA-13D2-6CDF65B6FADC}"/>
              </a:ext>
            </a:extLst>
          </p:cNvPr>
          <p:cNvCxnSpPr>
            <a:cxnSpLocks/>
            <a:stCxn id="17" idx="5"/>
            <a:endCxn id="18" idx="0"/>
          </p:cNvCxnSpPr>
          <p:nvPr/>
        </p:nvCxnSpPr>
        <p:spPr>
          <a:xfrm>
            <a:off x="6249510" y="4460498"/>
            <a:ext cx="370360" cy="74791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B84E1D-A64D-D9B5-5F07-6A7768FD6B3E}"/>
              </a:ext>
            </a:extLst>
          </p:cNvPr>
          <p:cNvCxnSpPr>
            <a:cxnSpLocks/>
          </p:cNvCxnSpPr>
          <p:nvPr/>
        </p:nvCxnSpPr>
        <p:spPr>
          <a:xfrm flipV="1">
            <a:off x="3253752" y="6107073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5637FE-1B62-CB0D-5327-89F7D5E10AAD}"/>
              </a:ext>
            </a:extLst>
          </p:cNvPr>
          <p:cNvSpPr txBox="1"/>
          <p:nvPr/>
        </p:nvSpPr>
        <p:spPr>
          <a:xfrm>
            <a:off x="2575745" y="5399187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592821-E54B-17F8-856A-D39F1ADF2BC9}"/>
              </a:ext>
            </a:extLst>
          </p:cNvPr>
          <p:cNvSpPr txBox="1"/>
          <p:nvPr/>
        </p:nvSpPr>
        <p:spPr>
          <a:xfrm>
            <a:off x="976542" y="869971"/>
            <a:ext cx="366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Minimum of Y </a:t>
            </a:r>
            <a:r>
              <a:rPr lang="en-US" dirty="0" err="1">
                <a:latin typeface="Montserrat" panose="00000500000000000000" pitchFamily="2" charset="0"/>
              </a:rPr>
              <a:t>dimention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229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53308C-3FE7-7D13-C0C0-758A88197D88}"/>
              </a:ext>
            </a:extLst>
          </p:cNvPr>
          <p:cNvCxnSpPr>
            <a:cxnSpLocks/>
          </p:cNvCxnSpPr>
          <p:nvPr/>
        </p:nvCxnSpPr>
        <p:spPr>
          <a:xfrm>
            <a:off x="3224254" y="2113990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8211AF-17DF-6CE7-9975-EA641BFE081B}"/>
              </a:ext>
            </a:extLst>
          </p:cNvPr>
          <p:cNvSpPr txBox="1"/>
          <p:nvPr/>
        </p:nvSpPr>
        <p:spPr>
          <a:xfrm>
            <a:off x="2640369" y="1590160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AD5C67-9AA5-66FA-B89A-57CAE8A5EB48}"/>
              </a:ext>
            </a:extLst>
          </p:cNvPr>
          <p:cNvSpPr/>
          <p:nvPr/>
        </p:nvSpPr>
        <p:spPr>
          <a:xfrm>
            <a:off x="5860832" y="1406104"/>
            <a:ext cx="1062361" cy="63030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BDCA72-E011-0DE5-CCE3-7B15D501C9ED}"/>
              </a:ext>
            </a:extLst>
          </p:cNvPr>
          <p:cNvSpPr/>
          <p:nvPr/>
        </p:nvSpPr>
        <p:spPr>
          <a:xfrm>
            <a:off x="4645720" y="2666748"/>
            <a:ext cx="982459" cy="605613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ECB512-DA15-609E-BB53-CF6453EE7611}"/>
              </a:ext>
            </a:extLst>
          </p:cNvPr>
          <p:cNvSpPr/>
          <p:nvPr/>
        </p:nvSpPr>
        <p:spPr>
          <a:xfrm>
            <a:off x="6839066" y="2682579"/>
            <a:ext cx="982459" cy="57395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48D6AC-D2E5-CD92-1218-49F1EAF16FD1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5136950" y="1944103"/>
            <a:ext cx="879461" cy="7226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ED048-CC7A-EE2F-8CB0-DE463B9E3FED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6767614" y="1944103"/>
            <a:ext cx="562682" cy="73847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952710-C0DC-861A-C434-30975E821D09}"/>
              </a:ext>
            </a:extLst>
          </p:cNvPr>
          <p:cNvCxnSpPr>
            <a:cxnSpLocks/>
          </p:cNvCxnSpPr>
          <p:nvPr/>
        </p:nvCxnSpPr>
        <p:spPr>
          <a:xfrm flipV="1">
            <a:off x="3277430" y="3536415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4D9730-8940-CF4B-9C15-963B23C6A5A8}"/>
              </a:ext>
            </a:extLst>
          </p:cNvPr>
          <p:cNvCxnSpPr>
            <a:cxnSpLocks/>
          </p:cNvCxnSpPr>
          <p:nvPr/>
        </p:nvCxnSpPr>
        <p:spPr>
          <a:xfrm>
            <a:off x="3253752" y="4834454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BF6D7A-F949-2975-318D-83AEF9D7B82F}"/>
              </a:ext>
            </a:extLst>
          </p:cNvPr>
          <p:cNvSpPr/>
          <p:nvPr/>
        </p:nvSpPr>
        <p:spPr>
          <a:xfrm>
            <a:off x="3602153" y="3913469"/>
            <a:ext cx="985422" cy="630304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7C16FA-C0FE-6A0B-EBA6-2C9E823C7A8A}"/>
              </a:ext>
            </a:extLst>
          </p:cNvPr>
          <p:cNvSpPr/>
          <p:nvPr/>
        </p:nvSpPr>
        <p:spPr>
          <a:xfrm>
            <a:off x="5408401" y="3922499"/>
            <a:ext cx="98542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6B48D1-610D-103B-2EA6-55B83175F42F}"/>
              </a:ext>
            </a:extLst>
          </p:cNvPr>
          <p:cNvSpPr/>
          <p:nvPr/>
        </p:nvSpPr>
        <p:spPr>
          <a:xfrm>
            <a:off x="6100340" y="5208411"/>
            <a:ext cx="1039060" cy="70788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6,10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41E660-4A4B-C3EB-896C-EC2993CF69CC}"/>
              </a:ext>
            </a:extLst>
          </p:cNvPr>
          <p:cNvSpPr/>
          <p:nvPr/>
        </p:nvSpPr>
        <p:spPr>
          <a:xfrm>
            <a:off x="7772492" y="3958115"/>
            <a:ext cx="985421" cy="57645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DC042-10CB-FC51-6F2C-C0FDD588A188}"/>
              </a:ext>
            </a:extLst>
          </p:cNvPr>
          <p:cNvSpPr txBox="1"/>
          <p:nvPr/>
        </p:nvSpPr>
        <p:spPr>
          <a:xfrm>
            <a:off x="2640368" y="2859442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E67BC-04E9-E4FF-72DE-65CCBB83581C}"/>
              </a:ext>
            </a:extLst>
          </p:cNvPr>
          <p:cNvSpPr txBox="1"/>
          <p:nvPr/>
        </p:nvSpPr>
        <p:spPr>
          <a:xfrm>
            <a:off x="2575745" y="4180628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AFA12E-2BAC-9F6C-8B33-68EBDE051BD3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5484301" y="3183671"/>
            <a:ext cx="416811" cy="73882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85B32D-9375-B571-89E9-1534FAFF9362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677647" y="3172476"/>
            <a:ext cx="587556" cy="78563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C140F9-562F-159A-3C68-7F3B34390C01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4094864" y="3183671"/>
            <a:ext cx="694734" cy="72979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86F03D-1435-52AA-13D2-6CDF65B6FADC}"/>
              </a:ext>
            </a:extLst>
          </p:cNvPr>
          <p:cNvCxnSpPr>
            <a:cxnSpLocks/>
            <a:stCxn id="17" idx="5"/>
            <a:endCxn id="18" idx="0"/>
          </p:cNvCxnSpPr>
          <p:nvPr/>
        </p:nvCxnSpPr>
        <p:spPr>
          <a:xfrm>
            <a:off x="6249510" y="4460498"/>
            <a:ext cx="370360" cy="74791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B84E1D-A64D-D9B5-5F07-6A7768FD6B3E}"/>
              </a:ext>
            </a:extLst>
          </p:cNvPr>
          <p:cNvCxnSpPr>
            <a:cxnSpLocks/>
          </p:cNvCxnSpPr>
          <p:nvPr/>
        </p:nvCxnSpPr>
        <p:spPr>
          <a:xfrm flipV="1">
            <a:off x="3253752" y="6107073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5637FE-1B62-CB0D-5327-89F7D5E10AAD}"/>
              </a:ext>
            </a:extLst>
          </p:cNvPr>
          <p:cNvSpPr txBox="1"/>
          <p:nvPr/>
        </p:nvSpPr>
        <p:spPr>
          <a:xfrm>
            <a:off x="2575745" y="5399187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592821-E54B-17F8-856A-D39F1ADF2BC9}"/>
              </a:ext>
            </a:extLst>
          </p:cNvPr>
          <p:cNvSpPr txBox="1"/>
          <p:nvPr/>
        </p:nvSpPr>
        <p:spPr>
          <a:xfrm>
            <a:off x="976542" y="869971"/>
            <a:ext cx="366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Minimum of Y </a:t>
            </a:r>
            <a:r>
              <a:rPr lang="en-US" dirty="0" err="1">
                <a:latin typeface="Montserrat" panose="00000500000000000000" pitchFamily="2" charset="0"/>
              </a:rPr>
              <a:t>dimention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3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2E4BE3-A4F1-75D6-2793-EA6CA3194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08" y="1054001"/>
            <a:ext cx="4754430" cy="5508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CB29B-A9FB-A38D-28CB-066B80D4B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130" y="1054001"/>
            <a:ext cx="4867228" cy="550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60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ctrTitle"/>
          </p:nvPr>
        </p:nvSpPr>
        <p:spPr>
          <a:xfrm>
            <a:off x="582200" y="2336000"/>
            <a:ext cx="6243200" cy="218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2"/>
                </a:solidFill>
                <a:latin typeface="Playfair Display Black" panose="00000A00000000000000" pitchFamily="2" charset="0"/>
              </a:rPr>
              <a:t>Deletion</a:t>
            </a:r>
            <a:endParaRPr lang="en-US" sz="14933" dirty="0">
              <a:solidFill>
                <a:schemeClr val="lt2"/>
              </a:solidFill>
              <a:latin typeface="Playfair Display Black" panose="00000A00000000000000" pitchFamily="2" charset="0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pic>
        <p:nvPicPr>
          <p:cNvPr id="3" name="Picture 2" descr="A picture containing screenshot, line, colorfulness">
            <a:extLst>
              <a:ext uri="{FF2B5EF4-FFF2-40B4-BE49-F238E27FC236}">
                <a16:creationId xmlns:a16="http://schemas.microsoft.com/office/drawing/2014/main" id="{3FC99B03-B590-D6D8-33BC-82729A67A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7" y="1571766"/>
            <a:ext cx="4548305" cy="4324209"/>
          </a:xfrm>
          <a:prstGeom prst="rect">
            <a:avLst/>
          </a:prstGeom>
        </p:spPr>
      </p:pic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779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586B2-77F9-ED74-BE98-71B04D34ABA4}"/>
              </a:ext>
            </a:extLst>
          </p:cNvPr>
          <p:cNvSpPr txBox="1"/>
          <p:nvPr/>
        </p:nvSpPr>
        <p:spPr>
          <a:xfrm>
            <a:off x="2146732" y="1136343"/>
            <a:ext cx="84545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Montserrat" panose="00000500000000000000" pitchFamily="2" charset="0"/>
              </a:rPr>
              <a:t>If node to be deleted is a leaf node, simply delete it 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Montserrat" panose="00000500000000000000" pitchFamily="2" charset="0"/>
              </a:rPr>
              <a:t>If node to be deleted has right child as not NULL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Montserrat" panose="00000500000000000000" pitchFamily="2" charset="0"/>
              </a:rPr>
              <a:t>Find minimum of current node’s dimension in right subtree.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Montserrat" panose="00000500000000000000" pitchFamily="2" charset="0"/>
              </a:rPr>
              <a:t>Replace the node with above found minimum and recursively delete minimum in right subtree.</a:t>
            </a:r>
          </a:p>
          <a:p>
            <a:pPr marL="342900" indent="-342900" algn="l" fontAlgn="base">
              <a:buFont typeface="+mj-lt"/>
              <a:buAutoNum type="arabicPeriod"/>
            </a:pPr>
            <a:endParaRPr lang="en-US" sz="2400" b="0" i="0" dirty="0">
              <a:solidFill>
                <a:srgbClr val="273239"/>
              </a:solidFill>
              <a:effectLst/>
              <a:latin typeface="Montserrat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Montserrat" panose="00000500000000000000" pitchFamily="2" charset="0"/>
              </a:rPr>
              <a:t>Else If node to be deleted has left child as not NULL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Montserrat" panose="00000500000000000000" pitchFamily="2" charset="0"/>
              </a:rPr>
              <a:t>Find minimum of current node’s dimension in left subtree.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Montserrat" panose="00000500000000000000" pitchFamily="2" charset="0"/>
              </a:rPr>
              <a:t>Replace the node with above found minimum and recursively delete minimum in left subtree.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Montserrat" panose="00000500000000000000" pitchFamily="2" charset="0"/>
              </a:rPr>
              <a:t>Make new left subtree as right child of current node.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41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body" idx="1"/>
          </p:nvPr>
        </p:nvSpPr>
        <p:spPr>
          <a:xfrm>
            <a:off x="960001" y="1376867"/>
            <a:ext cx="10372833" cy="518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>
              <a:spcBef>
                <a:spcPts val="0"/>
              </a:spcBef>
              <a:spcAft>
                <a:spcPts val="3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" sz="3200" dirty="0">
                <a:latin typeface="Montserrat" panose="00000500000000000000" pitchFamily="2" charset="0"/>
                <a:cs typeface="Catamaran" panose="020B0604020202020204" charset="0"/>
              </a:rPr>
              <a:t>KD tree is a binary tree</a:t>
            </a:r>
            <a:r>
              <a:rPr lang="en" sz="3200" b="1" dirty="0">
                <a:latin typeface="Montserrat" panose="00000500000000000000" pitchFamily="2" charset="0"/>
                <a:cs typeface="Catamaran" panose="020B0604020202020204" charset="0"/>
              </a:rPr>
              <a:t>.</a:t>
            </a:r>
            <a:endParaRPr lang="en" sz="3200" dirty="0">
              <a:latin typeface="Montserrat" panose="00000500000000000000" pitchFamily="2" charset="0"/>
              <a:cs typeface="Catamaran" panose="020B0604020202020204" charset="0"/>
            </a:endParaRPr>
          </a:p>
          <a:p>
            <a:pPr marL="457189">
              <a:spcBef>
                <a:spcPts val="0"/>
              </a:spcBef>
              <a:spcAft>
                <a:spcPts val="3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" sz="3200" dirty="0">
                <a:latin typeface="Montserrat" panose="00000500000000000000" pitchFamily="2" charset="0"/>
                <a:cs typeface="Catamaran" panose="020B0604020202020204" charset="0"/>
              </a:rPr>
              <a:t>Being 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Montserrat" panose="00000500000000000000" pitchFamily="2" charset="0"/>
                <a:cs typeface="Catamaran" panose="020B0604020202020204" charset="0"/>
              </a:rPr>
              <a:t>used to organize points in K-dimensional space.</a:t>
            </a:r>
            <a:endParaRPr lang="en" sz="3200" dirty="0">
              <a:latin typeface="Montserrat" panose="00000500000000000000" pitchFamily="2" charset="0"/>
              <a:cs typeface="Catamaran" panose="020B0604020202020204" charset="0"/>
            </a:endParaRPr>
          </a:p>
          <a:p>
            <a:pPr marL="457189">
              <a:spcBef>
                <a:spcPts val="0"/>
              </a:spcBef>
              <a:spcAft>
                <a:spcPts val="16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F1F1F"/>
                </a:solidFill>
                <a:effectLst/>
                <a:latin typeface="Montserrat" panose="00000500000000000000" pitchFamily="2" charset="0"/>
                <a:cs typeface="Catamaran" panose="020B0604020202020204" charset="0"/>
              </a:rPr>
              <a:t> Very efficient searches of points in multidimensional space, including nearest-neighbor searches and range searches.</a:t>
            </a:r>
            <a:endParaRPr lang="en-US" sz="3200" dirty="0">
              <a:latin typeface="Montserrat" panose="00000500000000000000" pitchFamily="2" charset="0"/>
              <a:cs typeface="Catamaran" panose="020B0604020202020204" charset="0"/>
            </a:endParaRPr>
          </a:p>
          <a:p>
            <a:pPr marL="380990" lvl="0" indent="-38099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3200" dirty="0">
              <a:solidFill>
                <a:schemeClr val="dk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Google Shape;210;p30">
            <a:extLst>
              <a:ext uri="{FF2B5EF4-FFF2-40B4-BE49-F238E27FC236}">
                <a16:creationId xmlns:a16="http://schemas.microsoft.com/office/drawing/2014/main" id="{2E16CC93-7424-6272-172A-4562D9311D0F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2D21F9A-54D4-749C-F4B4-D6488F0309B5}"/>
              </a:ext>
            </a:extLst>
          </p:cNvPr>
          <p:cNvSpPr txBox="1">
            <a:spLocks/>
          </p:cNvSpPr>
          <p:nvPr/>
        </p:nvSpPr>
        <p:spPr>
          <a:xfrm>
            <a:off x="834933" y="295133"/>
            <a:ext cx="1458800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</p:spTree>
    <p:extLst>
      <p:ext uri="{BB962C8B-B14F-4D97-AF65-F5344CB8AC3E}">
        <p14:creationId xmlns:p14="http://schemas.microsoft.com/office/powerpoint/2010/main" val="1279766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53308C-3FE7-7D13-C0C0-758A88197D88}"/>
              </a:ext>
            </a:extLst>
          </p:cNvPr>
          <p:cNvCxnSpPr>
            <a:cxnSpLocks/>
          </p:cNvCxnSpPr>
          <p:nvPr/>
        </p:nvCxnSpPr>
        <p:spPr>
          <a:xfrm>
            <a:off x="3224254" y="2113990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8211AF-17DF-6CE7-9975-EA641BFE081B}"/>
              </a:ext>
            </a:extLst>
          </p:cNvPr>
          <p:cNvSpPr txBox="1"/>
          <p:nvPr/>
        </p:nvSpPr>
        <p:spPr>
          <a:xfrm>
            <a:off x="2640369" y="1590160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AD5C67-9AA5-66FA-B89A-57CAE8A5EB48}"/>
              </a:ext>
            </a:extLst>
          </p:cNvPr>
          <p:cNvSpPr/>
          <p:nvPr/>
        </p:nvSpPr>
        <p:spPr>
          <a:xfrm>
            <a:off x="5860832" y="1406104"/>
            <a:ext cx="106236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BDCA72-E011-0DE5-CCE3-7B15D501C9ED}"/>
              </a:ext>
            </a:extLst>
          </p:cNvPr>
          <p:cNvSpPr/>
          <p:nvPr/>
        </p:nvSpPr>
        <p:spPr>
          <a:xfrm>
            <a:off x="4645720" y="2666748"/>
            <a:ext cx="982459" cy="605613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ECB512-DA15-609E-BB53-CF6453EE7611}"/>
              </a:ext>
            </a:extLst>
          </p:cNvPr>
          <p:cNvSpPr/>
          <p:nvPr/>
        </p:nvSpPr>
        <p:spPr>
          <a:xfrm>
            <a:off x="6839066" y="2682579"/>
            <a:ext cx="982459" cy="57395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48D6AC-D2E5-CD92-1218-49F1EAF16FD1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5136950" y="1944103"/>
            <a:ext cx="879461" cy="7226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ED048-CC7A-EE2F-8CB0-DE463B9E3FED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6767614" y="1944103"/>
            <a:ext cx="562682" cy="73847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952710-C0DC-861A-C434-30975E821D09}"/>
              </a:ext>
            </a:extLst>
          </p:cNvPr>
          <p:cNvCxnSpPr>
            <a:cxnSpLocks/>
          </p:cNvCxnSpPr>
          <p:nvPr/>
        </p:nvCxnSpPr>
        <p:spPr>
          <a:xfrm flipV="1">
            <a:off x="3277430" y="3536415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4D9730-8940-CF4B-9C15-963B23C6A5A8}"/>
              </a:ext>
            </a:extLst>
          </p:cNvPr>
          <p:cNvCxnSpPr>
            <a:cxnSpLocks/>
          </p:cNvCxnSpPr>
          <p:nvPr/>
        </p:nvCxnSpPr>
        <p:spPr>
          <a:xfrm>
            <a:off x="3253752" y="4834454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BF6D7A-F949-2975-318D-83AEF9D7B82F}"/>
              </a:ext>
            </a:extLst>
          </p:cNvPr>
          <p:cNvSpPr/>
          <p:nvPr/>
        </p:nvSpPr>
        <p:spPr>
          <a:xfrm>
            <a:off x="3602153" y="3913469"/>
            <a:ext cx="985422" cy="630304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7C16FA-C0FE-6A0B-EBA6-2C9E823C7A8A}"/>
              </a:ext>
            </a:extLst>
          </p:cNvPr>
          <p:cNvSpPr/>
          <p:nvPr/>
        </p:nvSpPr>
        <p:spPr>
          <a:xfrm>
            <a:off x="5408401" y="3922499"/>
            <a:ext cx="98542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6B48D1-610D-103B-2EA6-55B83175F42F}"/>
              </a:ext>
            </a:extLst>
          </p:cNvPr>
          <p:cNvSpPr/>
          <p:nvPr/>
        </p:nvSpPr>
        <p:spPr>
          <a:xfrm>
            <a:off x="6100340" y="5208411"/>
            <a:ext cx="1039060" cy="70788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6,10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41E660-4A4B-C3EB-896C-EC2993CF69CC}"/>
              </a:ext>
            </a:extLst>
          </p:cNvPr>
          <p:cNvSpPr/>
          <p:nvPr/>
        </p:nvSpPr>
        <p:spPr>
          <a:xfrm>
            <a:off x="7772492" y="3958115"/>
            <a:ext cx="985421" cy="57645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DC042-10CB-FC51-6F2C-C0FDD588A188}"/>
              </a:ext>
            </a:extLst>
          </p:cNvPr>
          <p:cNvSpPr txBox="1"/>
          <p:nvPr/>
        </p:nvSpPr>
        <p:spPr>
          <a:xfrm>
            <a:off x="2640368" y="2859442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E67BC-04E9-E4FF-72DE-65CCBB83581C}"/>
              </a:ext>
            </a:extLst>
          </p:cNvPr>
          <p:cNvSpPr txBox="1"/>
          <p:nvPr/>
        </p:nvSpPr>
        <p:spPr>
          <a:xfrm>
            <a:off x="2575745" y="4180628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AFA12E-2BAC-9F6C-8B33-68EBDE051BD3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5484301" y="3183671"/>
            <a:ext cx="416811" cy="73882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85B32D-9375-B571-89E9-1534FAFF9362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677647" y="3172476"/>
            <a:ext cx="587556" cy="78563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C140F9-562F-159A-3C68-7F3B34390C01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4094864" y="3183671"/>
            <a:ext cx="694734" cy="72979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86F03D-1435-52AA-13D2-6CDF65B6FADC}"/>
              </a:ext>
            </a:extLst>
          </p:cNvPr>
          <p:cNvCxnSpPr>
            <a:cxnSpLocks/>
            <a:stCxn id="17" idx="5"/>
            <a:endCxn id="18" idx="0"/>
          </p:cNvCxnSpPr>
          <p:nvPr/>
        </p:nvCxnSpPr>
        <p:spPr>
          <a:xfrm>
            <a:off x="6249510" y="4460498"/>
            <a:ext cx="370360" cy="74791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B84E1D-A64D-D9B5-5F07-6A7768FD6B3E}"/>
              </a:ext>
            </a:extLst>
          </p:cNvPr>
          <p:cNvCxnSpPr>
            <a:cxnSpLocks/>
          </p:cNvCxnSpPr>
          <p:nvPr/>
        </p:nvCxnSpPr>
        <p:spPr>
          <a:xfrm flipV="1">
            <a:off x="3253752" y="6107073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5637FE-1B62-CB0D-5327-89F7D5E10AAD}"/>
              </a:ext>
            </a:extLst>
          </p:cNvPr>
          <p:cNvSpPr txBox="1"/>
          <p:nvPr/>
        </p:nvSpPr>
        <p:spPr>
          <a:xfrm>
            <a:off x="2575745" y="5399187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592821-E54B-17F8-856A-D39F1ADF2BC9}"/>
              </a:ext>
            </a:extLst>
          </p:cNvPr>
          <p:cNvSpPr txBox="1"/>
          <p:nvPr/>
        </p:nvSpPr>
        <p:spPr>
          <a:xfrm>
            <a:off x="976542" y="869971"/>
            <a:ext cx="366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Delete (6,10)</a:t>
            </a:r>
          </a:p>
        </p:txBody>
      </p:sp>
    </p:spTree>
    <p:extLst>
      <p:ext uri="{BB962C8B-B14F-4D97-AF65-F5344CB8AC3E}">
        <p14:creationId xmlns:p14="http://schemas.microsoft.com/office/powerpoint/2010/main" val="2453885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53308C-3FE7-7D13-C0C0-758A88197D88}"/>
              </a:ext>
            </a:extLst>
          </p:cNvPr>
          <p:cNvCxnSpPr>
            <a:cxnSpLocks/>
          </p:cNvCxnSpPr>
          <p:nvPr/>
        </p:nvCxnSpPr>
        <p:spPr>
          <a:xfrm>
            <a:off x="3224254" y="2113990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8211AF-17DF-6CE7-9975-EA641BFE081B}"/>
              </a:ext>
            </a:extLst>
          </p:cNvPr>
          <p:cNvSpPr txBox="1"/>
          <p:nvPr/>
        </p:nvSpPr>
        <p:spPr>
          <a:xfrm>
            <a:off x="2640369" y="1590160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AD5C67-9AA5-66FA-B89A-57CAE8A5EB48}"/>
              </a:ext>
            </a:extLst>
          </p:cNvPr>
          <p:cNvSpPr/>
          <p:nvPr/>
        </p:nvSpPr>
        <p:spPr>
          <a:xfrm>
            <a:off x="5860832" y="1406104"/>
            <a:ext cx="106236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BDCA72-E011-0DE5-CCE3-7B15D501C9ED}"/>
              </a:ext>
            </a:extLst>
          </p:cNvPr>
          <p:cNvSpPr/>
          <p:nvPr/>
        </p:nvSpPr>
        <p:spPr>
          <a:xfrm>
            <a:off x="4645720" y="2666748"/>
            <a:ext cx="982459" cy="605613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ECB512-DA15-609E-BB53-CF6453EE7611}"/>
              </a:ext>
            </a:extLst>
          </p:cNvPr>
          <p:cNvSpPr/>
          <p:nvPr/>
        </p:nvSpPr>
        <p:spPr>
          <a:xfrm>
            <a:off x="6839066" y="2682579"/>
            <a:ext cx="982459" cy="57395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48D6AC-D2E5-CD92-1218-49F1EAF16FD1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5136950" y="1944103"/>
            <a:ext cx="879461" cy="7226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ED048-CC7A-EE2F-8CB0-DE463B9E3FED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6767614" y="1944103"/>
            <a:ext cx="562682" cy="73847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952710-C0DC-861A-C434-30975E821D09}"/>
              </a:ext>
            </a:extLst>
          </p:cNvPr>
          <p:cNvCxnSpPr>
            <a:cxnSpLocks/>
          </p:cNvCxnSpPr>
          <p:nvPr/>
        </p:nvCxnSpPr>
        <p:spPr>
          <a:xfrm flipV="1">
            <a:off x="3277430" y="3536415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4D9730-8940-CF4B-9C15-963B23C6A5A8}"/>
              </a:ext>
            </a:extLst>
          </p:cNvPr>
          <p:cNvCxnSpPr>
            <a:cxnSpLocks/>
          </p:cNvCxnSpPr>
          <p:nvPr/>
        </p:nvCxnSpPr>
        <p:spPr>
          <a:xfrm>
            <a:off x="3253752" y="4834454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BF6D7A-F949-2975-318D-83AEF9D7B82F}"/>
              </a:ext>
            </a:extLst>
          </p:cNvPr>
          <p:cNvSpPr/>
          <p:nvPr/>
        </p:nvSpPr>
        <p:spPr>
          <a:xfrm>
            <a:off x="3602153" y="3913469"/>
            <a:ext cx="985422" cy="630304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7C16FA-C0FE-6A0B-EBA6-2C9E823C7A8A}"/>
              </a:ext>
            </a:extLst>
          </p:cNvPr>
          <p:cNvSpPr/>
          <p:nvPr/>
        </p:nvSpPr>
        <p:spPr>
          <a:xfrm>
            <a:off x="5408401" y="3922499"/>
            <a:ext cx="98542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41E660-4A4B-C3EB-896C-EC2993CF69CC}"/>
              </a:ext>
            </a:extLst>
          </p:cNvPr>
          <p:cNvSpPr/>
          <p:nvPr/>
        </p:nvSpPr>
        <p:spPr>
          <a:xfrm>
            <a:off x="7772492" y="3958115"/>
            <a:ext cx="985421" cy="57645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DC042-10CB-FC51-6F2C-C0FDD588A188}"/>
              </a:ext>
            </a:extLst>
          </p:cNvPr>
          <p:cNvSpPr txBox="1"/>
          <p:nvPr/>
        </p:nvSpPr>
        <p:spPr>
          <a:xfrm>
            <a:off x="2640368" y="2859442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E67BC-04E9-E4FF-72DE-65CCBB83581C}"/>
              </a:ext>
            </a:extLst>
          </p:cNvPr>
          <p:cNvSpPr txBox="1"/>
          <p:nvPr/>
        </p:nvSpPr>
        <p:spPr>
          <a:xfrm>
            <a:off x="2575745" y="4180628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AFA12E-2BAC-9F6C-8B33-68EBDE051BD3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5484301" y="3183671"/>
            <a:ext cx="416811" cy="73882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85B32D-9375-B571-89E9-1534FAFF9362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677647" y="3172476"/>
            <a:ext cx="587556" cy="78563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C140F9-562F-159A-3C68-7F3B34390C01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4094864" y="3183671"/>
            <a:ext cx="694734" cy="72979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B84E1D-A64D-D9B5-5F07-6A7768FD6B3E}"/>
              </a:ext>
            </a:extLst>
          </p:cNvPr>
          <p:cNvCxnSpPr>
            <a:cxnSpLocks/>
          </p:cNvCxnSpPr>
          <p:nvPr/>
        </p:nvCxnSpPr>
        <p:spPr>
          <a:xfrm flipV="1">
            <a:off x="3253752" y="6107073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5637FE-1B62-CB0D-5327-89F7D5E10AAD}"/>
              </a:ext>
            </a:extLst>
          </p:cNvPr>
          <p:cNvSpPr txBox="1"/>
          <p:nvPr/>
        </p:nvSpPr>
        <p:spPr>
          <a:xfrm>
            <a:off x="2575745" y="5399187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592821-E54B-17F8-856A-D39F1ADF2BC9}"/>
              </a:ext>
            </a:extLst>
          </p:cNvPr>
          <p:cNvSpPr txBox="1"/>
          <p:nvPr/>
        </p:nvSpPr>
        <p:spPr>
          <a:xfrm>
            <a:off x="976542" y="869971"/>
            <a:ext cx="366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Delete (6,10)</a:t>
            </a:r>
          </a:p>
        </p:txBody>
      </p:sp>
    </p:spTree>
    <p:extLst>
      <p:ext uri="{BB962C8B-B14F-4D97-AF65-F5344CB8AC3E}">
        <p14:creationId xmlns:p14="http://schemas.microsoft.com/office/powerpoint/2010/main" val="222400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53308C-3FE7-7D13-C0C0-758A88197D88}"/>
              </a:ext>
            </a:extLst>
          </p:cNvPr>
          <p:cNvCxnSpPr>
            <a:cxnSpLocks/>
          </p:cNvCxnSpPr>
          <p:nvPr/>
        </p:nvCxnSpPr>
        <p:spPr>
          <a:xfrm>
            <a:off x="3224254" y="2113990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8211AF-17DF-6CE7-9975-EA641BFE081B}"/>
              </a:ext>
            </a:extLst>
          </p:cNvPr>
          <p:cNvSpPr txBox="1"/>
          <p:nvPr/>
        </p:nvSpPr>
        <p:spPr>
          <a:xfrm>
            <a:off x="2640369" y="1590160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AD5C67-9AA5-66FA-B89A-57CAE8A5EB48}"/>
              </a:ext>
            </a:extLst>
          </p:cNvPr>
          <p:cNvSpPr/>
          <p:nvPr/>
        </p:nvSpPr>
        <p:spPr>
          <a:xfrm>
            <a:off x="5860832" y="1406104"/>
            <a:ext cx="1062361" cy="63030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BDCA72-E011-0DE5-CCE3-7B15D501C9ED}"/>
              </a:ext>
            </a:extLst>
          </p:cNvPr>
          <p:cNvSpPr/>
          <p:nvPr/>
        </p:nvSpPr>
        <p:spPr>
          <a:xfrm>
            <a:off x="4645720" y="2666748"/>
            <a:ext cx="982459" cy="605613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ECB512-DA15-609E-BB53-CF6453EE7611}"/>
              </a:ext>
            </a:extLst>
          </p:cNvPr>
          <p:cNvSpPr/>
          <p:nvPr/>
        </p:nvSpPr>
        <p:spPr>
          <a:xfrm>
            <a:off x="6839066" y="2682579"/>
            <a:ext cx="982459" cy="57395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48D6AC-D2E5-CD92-1218-49F1EAF16FD1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5136950" y="1944103"/>
            <a:ext cx="879461" cy="7226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ED048-CC7A-EE2F-8CB0-DE463B9E3FED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6767614" y="1944103"/>
            <a:ext cx="562682" cy="73847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952710-C0DC-861A-C434-30975E821D09}"/>
              </a:ext>
            </a:extLst>
          </p:cNvPr>
          <p:cNvCxnSpPr>
            <a:cxnSpLocks/>
          </p:cNvCxnSpPr>
          <p:nvPr/>
        </p:nvCxnSpPr>
        <p:spPr>
          <a:xfrm flipV="1">
            <a:off x="3277430" y="3536415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4D9730-8940-CF4B-9C15-963B23C6A5A8}"/>
              </a:ext>
            </a:extLst>
          </p:cNvPr>
          <p:cNvCxnSpPr>
            <a:cxnSpLocks/>
          </p:cNvCxnSpPr>
          <p:nvPr/>
        </p:nvCxnSpPr>
        <p:spPr>
          <a:xfrm>
            <a:off x="3253752" y="4834454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BF6D7A-F949-2975-318D-83AEF9D7B82F}"/>
              </a:ext>
            </a:extLst>
          </p:cNvPr>
          <p:cNvSpPr/>
          <p:nvPr/>
        </p:nvSpPr>
        <p:spPr>
          <a:xfrm>
            <a:off x="3602153" y="3913469"/>
            <a:ext cx="985422" cy="630304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7C16FA-C0FE-6A0B-EBA6-2C9E823C7A8A}"/>
              </a:ext>
            </a:extLst>
          </p:cNvPr>
          <p:cNvSpPr/>
          <p:nvPr/>
        </p:nvSpPr>
        <p:spPr>
          <a:xfrm>
            <a:off x="5408401" y="3922499"/>
            <a:ext cx="98542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41E660-4A4B-C3EB-896C-EC2993CF69CC}"/>
              </a:ext>
            </a:extLst>
          </p:cNvPr>
          <p:cNvSpPr/>
          <p:nvPr/>
        </p:nvSpPr>
        <p:spPr>
          <a:xfrm>
            <a:off x="7772492" y="3958115"/>
            <a:ext cx="985421" cy="57645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DC042-10CB-FC51-6F2C-C0FDD588A188}"/>
              </a:ext>
            </a:extLst>
          </p:cNvPr>
          <p:cNvSpPr txBox="1"/>
          <p:nvPr/>
        </p:nvSpPr>
        <p:spPr>
          <a:xfrm>
            <a:off x="2640368" y="2859442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E67BC-04E9-E4FF-72DE-65CCBB83581C}"/>
              </a:ext>
            </a:extLst>
          </p:cNvPr>
          <p:cNvSpPr txBox="1"/>
          <p:nvPr/>
        </p:nvSpPr>
        <p:spPr>
          <a:xfrm>
            <a:off x="2575745" y="4180628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AFA12E-2BAC-9F6C-8B33-68EBDE051BD3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5484301" y="3183671"/>
            <a:ext cx="416811" cy="73882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85B32D-9375-B571-89E9-1534FAFF9362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677647" y="3172476"/>
            <a:ext cx="587556" cy="78563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C140F9-562F-159A-3C68-7F3B34390C01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4094864" y="3183671"/>
            <a:ext cx="694734" cy="72979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B84E1D-A64D-D9B5-5F07-6A7768FD6B3E}"/>
              </a:ext>
            </a:extLst>
          </p:cNvPr>
          <p:cNvCxnSpPr>
            <a:cxnSpLocks/>
          </p:cNvCxnSpPr>
          <p:nvPr/>
        </p:nvCxnSpPr>
        <p:spPr>
          <a:xfrm flipV="1">
            <a:off x="3253752" y="6107073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5637FE-1B62-CB0D-5327-89F7D5E10AAD}"/>
              </a:ext>
            </a:extLst>
          </p:cNvPr>
          <p:cNvSpPr txBox="1"/>
          <p:nvPr/>
        </p:nvSpPr>
        <p:spPr>
          <a:xfrm>
            <a:off x="2575745" y="5399187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592821-E54B-17F8-856A-D39F1ADF2BC9}"/>
              </a:ext>
            </a:extLst>
          </p:cNvPr>
          <p:cNvSpPr txBox="1"/>
          <p:nvPr/>
        </p:nvSpPr>
        <p:spPr>
          <a:xfrm>
            <a:off x="976542" y="869971"/>
            <a:ext cx="366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Delete (7,2)</a:t>
            </a:r>
          </a:p>
        </p:txBody>
      </p:sp>
    </p:spTree>
    <p:extLst>
      <p:ext uri="{BB962C8B-B14F-4D97-AF65-F5344CB8AC3E}">
        <p14:creationId xmlns:p14="http://schemas.microsoft.com/office/powerpoint/2010/main" val="2384207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53308C-3FE7-7D13-C0C0-758A88197D88}"/>
              </a:ext>
            </a:extLst>
          </p:cNvPr>
          <p:cNvCxnSpPr>
            <a:cxnSpLocks/>
          </p:cNvCxnSpPr>
          <p:nvPr/>
        </p:nvCxnSpPr>
        <p:spPr>
          <a:xfrm>
            <a:off x="3224254" y="2113990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8211AF-17DF-6CE7-9975-EA641BFE081B}"/>
              </a:ext>
            </a:extLst>
          </p:cNvPr>
          <p:cNvSpPr txBox="1"/>
          <p:nvPr/>
        </p:nvSpPr>
        <p:spPr>
          <a:xfrm>
            <a:off x="2640369" y="1590160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AD5C67-9AA5-66FA-B89A-57CAE8A5EB48}"/>
              </a:ext>
            </a:extLst>
          </p:cNvPr>
          <p:cNvSpPr/>
          <p:nvPr/>
        </p:nvSpPr>
        <p:spPr>
          <a:xfrm>
            <a:off x="5860832" y="1406104"/>
            <a:ext cx="1062361" cy="63030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BDCA72-E011-0DE5-CCE3-7B15D501C9ED}"/>
              </a:ext>
            </a:extLst>
          </p:cNvPr>
          <p:cNvSpPr/>
          <p:nvPr/>
        </p:nvSpPr>
        <p:spPr>
          <a:xfrm>
            <a:off x="4645720" y="2666748"/>
            <a:ext cx="982459" cy="605613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ECB512-DA15-609E-BB53-CF6453EE7611}"/>
              </a:ext>
            </a:extLst>
          </p:cNvPr>
          <p:cNvSpPr/>
          <p:nvPr/>
        </p:nvSpPr>
        <p:spPr>
          <a:xfrm>
            <a:off x="6839066" y="2682579"/>
            <a:ext cx="982459" cy="57395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48D6AC-D2E5-CD92-1218-49F1EAF16FD1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5136950" y="1944103"/>
            <a:ext cx="879461" cy="7226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ED048-CC7A-EE2F-8CB0-DE463B9E3FED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6767614" y="1944103"/>
            <a:ext cx="562682" cy="73847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952710-C0DC-861A-C434-30975E821D09}"/>
              </a:ext>
            </a:extLst>
          </p:cNvPr>
          <p:cNvCxnSpPr>
            <a:cxnSpLocks/>
          </p:cNvCxnSpPr>
          <p:nvPr/>
        </p:nvCxnSpPr>
        <p:spPr>
          <a:xfrm flipV="1">
            <a:off x="3277430" y="3536415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4D9730-8940-CF4B-9C15-963B23C6A5A8}"/>
              </a:ext>
            </a:extLst>
          </p:cNvPr>
          <p:cNvCxnSpPr>
            <a:cxnSpLocks/>
          </p:cNvCxnSpPr>
          <p:nvPr/>
        </p:nvCxnSpPr>
        <p:spPr>
          <a:xfrm>
            <a:off x="3253752" y="4834454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BF6D7A-F949-2975-318D-83AEF9D7B82F}"/>
              </a:ext>
            </a:extLst>
          </p:cNvPr>
          <p:cNvSpPr/>
          <p:nvPr/>
        </p:nvSpPr>
        <p:spPr>
          <a:xfrm>
            <a:off x="3602153" y="3913469"/>
            <a:ext cx="985422" cy="630304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7C16FA-C0FE-6A0B-EBA6-2C9E823C7A8A}"/>
              </a:ext>
            </a:extLst>
          </p:cNvPr>
          <p:cNvSpPr/>
          <p:nvPr/>
        </p:nvSpPr>
        <p:spPr>
          <a:xfrm>
            <a:off x="5408401" y="3922499"/>
            <a:ext cx="98542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41E660-4A4B-C3EB-896C-EC2993CF69CC}"/>
              </a:ext>
            </a:extLst>
          </p:cNvPr>
          <p:cNvSpPr/>
          <p:nvPr/>
        </p:nvSpPr>
        <p:spPr>
          <a:xfrm>
            <a:off x="7772492" y="3958115"/>
            <a:ext cx="985421" cy="5764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DC042-10CB-FC51-6F2C-C0FDD588A188}"/>
              </a:ext>
            </a:extLst>
          </p:cNvPr>
          <p:cNvSpPr txBox="1"/>
          <p:nvPr/>
        </p:nvSpPr>
        <p:spPr>
          <a:xfrm>
            <a:off x="2640368" y="2859442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E67BC-04E9-E4FF-72DE-65CCBB83581C}"/>
              </a:ext>
            </a:extLst>
          </p:cNvPr>
          <p:cNvSpPr txBox="1"/>
          <p:nvPr/>
        </p:nvSpPr>
        <p:spPr>
          <a:xfrm>
            <a:off x="2575745" y="4180628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AFA12E-2BAC-9F6C-8B33-68EBDE051BD3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5484301" y="3183671"/>
            <a:ext cx="416811" cy="73882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85B32D-9375-B571-89E9-1534FAFF9362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677647" y="3172476"/>
            <a:ext cx="587556" cy="78563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C140F9-562F-159A-3C68-7F3B34390C01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4094864" y="3183671"/>
            <a:ext cx="694734" cy="72979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B84E1D-A64D-D9B5-5F07-6A7768FD6B3E}"/>
              </a:ext>
            </a:extLst>
          </p:cNvPr>
          <p:cNvCxnSpPr>
            <a:cxnSpLocks/>
          </p:cNvCxnSpPr>
          <p:nvPr/>
        </p:nvCxnSpPr>
        <p:spPr>
          <a:xfrm flipV="1">
            <a:off x="3253752" y="6107073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5637FE-1B62-CB0D-5327-89F7D5E10AAD}"/>
              </a:ext>
            </a:extLst>
          </p:cNvPr>
          <p:cNvSpPr txBox="1"/>
          <p:nvPr/>
        </p:nvSpPr>
        <p:spPr>
          <a:xfrm>
            <a:off x="2575745" y="5399187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592821-E54B-17F8-856A-D39F1ADF2BC9}"/>
              </a:ext>
            </a:extLst>
          </p:cNvPr>
          <p:cNvSpPr txBox="1"/>
          <p:nvPr/>
        </p:nvSpPr>
        <p:spPr>
          <a:xfrm>
            <a:off x="976542" y="869971"/>
            <a:ext cx="366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Delete (7,2)</a:t>
            </a:r>
          </a:p>
        </p:txBody>
      </p:sp>
    </p:spTree>
    <p:extLst>
      <p:ext uri="{BB962C8B-B14F-4D97-AF65-F5344CB8AC3E}">
        <p14:creationId xmlns:p14="http://schemas.microsoft.com/office/powerpoint/2010/main" val="2406899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53308C-3FE7-7D13-C0C0-758A88197D88}"/>
              </a:ext>
            </a:extLst>
          </p:cNvPr>
          <p:cNvCxnSpPr>
            <a:cxnSpLocks/>
          </p:cNvCxnSpPr>
          <p:nvPr/>
        </p:nvCxnSpPr>
        <p:spPr>
          <a:xfrm>
            <a:off x="3224254" y="2113990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8211AF-17DF-6CE7-9975-EA641BFE081B}"/>
              </a:ext>
            </a:extLst>
          </p:cNvPr>
          <p:cNvSpPr txBox="1"/>
          <p:nvPr/>
        </p:nvSpPr>
        <p:spPr>
          <a:xfrm>
            <a:off x="2640369" y="1590160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AD5C67-9AA5-66FA-B89A-57CAE8A5EB48}"/>
              </a:ext>
            </a:extLst>
          </p:cNvPr>
          <p:cNvSpPr/>
          <p:nvPr/>
        </p:nvSpPr>
        <p:spPr>
          <a:xfrm>
            <a:off x="5860832" y="1406104"/>
            <a:ext cx="1062361" cy="63030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BDCA72-E011-0DE5-CCE3-7B15D501C9ED}"/>
              </a:ext>
            </a:extLst>
          </p:cNvPr>
          <p:cNvSpPr/>
          <p:nvPr/>
        </p:nvSpPr>
        <p:spPr>
          <a:xfrm>
            <a:off x="4645720" y="2666748"/>
            <a:ext cx="982459" cy="605613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ECB512-DA15-609E-BB53-CF6453EE7611}"/>
              </a:ext>
            </a:extLst>
          </p:cNvPr>
          <p:cNvSpPr/>
          <p:nvPr/>
        </p:nvSpPr>
        <p:spPr>
          <a:xfrm>
            <a:off x="6839066" y="2682579"/>
            <a:ext cx="982459" cy="573950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48D6AC-D2E5-CD92-1218-49F1EAF16FD1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5136950" y="1944103"/>
            <a:ext cx="879461" cy="7226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ED048-CC7A-EE2F-8CB0-DE463B9E3FED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6767614" y="1944103"/>
            <a:ext cx="562682" cy="73847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952710-C0DC-861A-C434-30975E821D09}"/>
              </a:ext>
            </a:extLst>
          </p:cNvPr>
          <p:cNvCxnSpPr>
            <a:cxnSpLocks/>
          </p:cNvCxnSpPr>
          <p:nvPr/>
        </p:nvCxnSpPr>
        <p:spPr>
          <a:xfrm flipV="1">
            <a:off x="3277430" y="3536415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4D9730-8940-CF4B-9C15-963B23C6A5A8}"/>
              </a:ext>
            </a:extLst>
          </p:cNvPr>
          <p:cNvCxnSpPr>
            <a:cxnSpLocks/>
          </p:cNvCxnSpPr>
          <p:nvPr/>
        </p:nvCxnSpPr>
        <p:spPr>
          <a:xfrm>
            <a:off x="3253752" y="4834454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BF6D7A-F949-2975-318D-83AEF9D7B82F}"/>
              </a:ext>
            </a:extLst>
          </p:cNvPr>
          <p:cNvSpPr/>
          <p:nvPr/>
        </p:nvSpPr>
        <p:spPr>
          <a:xfrm>
            <a:off x="3602153" y="3913469"/>
            <a:ext cx="985422" cy="630304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7C16FA-C0FE-6A0B-EBA6-2C9E823C7A8A}"/>
              </a:ext>
            </a:extLst>
          </p:cNvPr>
          <p:cNvSpPr/>
          <p:nvPr/>
        </p:nvSpPr>
        <p:spPr>
          <a:xfrm>
            <a:off x="5408401" y="3922499"/>
            <a:ext cx="985421" cy="63030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DC042-10CB-FC51-6F2C-C0FDD588A188}"/>
              </a:ext>
            </a:extLst>
          </p:cNvPr>
          <p:cNvSpPr txBox="1"/>
          <p:nvPr/>
        </p:nvSpPr>
        <p:spPr>
          <a:xfrm>
            <a:off x="2640368" y="2859442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E67BC-04E9-E4FF-72DE-65CCBB83581C}"/>
              </a:ext>
            </a:extLst>
          </p:cNvPr>
          <p:cNvSpPr txBox="1"/>
          <p:nvPr/>
        </p:nvSpPr>
        <p:spPr>
          <a:xfrm>
            <a:off x="2575745" y="4180628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AFA12E-2BAC-9F6C-8B33-68EBDE051BD3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5484301" y="3183671"/>
            <a:ext cx="416811" cy="73882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C140F9-562F-159A-3C68-7F3B34390C01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4094864" y="3183671"/>
            <a:ext cx="694734" cy="72979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B84E1D-A64D-D9B5-5F07-6A7768FD6B3E}"/>
              </a:ext>
            </a:extLst>
          </p:cNvPr>
          <p:cNvCxnSpPr>
            <a:cxnSpLocks/>
          </p:cNvCxnSpPr>
          <p:nvPr/>
        </p:nvCxnSpPr>
        <p:spPr>
          <a:xfrm flipV="1">
            <a:off x="3253752" y="6107073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5637FE-1B62-CB0D-5327-89F7D5E10AAD}"/>
              </a:ext>
            </a:extLst>
          </p:cNvPr>
          <p:cNvSpPr txBox="1"/>
          <p:nvPr/>
        </p:nvSpPr>
        <p:spPr>
          <a:xfrm>
            <a:off x="2575745" y="5399187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592821-E54B-17F8-856A-D39F1ADF2BC9}"/>
              </a:ext>
            </a:extLst>
          </p:cNvPr>
          <p:cNvSpPr txBox="1"/>
          <p:nvPr/>
        </p:nvSpPr>
        <p:spPr>
          <a:xfrm>
            <a:off x="976542" y="869971"/>
            <a:ext cx="366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Delete (7,2)</a:t>
            </a:r>
          </a:p>
        </p:txBody>
      </p:sp>
    </p:spTree>
    <p:extLst>
      <p:ext uri="{BB962C8B-B14F-4D97-AF65-F5344CB8AC3E}">
        <p14:creationId xmlns:p14="http://schemas.microsoft.com/office/powerpoint/2010/main" val="1144984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E7D199-2E10-320C-D61C-2D1061550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47" y="927442"/>
            <a:ext cx="5108902" cy="5003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800D92-A9F9-8692-C8A8-F5707EC26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600" y="927442"/>
            <a:ext cx="5542193" cy="500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3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ctrTitle"/>
          </p:nvPr>
        </p:nvSpPr>
        <p:spPr>
          <a:xfrm>
            <a:off x="582200" y="2336000"/>
            <a:ext cx="5513800" cy="218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2"/>
                </a:solidFill>
                <a:latin typeface="Playfair Display Black" panose="00000A00000000000000" pitchFamily="2" charset="0"/>
              </a:rPr>
              <a:t>Nearest </a:t>
            </a:r>
            <a:r>
              <a:rPr lang="en-US" sz="6000" dirty="0" err="1">
                <a:solidFill>
                  <a:schemeClr val="dk2"/>
                </a:solidFill>
                <a:latin typeface="Playfair Display Black" panose="00000A00000000000000" pitchFamily="2" charset="0"/>
              </a:rPr>
              <a:t>Neighbour</a:t>
            </a:r>
            <a:r>
              <a:rPr lang="en-US" sz="6000" dirty="0">
                <a:solidFill>
                  <a:schemeClr val="dk2"/>
                </a:solidFill>
                <a:latin typeface="Playfair Display Black" panose="00000A00000000000000" pitchFamily="2" charset="0"/>
              </a:rPr>
              <a:t> Search</a:t>
            </a:r>
            <a:endParaRPr lang="en-US" sz="14933" dirty="0">
              <a:solidFill>
                <a:schemeClr val="lt2"/>
              </a:solidFill>
              <a:latin typeface="Playfair Display Black" panose="00000A00000000000000" pitchFamily="2" charset="0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pic>
        <p:nvPicPr>
          <p:cNvPr id="3" name="Picture 2" descr="A picture containing screenshot, line, colorfulness">
            <a:extLst>
              <a:ext uri="{FF2B5EF4-FFF2-40B4-BE49-F238E27FC236}">
                <a16:creationId xmlns:a16="http://schemas.microsoft.com/office/drawing/2014/main" id="{3FC99B03-B590-D6D8-33BC-82729A67A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7" y="1571766"/>
            <a:ext cx="4548305" cy="4324209"/>
          </a:xfrm>
          <a:prstGeom prst="rect">
            <a:avLst/>
          </a:prstGeom>
        </p:spPr>
      </p:pic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49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D04678-FFD4-D412-DE6C-71FC12A24E60}"/>
              </a:ext>
            </a:extLst>
          </p:cNvPr>
          <p:cNvCxnSpPr>
            <a:cxnSpLocks/>
          </p:cNvCxnSpPr>
          <p:nvPr/>
        </p:nvCxnSpPr>
        <p:spPr>
          <a:xfrm flipV="1">
            <a:off x="941032" y="1680200"/>
            <a:ext cx="0" cy="392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256CC9-0C22-9E49-B921-480734D1A3B5}"/>
              </a:ext>
            </a:extLst>
          </p:cNvPr>
          <p:cNvCxnSpPr>
            <a:cxnSpLocks/>
          </p:cNvCxnSpPr>
          <p:nvPr/>
        </p:nvCxnSpPr>
        <p:spPr>
          <a:xfrm>
            <a:off x="941032" y="5604130"/>
            <a:ext cx="4305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DE5F2C-25CF-59F6-8684-E44E41334A1B}"/>
              </a:ext>
            </a:extLst>
          </p:cNvPr>
          <p:cNvSpPr txBox="1"/>
          <p:nvPr/>
        </p:nvSpPr>
        <p:spPr>
          <a:xfrm>
            <a:off x="2585533" y="5604130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43473-C67D-D437-04F8-7F5D88F64AFD}"/>
              </a:ext>
            </a:extLst>
          </p:cNvPr>
          <p:cNvSpPr txBox="1"/>
          <p:nvPr/>
        </p:nvSpPr>
        <p:spPr>
          <a:xfrm>
            <a:off x="319929" y="3238339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0E1816-7958-1119-C296-3C26D6F954A5}"/>
              </a:ext>
            </a:extLst>
          </p:cNvPr>
          <p:cNvCxnSpPr>
            <a:cxnSpLocks/>
          </p:cNvCxnSpPr>
          <p:nvPr/>
        </p:nvCxnSpPr>
        <p:spPr>
          <a:xfrm flipV="1">
            <a:off x="3275859" y="1751221"/>
            <a:ext cx="0" cy="385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直線單箭頭接點 8">
            <a:extLst>
              <a:ext uri="{FF2B5EF4-FFF2-40B4-BE49-F238E27FC236}">
                <a16:creationId xmlns:a16="http://schemas.microsoft.com/office/drawing/2014/main" id="{2791F1AB-2E60-B5FC-37DF-A7F252670DA8}"/>
              </a:ext>
            </a:extLst>
          </p:cNvPr>
          <p:cNvSpPr/>
          <p:nvPr/>
        </p:nvSpPr>
        <p:spPr>
          <a:xfrm>
            <a:off x="1463829" y="2088265"/>
            <a:ext cx="0" cy="0"/>
          </a:xfrm>
          <a:prstGeom prst="straightConnector1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B60510-F5FC-6F88-E45E-895962760CF0}"/>
              </a:ext>
            </a:extLst>
          </p:cNvPr>
          <p:cNvSpPr/>
          <p:nvPr/>
        </p:nvSpPr>
        <p:spPr>
          <a:xfrm>
            <a:off x="1570505" y="4547264"/>
            <a:ext cx="157666" cy="17755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056AEA-C4E9-D368-CC1A-984E8FACB191}"/>
              </a:ext>
            </a:extLst>
          </p:cNvPr>
          <p:cNvSpPr/>
          <p:nvPr/>
        </p:nvSpPr>
        <p:spPr>
          <a:xfrm>
            <a:off x="2526030" y="4167427"/>
            <a:ext cx="157666" cy="1775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E5F3EA-76CD-9BA1-9C1B-E7277D7903DB}"/>
              </a:ext>
            </a:extLst>
          </p:cNvPr>
          <p:cNvCxnSpPr>
            <a:cxnSpLocks/>
          </p:cNvCxnSpPr>
          <p:nvPr/>
        </p:nvCxnSpPr>
        <p:spPr>
          <a:xfrm flipH="1">
            <a:off x="941032" y="4256204"/>
            <a:ext cx="2334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6BEA4F-D739-586A-A4B2-E76244F7E410}"/>
              </a:ext>
            </a:extLst>
          </p:cNvPr>
          <p:cNvCxnSpPr>
            <a:cxnSpLocks/>
          </p:cNvCxnSpPr>
          <p:nvPr/>
        </p:nvCxnSpPr>
        <p:spPr>
          <a:xfrm flipH="1">
            <a:off x="3275859" y="3592282"/>
            <a:ext cx="18643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FD040AC-6D24-0A2D-0AA9-10D24A4FEE49}"/>
              </a:ext>
            </a:extLst>
          </p:cNvPr>
          <p:cNvSpPr/>
          <p:nvPr/>
        </p:nvSpPr>
        <p:spPr>
          <a:xfrm>
            <a:off x="3849535" y="3503505"/>
            <a:ext cx="157666" cy="1775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CD6C20-2595-BF7C-7E39-E0E166C08B6D}"/>
              </a:ext>
            </a:extLst>
          </p:cNvPr>
          <p:cNvSpPr/>
          <p:nvPr/>
        </p:nvSpPr>
        <p:spPr>
          <a:xfrm>
            <a:off x="3533869" y="2829543"/>
            <a:ext cx="157666" cy="177553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922CF0-7560-3177-022F-2EA4D7D34069}"/>
              </a:ext>
            </a:extLst>
          </p:cNvPr>
          <p:cNvSpPr/>
          <p:nvPr/>
        </p:nvSpPr>
        <p:spPr>
          <a:xfrm>
            <a:off x="2249453" y="3166571"/>
            <a:ext cx="157666" cy="17755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B77627-C893-F36E-8AB0-89960BDF005F}"/>
              </a:ext>
            </a:extLst>
          </p:cNvPr>
          <p:cNvCxnSpPr>
            <a:cxnSpLocks/>
          </p:cNvCxnSpPr>
          <p:nvPr/>
        </p:nvCxnSpPr>
        <p:spPr>
          <a:xfrm flipV="1">
            <a:off x="1649338" y="4256203"/>
            <a:ext cx="0" cy="1347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FF5048-B21D-9B1D-C7AB-C10CB3373F76}"/>
              </a:ext>
            </a:extLst>
          </p:cNvPr>
          <p:cNvCxnSpPr>
            <a:cxnSpLocks/>
          </p:cNvCxnSpPr>
          <p:nvPr/>
        </p:nvCxnSpPr>
        <p:spPr>
          <a:xfrm flipV="1">
            <a:off x="2306970" y="1751221"/>
            <a:ext cx="0" cy="250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5607FA-C15B-3D45-68C1-B3C9FE2E0BBD}"/>
              </a:ext>
            </a:extLst>
          </p:cNvPr>
          <p:cNvCxnSpPr>
            <a:cxnSpLocks/>
          </p:cNvCxnSpPr>
          <p:nvPr/>
        </p:nvCxnSpPr>
        <p:spPr>
          <a:xfrm flipV="1">
            <a:off x="3612702" y="1751221"/>
            <a:ext cx="0" cy="184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83DA2AA-D687-803B-9598-C6CA7F0880AD}"/>
              </a:ext>
            </a:extLst>
          </p:cNvPr>
          <p:cNvSpPr/>
          <p:nvPr/>
        </p:nvSpPr>
        <p:spPr>
          <a:xfrm>
            <a:off x="3197026" y="4851433"/>
            <a:ext cx="157666" cy="177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51F666-5BAF-26C1-EDEC-72BD27883BA8}"/>
              </a:ext>
            </a:extLst>
          </p:cNvPr>
          <p:cNvSpPr/>
          <p:nvPr/>
        </p:nvSpPr>
        <p:spPr>
          <a:xfrm>
            <a:off x="2860184" y="2209900"/>
            <a:ext cx="157666" cy="17755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74B368-922B-E619-1113-05CA89C95FC9}"/>
              </a:ext>
            </a:extLst>
          </p:cNvPr>
          <p:cNvCxnSpPr>
            <a:cxnSpLocks/>
          </p:cNvCxnSpPr>
          <p:nvPr/>
        </p:nvCxnSpPr>
        <p:spPr>
          <a:xfrm flipH="1">
            <a:off x="2306970" y="2298677"/>
            <a:ext cx="94637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DF4E28-2339-B2FB-9C06-9532F346F49A}"/>
              </a:ext>
            </a:extLst>
          </p:cNvPr>
          <p:cNvCxnSpPr>
            <a:cxnSpLocks/>
          </p:cNvCxnSpPr>
          <p:nvPr/>
        </p:nvCxnSpPr>
        <p:spPr>
          <a:xfrm>
            <a:off x="941032" y="1751221"/>
            <a:ext cx="4199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628706-5E51-97D7-92E2-07DB6D7D697D}"/>
              </a:ext>
            </a:extLst>
          </p:cNvPr>
          <p:cNvCxnSpPr/>
          <p:nvPr/>
        </p:nvCxnSpPr>
        <p:spPr>
          <a:xfrm>
            <a:off x="5140170" y="1751221"/>
            <a:ext cx="0" cy="385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CDD1CA-3F06-424A-573E-D54BC2C1F411}"/>
              </a:ext>
            </a:extLst>
          </p:cNvPr>
          <p:cNvCxnSpPr>
            <a:cxnSpLocks/>
          </p:cNvCxnSpPr>
          <p:nvPr/>
        </p:nvCxnSpPr>
        <p:spPr>
          <a:xfrm>
            <a:off x="6046688" y="1916726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74F503-AF89-76C9-462F-2446CDB56CB2}"/>
              </a:ext>
            </a:extLst>
          </p:cNvPr>
          <p:cNvSpPr txBox="1"/>
          <p:nvPr/>
        </p:nvSpPr>
        <p:spPr>
          <a:xfrm>
            <a:off x="5462803" y="1392896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D1F7D5-B031-CF52-D0DC-7E4B2FBA4B04}"/>
              </a:ext>
            </a:extLst>
          </p:cNvPr>
          <p:cNvSpPr/>
          <p:nvPr/>
        </p:nvSpPr>
        <p:spPr>
          <a:xfrm>
            <a:off x="8683266" y="1208840"/>
            <a:ext cx="1062361" cy="6303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ABDA6D0-DB32-E5A9-DB04-5320A28C71D3}"/>
              </a:ext>
            </a:extLst>
          </p:cNvPr>
          <p:cNvSpPr/>
          <p:nvPr/>
        </p:nvSpPr>
        <p:spPr>
          <a:xfrm>
            <a:off x="7468154" y="2469484"/>
            <a:ext cx="982459" cy="6056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F5B33C-EFD1-DDCC-8B75-426FD6AD90F9}"/>
              </a:ext>
            </a:extLst>
          </p:cNvPr>
          <p:cNvSpPr/>
          <p:nvPr/>
        </p:nvSpPr>
        <p:spPr>
          <a:xfrm>
            <a:off x="9661500" y="2485315"/>
            <a:ext cx="982459" cy="5739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0F5433-F2DE-C434-B6F7-5714B490B9AA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959384" y="1746839"/>
            <a:ext cx="879461" cy="722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BEA205-DEEB-0D8B-4E96-8513DBD499F2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9590048" y="1746839"/>
            <a:ext cx="562682" cy="738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89733C-7B75-718B-4BDE-883962974347}"/>
              </a:ext>
            </a:extLst>
          </p:cNvPr>
          <p:cNvCxnSpPr>
            <a:cxnSpLocks/>
          </p:cNvCxnSpPr>
          <p:nvPr/>
        </p:nvCxnSpPr>
        <p:spPr>
          <a:xfrm flipV="1">
            <a:off x="6099864" y="3339151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2663E7-CCFA-402B-5F60-1976F90BC671}"/>
              </a:ext>
            </a:extLst>
          </p:cNvPr>
          <p:cNvCxnSpPr>
            <a:cxnSpLocks/>
          </p:cNvCxnSpPr>
          <p:nvPr/>
        </p:nvCxnSpPr>
        <p:spPr>
          <a:xfrm>
            <a:off x="6076186" y="4637190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204EDCA-64E9-B823-D437-BE2FA6AE797B}"/>
              </a:ext>
            </a:extLst>
          </p:cNvPr>
          <p:cNvSpPr/>
          <p:nvPr/>
        </p:nvSpPr>
        <p:spPr>
          <a:xfrm>
            <a:off x="6424587" y="3716205"/>
            <a:ext cx="985422" cy="6303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2EC08C-9EBC-0CC5-7417-54867F8B58D2}"/>
              </a:ext>
            </a:extLst>
          </p:cNvPr>
          <p:cNvSpPr/>
          <p:nvPr/>
        </p:nvSpPr>
        <p:spPr>
          <a:xfrm>
            <a:off x="8230835" y="3725235"/>
            <a:ext cx="985421" cy="6303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D88D37-8F6F-F111-AD6F-26461ED58FD6}"/>
              </a:ext>
            </a:extLst>
          </p:cNvPr>
          <p:cNvSpPr/>
          <p:nvPr/>
        </p:nvSpPr>
        <p:spPr>
          <a:xfrm>
            <a:off x="8922774" y="5011147"/>
            <a:ext cx="1039060" cy="7078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6,10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9EE4AA-A173-5222-58AF-7989BF0DD889}"/>
              </a:ext>
            </a:extLst>
          </p:cNvPr>
          <p:cNvSpPr/>
          <p:nvPr/>
        </p:nvSpPr>
        <p:spPr>
          <a:xfrm>
            <a:off x="10594926" y="3760851"/>
            <a:ext cx="985421" cy="57645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7A7F20-BEF9-2A7B-9449-8CB9798AC5D1}"/>
              </a:ext>
            </a:extLst>
          </p:cNvPr>
          <p:cNvSpPr txBox="1"/>
          <p:nvPr/>
        </p:nvSpPr>
        <p:spPr>
          <a:xfrm>
            <a:off x="5462802" y="2662178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A0A93D-D699-5311-DAAF-16A5842F809C}"/>
              </a:ext>
            </a:extLst>
          </p:cNvPr>
          <p:cNvSpPr txBox="1"/>
          <p:nvPr/>
        </p:nvSpPr>
        <p:spPr>
          <a:xfrm>
            <a:off x="5398179" y="3983364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7ECBC7-2C89-9983-4557-19A9CB62B045}"/>
              </a:ext>
            </a:extLst>
          </p:cNvPr>
          <p:cNvCxnSpPr>
            <a:cxnSpLocks/>
            <a:stCxn id="30" idx="5"/>
            <a:endCxn id="37" idx="0"/>
          </p:cNvCxnSpPr>
          <p:nvPr/>
        </p:nvCxnSpPr>
        <p:spPr>
          <a:xfrm>
            <a:off x="8306735" y="2986407"/>
            <a:ext cx="416811" cy="738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9060D-BE68-FF73-6BEB-E4A187394031}"/>
              </a:ext>
            </a:extLst>
          </p:cNvPr>
          <p:cNvCxnSpPr>
            <a:cxnSpLocks/>
            <a:stCxn id="31" idx="5"/>
            <a:endCxn id="39" idx="0"/>
          </p:cNvCxnSpPr>
          <p:nvPr/>
        </p:nvCxnSpPr>
        <p:spPr>
          <a:xfrm>
            <a:off x="10500081" y="2975212"/>
            <a:ext cx="587556" cy="78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E439F63-1338-B7D0-ACD3-8207381E5648}"/>
              </a:ext>
            </a:extLst>
          </p:cNvPr>
          <p:cNvCxnSpPr>
            <a:cxnSpLocks/>
            <a:stCxn id="30" idx="3"/>
            <a:endCxn id="36" idx="0"/>
          </p:cNvCxnSpPr>
          <p:nvPr/>
        </p:nvCxnSpPr>
        <p:spPr>
          <a:xfrm flipH="1">
            <a:off x="6917298" y="2986407"/>
            <a:ext cx="694734" cy="729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018DAA-89AB-0325-9BF7-45F9F688AC9C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9071944" y="4263234"/>
            <a:ext cx="370360" cy="747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6A8C2B-E897-0976-C5D6-D6A85D1FDA64}"/>
              </a:ext>
            </a:extLst>
          </p:cNvPr>
          <p:cNvCxnSpPr>
            <a:cxnSpLocks/>
          </p:cNvCxnSpPr>
          <p:nvPr/>
        </p:nvCxnSpPr>
        <p:spPr>
          <a:xfrm flipV="1">
            <a:off x="6076186" y="5909809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BD6986-414A-2231-73A8-7E26ED1306EE}"/>
              </a:ext>
            </a:extLst>
          </p:cNvPr>
          <p:cNvSpPr txBox="1"/>
          <p:nvPr/>
        </p:nvSpPr>
        <p:spPr>
          <a:xfrm>
            <a:off x="5398179" y="5201923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A40D42-AEEA-D097-1B4A-7D287C14D178}"/>
              </a:ext>
            </a:extLst>
          </p:cNvPr>
          <p:cNvSpPr/>
          <p:nvPr/>
        </p:nvSpPr>
        <p:spPr>
          <a:xfrm>
            <a:off x="1208397" y="3825000"/>
            <a:ext cx="157666" cy="177553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0F4A9C8-7613-3E6B-E35C-90FC7811271B}"/>
              </a:ext>
            </a:extLst>
          </p:cNvPr>
          <p:cNvSpPr/>
          <p:nvPr/>
        </p:nvSpPr>
        <p:spPr>
          <a:xfrm>
            <a:off x="2293733" y="888613"/>
            <a:ext cx="1062361" cy="630305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1,4</a:t>
            </a:r>
          </a:p>
        </p:txBody>
      </p:sp>
    </p:spTree>
    <p:extLst>
      <p:ext uri="{BB962C8B-B14F-4D97-AF65-F5344CB8AC3E}">
        <p14:creationId xmlns:p14="http://schemas.microsoft.com/office/powerpoint/2010/main" val="309943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D04678-FFD4-D412-DE6C-71FC12A24E60}"/>
              </a:ext>
            </a:extLst>
          </p:cNvPr>
          <p:cNvCxnSpPr>
            <a:cxnSpLocks/>
          </p:cNvCxnSpPr>
          <p:nvPr/>
        </p:nvCxnSpPr>
        <p:spPr>
          <a:xfrm flipV="1">
            <a:off x="941032" y="1680200"/>
            <a:ext cx="0" cy="392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256CC9-0C22-9E49-B921-480734D1A3B5}"/>
              </a:ext>
            </a:extLst>
          </p:cNvPr>
          <p:cNvCxnSpPr>
            <a:cxnSpLocks/>
          </p:cNvCxnSpPr>
          <p:nvPr/>
        </p:nvCxnSpPr>
        <p:spPr>
          <a:xfrm>
            <a:off x="941032" y="5604130"/>
            <a:ext cx="4305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DE5F2C-25CF-59F6-8684-E44E41334A1B}"/>
              </a:ext>
            </a:extLst>
          </p:cNvPr>
          <p:cNvSpPr txBox="1"/>
          <p:nvPr/>
        </p:nvSpPr>
        <p:spPr>
          <a:xfrm>
            <a:off x="2585533" y="5604130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43473-C67D-D437-04F8-7F5D88F64AFD}"/>
              </a:ext>
            </a:extLst>
          </p:cNvPr>
          <p:cNvSpPr txBox="1"/>
          <p:nvPr/>
        </p:nvSpPr>
        <p:spPr>
          <a:xfrm>
            <a:off x="319929" y="3238339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0E1816-7958-1119-C296-3C26D6F954A5}"/>
              </a:ext>
            </a:extLst>
          </p:cNvPr>
          <p:cNvCxnSpPr>
            <a:cxnSpLocks/>
          </p:cNvCxnSpPr>
          <p:nvPr/>
        </p:nvCxnSpPr>
        <p:spPr>
          <a:xfrm flipV="1">
            <a:off x="3275859" y="1751221"/>
            <a:ext cx="0" cy="385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直線單箭頭接點 8">
            <a:extLst>
              <a:ext uri="{FF2B5EF4-FFF2-40B4-BE49-F238E27FC236}">
                <a16:creationId xmlns:a16="http://schemas.microsoft.com/office/drawing/2014/main" id="{2791F1AB-2E60-B5FC-37DF-A7F252670DA8}"/>
              </a:ext>
            </a:extLst>
          </p:cNvPr>
          <p:cNvSpPr/>
          <p:nvPr/>
        </p:nvSpPr>
        <p:spPr>
          <a:xfrm>
            <a:off x="1463829" y="2088265"/>
            <a:ext cx="0" cy="0"/>
          </a:xfrm>
          <a:prstGeom prst="straightConnector1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B60510-F5FC-6F88-E45E-895962760CF0}"/>
              </a:ext>
            </a:extLst>
          </p:cNvPr>
          <p:cNvSpPr/>
          <p:nvPr/>
        </p:nvSpPr>
        <p:spPr>
          <a:xfrm>
            <a:off x="1570505" y="4547264"/>
            <a:ext cx="157666" cy="17755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056AEA-C4E9-D368-CC1A-984E8FACB191}"/>
              </a:ext>
            </a:extLst>
          </p:cNvPr>
          <p:cNvSpPr/>
          <p:nvPr/>
        </p:nvSpPr>
        <p:spPr>
          <a:xfrm>
            <a:off x="2526030" y="4167427"/>
            <a:ext cx="157666" cy="1775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E5F3EA-76CD-9BA1-9C1B-E7277D7903DB}"/>
              </a:ext>
            </a:extLst>
          </p:cNvPr>
          <p:cNvCxnSpPr>
            <a:cxnSpLocks/>
          </p:cNvCxnSpPr>
          <p:nvPr/>
        </p:nvCxnSpPr>
        <p:spPr>
          <a:xfrm flipH="1">
            <a:off x="941032" y="4256204"/>
            <a:ext cx="2334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6BEA4F-D739-586A-A4B2-E76244F7E410}"/>
              </a:ext>
            </a:extLst>
          </p:cNvPr>
          <p:cNvCxnSpPr>
            <a:cxnSpLocks/>
          </p:cNvCxnSpPr>
          <p:nvPr/>
        </p:nvCxnSpPr>
        <p:spPr>
          <a:xfrm flipH="1">
            <a:off x="3275859" y="3592282"/>
            <a:ext cx="18643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FD040AC-6D24-0A2D-0AA9-10D24A4FEE49}"/>
              </a:ext>
            </a:extLst>
          </p:cNvPr>
          <p:cNvSpPr/>
          <p:nvPr/>
        </p:nvSpPr>
        <p:spPr>
          <a:xfrm>
            <a:off x="3849535" y="3503505"/>
            <a:ext cx="157666" cy="1775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CD6C20-2595-BF7C-7E39-E0E166C08B6D}"/>
              </a:ext>
            </a:extLst>
          </p:cNvPr>
          <p:cNvSpPr/>
          <p:nvPr/>
        </p:nvSpPr>
        <p:spPr>
          <a:xfrm>
            <a:off x="3533869" y="2829543"/>
            <a:ext cx="157666" cy="177553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922CF0-7560-3177-022F-2EA4D7D34069}"/>
              </a:ext>
            </a:extLst>
          </p:cNvPr>
          <p:cNvSpPr/>
          <p:nvPr/>
        </p:nvSpPr>
        <p:spPr>
          <a:xfrm>
            <a:off x="2249453" y="3166571"/>
            <a:ext cx="157666" cy="17755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B77627-C893-F36E-8AB0-89960BDF005F}"/>
              </a:ext>
            </a:extLst>
          </p:cNvPr>
          <p:cNvCxnSpPr>
            <a:cxnSpLocks/>
          </p:cNvCxnSpPr>
          <p:nvPr/>
        </p:nvCxnSpPr>
        <p:spPr>
          <a:xfrm flipV="1">
            <a:off x="1649338" y="4256203"/>
            <a:ext cx="0" cy="1347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FF5048-B21D-9B1D-C7AB-C10CB3373F76}"/>
              </a:ext>
            </a:extLst>
          </p:cNvPr>
          <p:cNvCxnSpPr>
            <a:cxnSpLocks/>
          </p:cNvCxnSpPr>
          <p:nvPr/>
        </p:nvCxnSpPr>
        <p:spPr>
          <a:xfrm flipV="1">
            <a:off x="2306970" y="1751221"/>
            <a:ext cx="0" cy="250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5607FA-C15B-3D45-68C1-B3C9FE2E0BBD}"/>
              </a:ext>
            </a:extLst>
          </p:cNvPr>
          <p:cNvCxnSpPr>
            <a:cxnSpLocks/>
          </p:cNvCxnSpPr>
          <p:nvPr/>
        </p:nvCxnSpPr>
        <p:spPr>
          <a:xfrm flipV="1">
            <a:off x="3612702" y="1751221"/>
            <a:ext cx="0" cy="184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83DA2AA-D687-803B-9598-C6CA7F0880AD}"/>
              </a:ext>
            </a:extLst>
          </p:cNvPr>
          <p:cNvSpPr/>
          <p:nvPr/>
        </p:nvSpPr>
        <p:spPr>
          <a:xfrm>
            <a:off x="3197026" y="4851433"/>
            <a:ext cx="157666" cy="177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51F666-5BAF-26C1-EDEC-72BD27883BA8}"/>
              </a:ext>
            </a:extLst>
          </p:cNvPr>
          <p:cNvSpPr/>
          <p:nvPr/>
        </p:nvSpPr>
        <p:spPr>
          <a:xfrm>
            <a:off x="2860184" y="2209900"/>
            <a:ext cx="157666" cy="17755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74B368-922B-E619-1113-05CA89C95FC9}"/>
              </a:ext>
            </a:extLst>
          </p:cNvPr>
          <p:cNvCxnSpPr>
            <a:cxnSpLocks/>
          </p:cNvCxnSpPr>
          <p:nvPr/>
        </p:nvCxnSpPr>
        <p:spPr>
          <a:xfrm flipH="1">
            <a:off x="2306970" y="2298677"/>
            <a:ext cx="94637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DF4E28-2339-B2FB-9C06-9532F346F49A}"/>
              </a:ext>
            </a:extLst>
          </p:cNvPr>
          <p:cNvCxnSpPr>
            <a:cxnSpLocks/>
          </p:cNvCxnSpPr>
          <p:nvPr/>
        </p:nvCxnSpPr>
        <p:spPr>
          <a:xfrm>
            <a:off x="941032" y="1751221"/>
            <a:ext cx="4199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628706-5E51-97D7-92E2-07DB6D7D697D}"/>
              </a:ext>
            </a:extLst>
          </p:cNvPr>
          <p:cNvCxnSpPr/>
          <p:nvPr/>
        </p:nvCxnSpPr>
        <p:spPr>
          <a:xfrm>
            <a:off x="5140170" y="1751221"/>
            <a:ext cx="0" cy="385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CDD1CA-3F06-424A-573E-D54BC2C1F411}"/>
              </a:ext>
            </a:extLst>
          </p:cNvPr>
          <p:cNvCxnSpPr>
            <a:cxnSpLocks/>
          </p:cNvCxnSpPr>
          <p:nvPr/>
        </p:nvCxnSpPr>
        <p:spPr>
          <a:xfrm>
            <a:off x="6046688" y="1916726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74F503-AF89-76C9-462F-2446CDB56CB2}"/>
              </a:ext>
            </a:extLst>
          </p:cNvPr>
          <p:cNvSpPr txBox="1"/>
          <p:nvPr/>
        </p:nvSpPr>
        <p:spPr>
          <a:xfrm>
            <a:off x="5462803" y="1392896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D1F7D5-B031-CF52-D0DC-7E4B2FBA4B04}"/>
              </a:ext>
            </a:extLst>
          </p:cNvPr>
          <p:cNvSpPr/>
          <p:nvPr/>
        </p:nvSpPr>
        <p:spPr>
          <a:xfrm>
            <a:off x="8683266" y="1208840"/>
            <a:ext cx="1062361" cy="6303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ABDA6D0-DB32-E5A9-DB04-5320A28C71D3}"/>
              </a:ext>
            </a:extLst>
          </p:cNvPr>
          <p:cNvSpPr/>
          <p:nvPr/>
        </p:nvSpPr>
        <p:spPr>
          <a:xfrm>
            <a:off x="7468154" y="2469484"/>
            <a:ext cx="982459" cy="6056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F5B33C-EFD1-DDCC-8B75-426FD6AD90F9}"/>
              </a:ext>
            </a:extLst>
          </p:cNvPr>
          <p:cNvSpPr/>
          <p:nvPr/>
        </p:nvSpPr>
        <p:spPr>
          <a:xfrm>
            <a:off x="9661500" y="2485315"/>
            <a:ext cx="982459" cy="5739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0F5433-F2DE-C434-B6F7-5714B490B9AA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959384" y="1746839"/>
            <a:ext cx="879461" cy="722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BEA205-DEEB-0D8B-4E96-8513DBD499F2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9590048" y="1746839"/>
            <a:ext cx="562682" cy="738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89733C-7B75-718B-4BDE-883962974347}"/>
              </a:ext>
            </a:extLst>
          </p:cNvPr>
          <p:cNvCxnSpPr>
            <a:cxnSpLocks/>
          </p:cNvCxnSpPr>
          <p:nvPr/>
        </p:nvCxnSpPr>
        <p:spPr>
          <a:xfrm flipV="1">
            <a:off x="6099864" y="3339151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2663E7-CCFA-402B-5F60-1976F90BC671}"/>
              </a:ext>
            </a:extLst>
          </p:cNvPr>
          <p:cNvCxnSpPr>
            <a:cxnSpLocks/>
          </p:cNvCxnSpPr>
          <p:nvPr/>
        </p:nvCxnSpPr>
        <p:spPr>
          <a:xfrm>
            <a:off x="6076186" y="4637190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204EDCA-64E9-B823-D437-BE2FA6AE797B}"/>
              </a:ext>
            </a:extLst>
          </p:cNvPr>
          <p:cNvSpPr/>
          <p:nvPr/>
        </p:nvSpPr>
        <p:spPr>
          <a:xfrm>
            <a:off x="6424587" y="3716205"/>
            <a:ext cx="985422" cy="6303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2EC08C-9EBC-0CC5-7417-54867F8B58D2}"/>
              </a:ext>
            </a:extLst>
          </p:cNvPr>
          <p:cNvSpPr/>
          <p:nvPr/>
        </p:nvSpPr>
        <p:spPr>
          <a:xfrm>
            <a:off x="8230835" y="3725235"/>
            <a:ext cx="985421" cy="6303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D88D37-8F6F-F111-AD6F-26461ED58FD6}"/>
              </a:ext>
            </a:extLst>
          </p:cNvPr>
          <p:cNvSpPr/>
          <p:nvPr/>
        </p:nvSpPr>
        <p:spPr>
          <a:xfrm>
            <a:off x="8922774" y="5011147"/>
            <a:ext cx="1039060" cy="7078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6,10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9EE4AA-A173-5222-58AF-7989BF0DD889}"/>
              </a:ext>
            </a:extLst>
          </p:cNvPr>
          <p:cNvSpPr/>
          <p:nvPr/>
        </p:nvSpPr>
        <p:spPr>
          <a:xfrm>
            <a:off x="10594926" y="3760851"/>
            <a:ext cx="985421" cy="57645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7A7F20-BEF9-2A7B-9449-8CB9798AC5D1}"/>
              </a:ext>
            </a:extLst>
          </p:cNvPr>
          <p:cNvSpPr txBox="1"/>
          <p:nvPr/>
        </p:nvSpPr>
        <p:spPr>
          <a:xfrm>
            <a:off x="5462802" y="2662178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A0A93D-D699-5311-DAAF-16A5842F809C}"/>
              </a:ext>
            </a:extLst>
          </p:cNvPr>
          <p:cNvSpPr txBox="1"/>
          <p:nvPr/>
        </p:nvSpPr>
        <p:spPr>
          <a:xfrm>
            <a:off x="5398179" y="3983364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7ECBC7-2C89-9983-4557-19A9CB62B045}"/>
              </a:ext>
            </a:extLst>
          </p:cNvPr>
          <p:cNvCxnSpPr>
            <a:cxnSpLocks/>
            <a:stCxn id="30" idx="5"/>
            <a:endCxn id="37" idx="0"/>
          </p:cNvCxnSpPr>
          <p:nvPr/>
        </p:nvCxnSpPr>
        <p:spPr>
          <a:xfrm>
            <a:off x="8306735" y="2986407"/>
            <a:ext cx="416811" cy="738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9060D-BE68-FF73-6BEB-E4A187394031}"/>
              </a:ext>
            </a:extLst>
          </p:cNvPr>
          <p:cNvCxnSpPr>
            <a:cxnSpLocks/>
            <a:stCxn id="31" idx="5"/>
            <a:endCxn id="39" idx="0"/>
          </p:cNvCxnSpPr>
          <p:nvPr/>
        </p:nvCxnSpPr>
        <p:spPr>
          <a:xfrm>
            <a:off x="10500081" y="2975212"/>
            <a:ext cx="587556" cy="78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E439F63-1338-B7D0-ACD3-8207381E5648}"/>
              </a:ext>
            </a:extLst>
          </p:cNvPr>
          <p:cNvCxnSpPr>
            <a:cxnSpLocks/>
            <a:stCxn id="30" idx="3"/>
            <a:endCxn id="36" idx="0"/>
          </p:cNvCxnSpPr>
          <p:nvPr/>
        </p:nvCxnSpPr>
        <p:spPr>
          <a:xfrm flipH="1">
            <a:off x="6917298" y="2986407"/>
            <a:ext cx="694734" cy="729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018DAA-89AB-0325-9BF7-45F9F688AC9C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9071944" y="4263234"/>
            <a:ext cx="370360" cy="747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6A8C2B-E897-0976-C5D6-D6A85D1FDA64}"/>
              </a:ext>
            </a:extLst>
          </p:cNvPr>
          <p:cNvCxnSpPr>
            <a:cxnSpLocks/>
          </p:cNvCxnSpPr>
          <p:nvPr/>
        </p:nvCxnSpPr>
        <p:spPr>
          <a:xfrm flipV="1">
            <a:off x="6076186" y="5909809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BD6986-414A-2231-73A8-7E26ED1306EE}"/>
              </a:ext>
            </a:extLst>
          </p:cNvPr>
          <p:cNvSpPr txBox="1"/>
          <p:nvPr/>
        </p:nvSpPr>
        <p:spPr>
          <a:xfrm>
            <a:off x="5398179" y="5201923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A40D42-AEEA-D097-1B4A-7D287C14D178}"/>
              </a:ext>
            </a:extLst>
          </p:cNvPr>
          <p:cNvSpPr/>
          <p:nvPr/>
        </p:nvSpPr>
        <p:spPr>
          <a:xfrm>
            <a:off x="1217149" y="3835467"/>
            <a:ext cx="157666" cy="177553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0F4A9C8-7613-3E6B-E35C-90FC7811271B}"/>
              </a:ext>
            </a:extLst>
          </p:cNvPr>
          <p:cNvSpPr/>
          <p:nvPr/>
        </p:nvSpPr>
        <p:spPr>
          <a:xfrm>
            <a:off x="2293733" y="888613"/>
            <a:ext cx="1062361" cy="630305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1,4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F69F1793-3F67-4809-4D3D-336E1E3A423C}"/>
              </a:ext>
            </a:extLst>
          </p:cNvPr>
          <p:cNvSpPr/>
          <p:nvPr/>
        </p:nvSpPr>
        <p:spPr>
          <a:xfrm>
            <a:off x="8977275" y="649489"/>
            <a:ext cx="452045" cy="55275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6D46A6-755D-86DC-411D-33276C5E9EF0}"/>
              </a:ext>
            </a:extLst>
          </p:cNvPr>
          <p:cNvCxnSpPr>
            <a:cxnSpLocks/>
            <a:stCxn id="48" idx="5"/>
            <a:endCxn id="22" idx="6"/>
          </p:cNvCxnSpPr>
          <p:nvPr/>
        </p:nvCxnSpPr>
        <p:spPr>
          <a:xfrm>
            <a:off x="1351725" y="3987018"/>
            <a:ext cx="2002967" cy="9531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964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D04678-FFD4-D412-DE6C-71FC12A24E60}"/>
              </a:ext>
            </a:extLst>
          </p:cNvPr>
          <p:cNvCxnSpPr>
            <a:cxnSpLocks/>
          </p:cNvCxnSpPr>
          <p:nvPr/>
        </p:nvCxnSpPr>
        <p:spPr>
          <a:xfrm flipV="1">
            <a:off x="941032" y="1680200"/>
            <a:ext cx="0" cy="392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256CC9-0C22-9E49-B921-480734D1A3B5}"/>
              </a:ext>
            </a:extLst>
          </p:cNvPr>
          <p:cNvCxnSpPr>
            <a:cxnSpLocks/>
          </p:cNvCxnSpPr>
          <p:nvPr/>
        </p:nvCxnSpPr>
        <p:spPr>
          <a:xfrm>
            <a:off x="941032" y="5604130"/>
            <a:ext cx="4305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DE5F2C-25CF-59F6-8684-E44E41334A1B}"/>
              </a:ext>
            </a:extLst>
          </p:cNvPr>
          <p:cNvSpPr txBox="1"/>
          <p:nvPr/>
        </p:nvSpPr>
        <p:spPr>
          <a:xfrm>
            <a:off x="2585533" y="5604130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43473-C67D-D437-04F8-7F5D88F64AFD}"/>
              </a:ext>
            </a:extLst>
          </p:cNvPr>
          <p:cNvSpPr txBox="1"/>
          <p:nvPr/>
        </p:nvSpPr>
        <p:spPr>
          <a:xfrm>
            <a:off x="319929" y="3238339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0E1816-7958-1119-C296-3C26D6F954A5}"/>
              </a:ext>
            </a:extLst>
          </p:cNvPr>
          <p:cNvCxnSpPr>
            <a:cxnSpLocks/>
          </p:cNvCxnSpPr>
          <p:nvPr/>
        </p:nvCxnSpPr>
        <p:spPr>
          <a:xfrm flipV="1">
            <a:off x="3275859" y="1751221"/>
            <a:ext cx="0" cy="385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直線單箭頭接點 8">
            <a:extLst>
              <a:ext uri="{FF2B5EF4-FFF2-40B4-BE49-F238E27FC236}">
                <a16:creationId xmlns:a16="http://schemas.microsoft.com/office/drawing/2014/main" id="{2791F1AB-2E60-B5FC-37DF-A7F252670DA8}"/>
              </a:ext>
            </a:extLst>
          </p:cNvPr>
          <p:cNvSpPr/>
          <p:nvPr/>
        </p:nvSpPr>
        <p:spPr>
          <a:xfrm>
            <a:off x="1463829" y="2088265"/>
            <a:ext cx="0" cy="0"/>
          </a:xfrm>
          <a:prstGeom prst="straightConnector1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B60510-F5FC-6F88-E45E-895962760CF0}"/>
              </a:ext>
            </a:extLst>
          </p:cNvPr>
          <p:cNvSpPr/>
          <p:nvPr/>
        </p:nvSpPr>
        <p:spPr>
          <a:xfrm>
            <a:off x="1570505" y="4547264"/>
            <a:ext cx="157666" cy="17755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056AEA-C4E9-D368-CC1A-984E8FACB191}"/>
              </a:ext>
            </a:extLst>
          </p:cNvPr>
          <p:cNvSpPr/>
          <p:nvPr/>
        </p:nvSpPr>
        <p:spPr>
          <a:xfrm>
            <a:off x="2526030" y="4167427"/>
            <a:ext cx="157666" cy="1775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E5F3EA-76CD-9BA1-9C1B-E7277D7903DB}"/>
              </a:ext>
            </a:extLst>
          </p:cNvPr>
          <p:cNvCxnSpPr>
            <a:cxnSpLocks/>
          </p:cNvCxnSpPr>
          <p:nvPr/>
        </p:nvCxnSpPr>
        <p:spPr>
          <a:xfrm flipH="1">
            <a:off x="941032" y="4256204"/>
            <a:ext cx="2334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6BEA4F-D739-586A-A4B2-E76244F7E410}"/>
              </a:ext>
            </a:extLst>
          </p:cNvPr>
          <p:cNvCxnSpPr>
            <a:cxnSpLocks/>
          </p:cNvCxnSpPr>
          <p:nvPr/>
        </p:nvCxnSpPr>
        <p:spPr>
          <a:xfrm flipH="1">
            <a:off x="3275859" y="3592282"/>
            <a:ext cx="18643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FD040AC-6D24-0A2D-0AA9-10D24A4FEE49}"/>
              </a:ext>
            </a:extLst>
          </p:cNvPr>
          <p:cNvSpPr/>
          <p:nvPr/>
        </p:nvSpPr>
        <p:spPr>
          <a:xfrm>
            <a:off x="3849535" y="3503505"/>
            <a:ext cx="157666" cy="1775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CD6C20-2595-BF7C-7E39-E0E166C08B6D}"/>
              </a:ext>
            </a:extLst>
          </p:cNvPr>
          <p:cNvSpPr/>
          <p:nvPr/>
        </p:nvSpPr>
        <p:spPr>
          <a:xfrm>
            <a:off x="3533869" y="2829543"/>
            <a:ext cx="157666" cy="177553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922CF0-7560-3177-022F-2EA4D7D34069}"/>
              </a:ext>
            </a:extLst>
          </p:cNvPr>
          <p:cNvSpPr/>
          <p:nvPr/>
        </p:nvSpPr>
        <p:spPr>
          <a:xfrm>
            <a:off x="2249453" y="3166571"/>
            <a:ext cx="157666" cy="17755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B77627-C893-F36E-8AB0-89960BDF005F}"/>
              </a:ext>
            </a:extLst>
          </p:cNvPr>
          <p:cNvCxnSpPr>
            <a:cxnSpLocks/>
          </p:cNvCxnSpPr>
          <p:nvPr/>
        </p:nvCxnSpPr>
        <p:spPr>
          <a:xfrm flipV="1">
            <a:off x="1649338" y="4256203"/>
            <a:ext cx="0" cy="1347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FF5048-B21D-9B1D-C7AB-C10CB3373F76}"/>
              </a:ext>
            </a:extLst>
          </p:cNvPr>
          <p:cNvCxnSpPr>
            <a:cxnSpLocks/>
          </p:cNvCxnSpPr>
          <p:nvPr/>
        </p:nvCxnSpPr>
        <p:spPr>
          <a:xfrm flipV="1">
            <a:off x="2306970" y="1751221"/>
            <a:ext cx="0" cy="250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5607FA-C15B-3D45-68C1-B3C9FE2E0BBD}"/>
              </a:ext>
            </a:extLst>
          </p:cNvPr>
          <p:cNvCxnSpPr>
            <a:cxnSpLocks/>
          </p:cNvCxnSpPr>
          <p:nvPr/>
        </p:nvCxnSpPr>
        <p:spPr>
          <a:xfrm flipV="1">
            <a:off x="3612702" y="1751221"/>
            <a:ext cx="0" cy="184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83DA2AA-D687-803B-9598-C6CA7F0880AD}"/>
              </a:ext>
            </a:extLst>
          </p:cNvPr>
          <p:cNvSpPr/>
          <p:nvPr/>
        </p:nvSpPr>
        <p:spPr>
          <a:xfrm>
            <a:off x="3197026" y="4851433"/>
            <a:ext cx="157666" cy="177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51F666-5BAF-26C1-EDEC-72BD27883BA8}"/>
              </a:ext>
            </a:extLst>
          </p:cNvPr>
          <p:cNvSpPr/>
          <p:nvPr/>
        </p:nvSpPr>
        <p:spPr>
          <a:xfrm>
            <a:off x="2860184" y="2209900"/>
            <a:ext cx="157666" cy="17755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74B368-922B-E619-1113-05CA89C95FC9}"/>
              </a:ext>
            </a:extLst>
          </p:cNvPr>
          <p:cNvCxnSpPr>
            <a:cxnSpLocks/>
          </p:cNvCxnSpPr>
          <p:nvPr/>
        </p:nvCxnSpPr>
        <p:spPr>
          <a:xfrm flipH="1">
            <a:off x="2306970" y="2298677"/>
            <a:ext cx="94637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DF4E28-2339-B2FB-9C06-9532F346F49A}"/>
              </a:ext>
            </a:extLst>
          </p:cNvPr>
          <p:cNvCxnSpPr>
            <a:cxnSpLocks/>
          </p:cNvCxnSpPr>
          <p:nvPr/>
        </p:nvCxnSpPr>
        <p:spPr>
          <a:xfrm>
            <a:off x="941032" y="1751221"/>
            <a:ext cx="4199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628706-5E51-97D7-92E2-07DB6D7D697D}"/>
              </a:ext>
            </a:extLst>
          </p:cNvPr>
          <p:cNvCxnSpPr/>
          <p:nvPr/>
        </p:nvCxnSpPr>
        <p:spPr>
          <a:xfrm>
            <a:off x="5140170" y="1751221"/>
            <a:ext cx="0" cy="385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CDD1CA-3F06-424A-573E-D54BC2C1F411}"/>
              </a:ext>
            </a:extLst>
          </p:cNvPr>
          <p:cNvCxnSpPr>
            <a:cxnSpLocks/>
          </p:cNvCxnSpPr>
          <p:nvPr/>
        </p:nvCxnSpPr>
        <p:spPr>
          <a:xfrm>
            <a:off x="6046688" y="1916726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74F503-AF89-76C9-462F-2446CDB56CB2}"/>
              </a:ext>
            </a:extLst>
          </p:cNvPr>
          <p:cNvSpPr txBox="1"/>
          <p:nvPr/>
        </p:nvSpPr>
        <p:spPr>
          <a:xfrm>
            <a:off x="5462803" y="1392896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D1F7D5-B031-CF52-D0DC-7E4B2FBA4B04}"/>
              </a:ext>
            </a:extLst>
          </p:cNvPr>
          <p:cNvSpPr/>
          <p:nvPr/>
        </p:nvSpPr>
        <p:spPr>
          <a:xfrm>
            <a:off x="8683266" y="1208840"/>
            <a:ext cx="1062361" cy="6303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ABDA6D0-DB32-E5A9-DB04-5320A28C71D3}"/>
              </a:ext>
            </a:extLst>
          </p:cNvPr>
          <p:cNvSpPr/>
          <p:nvPr/>
        </p:nvSpPr>
        <p:spPr>
          <a:xfrm>
            <a:off x="7468154" y="2469484"/>
            <a:ext cx="982459" cy="6056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F5B33C-EFD1-DDCC-8B75-426FD6AD90F9}"/>
              </a:ext>
            </a:extLst>
          </p:cNvPr>
          <p:cNvSpPr/>
          <p:nvPr/>
        </p:nvSpPr>
        <p:spPr>
          <a:xfrm>
            <a:off x="9661500" y="2485315"/>
            <a:ext cx="982459" cy="5739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0F5433-F2DE-C434-B6F7-5714B490B9AA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959384" y="1746839"/>
            <a:ext cx="879461" cy="722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BEA205-DEEB-0D8B-4E96-8513DBD499F2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9590048" y="1746839"/>
            <a:ext cx="562682" cy="738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89733C-7B75-718B-4BDE-883962974347}"/>
              </a:ext>
            </a:extLst>
          </p:cNvPr>
          <p:cNvCxnSpPr>
            <a:cxnSpLocks/>
          </p:cNvCxnSpPr>
          <p:nvPr/>
        </p:nvCxnSpPr>
        <p:spPr>
          <a:xfrm flipV="1">
            <a:off x="6099864" y="3339151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2663E7-CCFA-402B-5F60-1976F90BC671}"/>
              </a:ext>
            </a:extLst>
          </p:cNvPr>
          <p:cNvCxnSpPr>
            <a:cxnSpLocks/>
          </p:cNvCxnSpPr>
          <p:nvPr/>
        </p:nvCxnSpPr>
        <p:spPr>
          <a:xfrm>
            <a:off x="6076186" y="4637190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204EDCA-64E9-B823-D437-BE2FA6AE797B}"/>
              </a:ext>
            </a:extLst>
          </p:cNvPr>
          <p:cNvSpPr/>
          <p:nvPr/>
        </p:nvSpPr>
        <p:spPr>
          <a:xfrm>
            <a:off x="6424587" y="3716205"/>
            <a:ext cx="985422" cy="6303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2EC08C-9EBC-0CC5-7417-54867F8B58D2}"/>
              </a:ext>
            </a:extLst>
          </p:cNvPr>
          <p:cNvSpPr/>
          <p:nvPr/>
        </p:nvSpPr>
        <p:spPr>
          <a:xfrm>
            <a:off x="8230835" y="3725235"/>
            <a:ext cx="985421" cy="6303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D88D37-8F6F-F111-AD6F-26461ED58FD6}"/>
              </a:ext>
            </a:extLst>
          </p:cNvPr>
          <p:cNvSpPr/>
          <p:nvPr/>
        </p:nvSpPr>
        <p:spPr>
          <a:xfrm>
            <a:off x="8922774" y="5011147"/>
            <a:ext cx="1039060" cy="7078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6,10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9EE4AA-A173-5222-58AF-7989BF0DD889}"/>
              </a:ext>
            </a:extLst>
          </p:cNvPr>
          <p:cNvSpPr/>
          <p:nvPr/>
        </p:nvSpPr>
        <p:spPr>
          <a:xfrm>
            <a:off x="10594926" y="3760851"/>
            <a:ext cx="985421" cy="57645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7A7F20-BEF9-2A7B-9449-8CB9798AC5D1}"/>
              </a:ext>
            </a:extLst>
          </p:cNvPr>
          <p:cNvSpPr txBox="1"/>
          <p:nvPr/>
        </p:nvSpPr>
        <p:spPr>
          <a:xfrm>
            <a:off x="5462802" y="2662178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A0A93D-D699-5311-DAAF-16A5842F809C}"/>
              </a:ext>
            </a:extLst>
          </p:cNvPr>
          <p:cNvSpPr txBox="1"/>
          <p:nvPr/>
        </p:nvSpPr>
        <p:spPr>
          <a:xfrm>
            <a:off x="5398179" y="3983364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7ECBC7-2C89-9983-4557-19A9CB62B045}"/>
              </a:ext>
            </a:extLst>
          </p:cNvPr>
          <p:cNvCxnSpPr>
            <a:cxnSpLocks/>
            <a:stCxn id="30" idx="5"/>
            <a:endCxn id="37" idx="0"/>
          </p:cNvCxnSpPr>
          <p:nvPr/>
        </p:nvCxnSpPr>
        <p:spPr>
          <a:xfrm>
            <a:off x="8306735" y="2986407"/>
            <a:ext cx="416811" cy="738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9060D-BE68-FF73-6BEB-E4A187394031}"/>
              </a:ext>
            </a:extLst>
          </p:cNvPr>
          <p:cNvCxnSpPr>
            <a:cxnSpLocks/>
            <a:stCxn id="31" idx="5"/>
            <a:endCxn id="39" idx="0"/>
          </p:cNvCxnSpPr>
          <p:nvPr/>
        </p:nvCxnSpPr>
        <p:spPr>
          <a:xfrm>
            <a:off x="10500081" y="2975212"/>
            <a:ext cx="587556" cy="78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E439F63-1338-B7D0-ACD3-8207381E5648}"/>
              </a:ext>
            </a:extLst>
          </p:cNvPr>
          <p:cNvCxnSpPr>
            <a:cxnSpLocks/>
            <a:stCxn id="30" idx="3"/>
            <a:endCxn id="36" idx="0"/>
          </p:cNvCxnSpPr>
          <p:nvPr/>
        </p:nvCxnSpPr>
        <p:spPr>
          <a:xfrm flipH="1">
            <a:off x="6917298" y="2986407"/>
            <a:ext cx="694734" cy="729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018DAA-89AB-0325-9BF7-45F9F688AC9C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9071944" y="4263234"/>
            <a:ext cx="370360" cy="747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6A8C2B-E897-0976-C5D6-D6A85D1FDA64}"/>
              </a:ext>
            </a:extLst>
          </p:cNvPr>
          <p:cNvCxnSpPr>
            <a:cxnSpLocks/>
          </p:cNvCxnSpPr>
          <p:nvPr/>
        </p:nvCxnSpPr>
        <p:spPr>
          <a:xfrm flipV="1">
            <a:off x="6076186" y="5909809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BD6986-414A-2231-73A8-7E26ED1306EE}"/>
              </a:ext>
            </a:extLst>
          </p:cNvPr>
          <p:cNvSpPr txBox="1"/>
          <p:nvPr/>
        </p:nvSpPr>
        <p:spPr>
          <a:xfrm>
            <a:off x="5398179" y="5201923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A40D42-AEEA-D097-1B4A-7D287C14D178}"/>
              </a:ext>
            </a:extLst>
          </p:cNvPr>
          <p:cNvSpPr/>
          <p:nvPr/>
        </p:nvSpPr>
        <p:spPr>
          <a:xfrm>
            <a:off x="1217149" y="3835467"/>
            <a:ext cx="157666" cy="177553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0F4A9C8-7613-3E6B-E35C-90FC7811271B}"/>
              </a:ext>
            </a:extLst>
          </p:cNvPr>
          <p:cNvSpPr/>
          <p:nvPr/>
        </p:nvSpPr>
        <p:spPr>
          <a:xfrm>
            <a:off x="2293733" y="888613"/>
            <a:ext cx="1062361" cy="630305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1,4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F69F1793-3F67-4809-4D3D-336E1E3A423C}"/>
              </a:ext>
            </a:extLst>
          </p:cNvPr>
          <p:cNvSpPr/>
          <p:nvPr/>
        </p:nvSpPr>
        <p:spPr>
          <a:xfrm>
            <a:off x="7733360" y="1828206"/>
            <a:ext cx="452045" cy="55275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6D46A6-755D-86DC-411D-33276C5E9EF0}"/>
              </a:ext>
            </a:extLst>
          </p:cNvPr>
          <p:cNvCxnSpPr>
            <a:cxnSpLocks/>
            <a:stCxn id="48" idx="5"/>
            <a:endCxn id="13" idx="2"/>
          </p:cNvCxnSpPr>
          <p:nvPr/>
        </p:nvCxnSpPr>
        <p:spPr>
          <a:xfrm>
            <a:off x="1351725" y="3987018"/>
            <a:ext cx="1174305" cy="2691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24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ctrTitle"/>
          </p:nvPr>
        </p:nvSpPr>
        <p:spPr>
          <a:xfrm>
            <a:off x="582200" y="2336000"/>
            <a:ext cx="6243200" cy="218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2"/>
                </a:solidFill>
                <a:latin typeface="Playfair Display Black" panose="00000A00000000000000" pitchFamily="2" charset="0"/>
              </a:rPr>
              <a:t>What are KD Tree</a:t>
            </a:r>
            <a:endParaRPr sz="14933" dirty="0">
              <a:solidFill>
                <a:schemeClr val="lt2"/>
              </a:solidFill>
              <a:latin typeface="Playfair Display Black" panose="00000A00000000000000" pitchFamily="2" charset="0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pic>
        <p:nvPicPr>
          <p:cNvPr id="3" name="Picture 2" descr="A picture containing screenshot, line, colorfulness">
            <a:extLst>
              <a:ext uri="{FF2B5EF4-FFF2-40B4-BE49-F238E27FC236}">
                <a16:creationId xmlns:a16="http://schemas.microsoft.com/office/drawing/2014/main" id="{3FC99B03-B590-D6D8-33BC-82729A67A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7" y="1571766"/>
            <a:ext cx="4548305" cy="4324209"/>
          </a:xfrm>
          <a:prstGeom prst="rect">
            <a:avLst/>
          </a:prstGeom>
        </p:spPr>
      </p:pic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35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D04678-FFD4-D412-DE6C-71FC12A24E60}"/>
              </a:ext>
            </a:extLst>
          </p:cNvPr>
          <p:cNvCxnSpPr>
            <a:cxnSpLocks/>
          </p:cNvCxnSpPr>
          <p:nvPr/>
        </p:nvCxnSpPr>
        <p:spPr>
          <a:xfrm flipV="1">
            <a:off x="941032" y="1680200"/>
            <a:ext cx="0" cy="392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256CC9-0C22-9E49-B921-480734D1A3B5}"/>
              </a:ext>
            </a:extLst>
          </p:cNvPr>
          <p:cNvCxnSpPr>
            <a:cxnSpLocks/>
          </p:cNvCxnSpPr>
          <p:nvPr/>
        </p:nvCxnSpPr>
        <p:spPr>
          <a:xfrm>
            <a:off x="941032" y="5604130"/>
            <a:ext cx="4305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DE5F2C-25CF-59F6-8684-E44E41334A1B}"/>
              </a:ext>
            </a:extLst>
          </p:cNvPr>
          <p:cNvSpPr txBox="1"/>
          <p:nvPr/>
        </p:nvSpPr>
        <p:spPr>
          <a:xfrm>
            <a:off x="2585533" y="5604130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43473-C67D-D437-04F8-7F5D88F64AFD}"/>
              </a:ext>
            </a:extLst>
          </p:cNvPr>
          <p:cNvSpPr txBox="1"/>
          <p:nvPr/>
        </p:nvSpPr>
        <p:spPr>
          <a:xfrm>
            <a:off x="319929" y="3238339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0E1816-7958-1119-C296-3C26D6F954A5}"/>
              </a:ext>
            </a:extLst>
          </p:cNvPr>
          <p:cNvCxnSpPr>
            <a:cxnSpLocks/>
          </p:cNvCxnSpPr>
          <p:nvPr/>
        </p:nvCxnSpPr>
        <p:spPr>
          <a:xfrm flipV="1">
            <a:off x="3275859" y="1751221"/>
            <a:ext cx="0" cy="385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直線單箭頭接點 8">
            <a:extLst>
              <a:ext uri="{FF2B5EF4-FFF2-40B4-BE49-F238E27FC236}">
                <a16:creationId xmlns:a16="http://schemas.microsoft.com/office/drawing/2014/main" id="{2791F1AB-2E60-B5FC-37DF-A7F252670DA8}"/>
              </a:ext>
            </a:extLst>
          </p:cNvPr>
          <p:cNvSpPr/>
          <p:nvPr/>
        </p:nvSpPr>
        <p:spPr>
          <a:xfrm>
            <a:off x="1463829" y="2088265"/>
            <a:ext cx="0" cy="0"/>
          </a:xfrm>
          <a:prstGeom prst="straightConnector1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B60510-F5FC-6F88-E45E-895962760CF0}"/>
              </a:ext>
            </a:extLst>
          </p:cNvPr>
          <p:cNvSpPr/>
          <p:nvPr/>
        </p:nvSpPr>
        <p:spPr>
          <a:xfrm>
            <a:off x="1570505" y="4547264"/>
            <a:ext cx="157666" cy="17755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056AEA-C4E9-D368-CC1A-984E8FACB191}"/>
              </a:ext>
            </a:extLst>
          </p:cNvPr>
          <p:cNvSpPr/>
          <p:nvPr/>
        </p:nvSpPr>
        <p:spPr>
          <a:xfrm>
            <a:off x="2526030" y="4167427"/>
            <a:ext cx="157666" cy="1775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E5F3EA-76CD-9BA1-9C1B-E7277D7903DB}"/>
              </a:ext>
            </a:extLst>
          </p:cNvPr>
          <p:cNvCxnSpPr>
            <a:cxnSpLocks/>
          </p:cNvCxnSpPr>
          <p:nvPr/>
        </p:nvCxnSpPr>
        <p:spPr>
          <a:xfrm flipH="1">
            <a:off x="941032" y="4256204"/>
            <a:ext cx="2334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6BEA4F-D739-586A-A4B2-E76244F7E410}"/>
              </a:ext>
            </a:extLst>
          </p:cNvPr>
          <p:cNvCxnSpPr>
            <a:cxnSpLocks/>
          </p:cNvCxnSpPr>
          <p:nvPr/>
        </p:nvCxnSpPr>
        <p:spPr>
          <a:xfrm flipH="1">
            <a:off x="3275859" y="3592282"/>
            <a:ext cx="18643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FD040AC-6D24-0A2D-0AA9-10D24A4FEE49}"/>
              </a:ext>
            </a:extLst>
          </p:cNvPr>
          <p:cNvSpPr/>
          <p:nvPr/>
        </p:nvSpPr>
        <p:spPr>
          <a:xfrm>
            <a:off x="3849535" y="3503505"/>
            <a:ext cx="157666" cy="1775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CD6C20-2595-BF7C-7E39-E0E166C08B6D}"/>
              </a:ext>
            </a:extLst>
          </p:cNvPr>
          <p:cNvSpPr/>
          <p:nvPr/>
        </p:nvSpPr>
        <p:spPr>
          <a:xfrm>
            <a:off x="3533869" y="2829543"/>
            <a:ext cx="157666" cy="177553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922CF0-7560-3177-022F-2EA4D7D34069}"/>
              </a:ext>
            </a:extLst>
          </p:cNvPr>
          <p:cNvSpPr/>
          <p:nvPr/>
        </p:nvSpPr>
        <p:spPr>
          <a:xfrm>
            <a:off x="2249453" y="3166571"/>
            <a:ext cx="157666" cy="17755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B77627-C893-F36E-8AB0-89960BDF005F}"/>
              </a:ext>
            </a:extLst>
          </p:cNvPr>
          <p:cNvCxnSpPr>
            <a:cxnSpLocks/>
          </p:cNvCxnSpPr>
          <p:nvPr/>
        </p:nvCxnSpPr>
        <p:spPr>
          <a:xfrm flipV="1">
            <a:off x="1649338" y="4256203"/>
            <a:ext cx="0" cy="1347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FF5048-B21D-9B1D-C7AB-C10CB3373F76}"/>
              </a:ext>
            </a:extLst>
          </p:cNvPr>
          <p:cNvCxnSpPr>
            <a:cxnSpLocks/>
          </p:cNvCxnSpPr>
          <p:nvPr/>
        </p:nvCxnSpPr>
        <p:spPr>
          <a:xfrm flipV="1">
            <a:off x="2306970" y="1751221"/>
            <a:ext cx="0" cy="250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5607FA-C15B-3D45-68C1-B3C9FE2E0BBD}"/>
              </a:ext>
            </a:extLst>
          </p:cNvPr>
          <p:cNvCxnSpPr>
            <a:cxnSpLocks/>
          </p:cNvCxnSpPr>
          <p:nvPr/>
        </p:nvCxnSpPr>
        <p:spPr>
          <a:xfrm flipV="1">
            <a:off x="3612702" y="1751221"/>
            <a:ext cx="0" cy="184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83DA2AA-D687-803B-9598-C6CA7F0880AD}"/>
              </a:ext>
            </a:extLst>
          </p:cNvPr>
          <p:cNvSpPr/>
          <p:nvPr/>
        </p:nvSpPr>
        <p:spPr>
          <a:xfrm>
            <a:off x="3197026" y="4851433"/>
            <a:ext cx="157666" cy="177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51F666-5BAF-26C1-EDEC-72BD27883BA8}"/>
              </a:ext>
            </a:extLst>
          </p:cNvPr>
          <p:cNvSpPr/>
          <p:nvPr/>
        </p:nvSpPr>
        <p:spPr>
          <a:xfrm>
            <a:off x="2860184" y="2209900"/>
            <a:ext cx="157666" cy="17755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74B368-922B-E619-1113-05CA89C95FC9}"/>
              </a:ext>
            </a:extLst>
          </p:cNvPr>
          <p:cNvCxnSpPr>
            <a:cxnSpLocks/>
          </p:cNvCxnSpPr>
          <p:nvPr/>
        </p:nvCxnSpPr>
        <p:spPr>
          <a:xfrm flipH="1">
            <a:off x="2306970" y="2298677"/>
            <a:ext cx="94637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DF4E28-2339-B2FB-9C06-9532F346F49A}"/>
              </a:ext>
            </a:extLst>
          </p:cNvPr>
          <p:cNvCxnSpPr>
            <a:cxnSpLocks/>
          </p:cNvCxnSpPr>
          <p:nvPr/>
        </p:nvCxnSpPr>
        <p:spPr>
          <a:xfrm>
            <a:off x="941032" y="1751221"/>
            <a:ext cx="4199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628706-5E51-97D7-92E2-07DB6D7D697D}"/>
              </a:ext>
            </a:extLst>
          </p:cNvPr>
          <p:cNvCxnSpPr/>
          <p:nvPr/>
        </p:nvCxnSpPr>
        <p:spPr>
          <a:xfrm>
            <a:off x="5140170" y="1751221"/>
            <a:ext cx="0" cy="385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CDD1CA-3F06-424A-573E-D54BC2C1F411}"/>
              </a:ext>
            </a:extLst>
          </p:cNvPr>
          <p:cNvCxnSpPr>
            <a:cxnSpLocks/>
          </p:cNvCxnSpPr>
          <p:nvPr/>
        </p:nvCxnSpPr>
        <p:spPr>
          <a:xfrm>
            <a:off x="6046688" y="1916726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74F503-AF89-76C9-462F-2446CDB56CB2}"/>
              </a:ext>
            </a:extLst>
          </p:cNvPr>
          <p:cNvSpPr txBox="1"/>
          <p:nvPr/>
        </p:nvSpPr>
        <p:spPr>
          <a:xfrm>
            <a:off x="5462803" y="1392896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D1F7D5-B031-CF52-D0DC-7E4B2FBA4B04}"/>
              </a:ext>
            </a:extLst>
          </p:cNvPr>
          <p:cNvSpPr/>
          <p:nvPr/>
        </p:nvSpPr>
        <p:spPr>
          <a:xfrm>
            <a:off x="8683266" y="1208840"/>
            <a:ext cx="1062361" cy="6303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ABDA6D0-DB32-E5A9-DB04-5320A28C71D3}"/>
              </a:ext>
            </a:extLst>
          </p:cNvPr>
          <p:cNvSpPr/>
          <p:nvPr/>
        </p:nvSpPr>
        <p:spPr>
          <a:xfrm>
            <a:off x="7468154" y="2469484"/>
            <a:ext cx="982459" cy="6056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F5B33C-EFD1-DDCC-8B75-426FD6AD90F9}"/>
              </a:ext>
            </a:extLst>
          </p:cNvPr>
          <p:cNvSpPr/>
          <p:nvPr/>
        </p:nvSpPr>
        <p:spPr>
          <a:xfrm>
            <a:off x="9661500" y="2485315"/>
            <a:ext cx="982459" cy="5739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0F5433-F2DE-C434-B6F7-5714B490B9AA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959384" y="1746839"/>
            <a:ext cx="879461" cy="722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BEA205-DEEB-0D8B-4E96-8513DBD499F2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9590048" y="1746839"/>
            <a:ext cx="562682" cy="738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89733C-7B75-718B-4BDE-883962974347}"/>
              </a:ext>
            </a:extLst>
          </p:cNvPr>
          <p:cNvCxnSpPr>
            <a:cxnSpLocks/>
          </p:cNvCxnSpPr>
          <p:nvPr/>
        </p:nvCxnSpPr>
        <p:spPr>
          <a:xfrm flipV="1">
            <a:off x="6099864" y="3339151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2663E7-CCFA-402B-5F60-1976F90BC671}"/>
              </a:ext>
            </a:extLst>
          </p:cNvPr>
          <p:cNvCxnSpPr>
            <a:cxnSpLocks/>
          </p:cNvCxnSpPr>
          <p:nvPr/>
        </p:nvCxnSpPr>
        <p:spPr>
          <a:xfrm>
            <a:off x="6076186" y="4637190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204EDCA-64E9-B823-D437-BE2FA6AE797B}"/>
              </a:ext>
            </a:extLst>
          </p:cNvPr>
          <p:cNvSpPr/>
          <p:nvPr/>
        </p:nvSpPr>
        <p:spPr>
          <a:xfrm>
            <a:off x="6424587" y="3716205"/>
            <a:ext cx="985422" cy="6303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2EC08C-9EBC-0CC5-7417-54867F8B58D2}"/>
              </a:ext>
            </a:extLst>
          </p:cNvPr>
          <p:cNvSpPr/>
          <p:nvPr/>
        </p:nvSpPr>
        <p:spPr>
          <a:xfrm>
            <a:off x="8230835" y="3725235"/>
            <a:ext cx="985421" cy="6303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D88D37-8F6F-F111-AD6F-26461ED58FD6}"/>
              </a:ext>
            </a:extLst>
          </p:cNvPr>
          <p:cNvSpPr/>
          <p:nvPr/>
        </p:nvSpPr>
        <p:spPr>
          <a:xfrm>
            <a:off x="8922774" y="5011147"/>
            <a:ext cx="1039060" cy="7078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6,10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9EE4AA-A173-5222-58AF-7989BF0DD889}"/>
              </a:ext>
            </a:extLst>
          </p:cNvPr>
          <p:cNvSpPr/>
          <p:nvPr/>
        </p:nvSpPr>
        <p:spPr>
          <a:xfrm>
            <a:off x="10594926" y="3760851"/>
            <a:ext cx="985421" cy="57645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7A7F20-BEF9-2A7B-9449-8CB9798AC5D1}"/>
              </a:ext>
            </a:extLst>
          </p:cNvPr>
          <p:cNvSpPr txBox="1"/>
          <p:nvPr/>
        </p:nvSpPr>
        <p:spPr>
          <a:xfrm>
            <a:off x="5462802" y="2662178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A0A93D-D699-5311-DAAF-16A5842F809C}"/>
              </a:ext>
            </a:extLst>
          </p:cNvPr>
          <p:cNvSpPr txBox="1"/>
          <p:nvPr/>
        </p:nvSpPr>
        <p:spPr>
          <a:xfrm>
            <a:off x="5398179" y="3983364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7ECBC7-2C89-9983-4557-19A9CB62B045}"/>
              </a:ext>
            </a:extLst>
          </p:cNvPr>
          <p:cNvCxnSpPr>
            <a:cxnSpLocks/>
            <a:stCxn id="30" idx="5"/>
            <a:endCxn id="37" idx="0"/>
          </p:cNvCxnSpPr>
          <p:nvPr/>
        </p:nvCxnSpPr>
        <p:spPr>
          <a:xfrm>
            <a:off x="8306735" y="2986407"/>
            <a:ext cx="416811" cy="738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9060D-BE68-FF73-6BEB-E4A187394031}"/>
              </a:ext>
            </a:extLst>
          </p:cNvPr>
          <p:cNvCxnSpPr>
            <a:cxnSpLocks/>
            <a:stCxn id="31" idx="5"/>
            <a:endCxn id="39" idx="0"/>
          </p:cNvCxnSpPr>
          <p:nvPr/>
        </p:nvCxnSpPr>
        <p:spPr>
          <a:xfrm>
            <a:off x="10500081" y="2975212"/>
            <a:ext cx="587556" cy="78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E439F63-1338-B7D0-ACD3-8207381E5648}"/>
              </a:ext>
            </a:extLst>
          </p:cNvPr>
          <p:cNvCxnSpPr>
            <a:cxnSpLocks/>
            <a:stCxn id="30" idx="3"/>
            <a:endCxn id="36" idx="0"/>
          </p:cNvCxnSpPr>
          <p:nvPr/>
        </p:nvCxnSpPr>
        <p:spPr>
          <a:xfrm flipH="1">
            <a:off x="6917298" y="2986407"/>
            <a:ext cx="694734" cy="729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018DAA-89AB-0325-9BF7-45F9F688AC9C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9071944" y="4263234"/>
            <a:ext cx="370360" cy="747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6A8C2B-E897-0976-C5D6-D6A85D1FDA64}"/>
              </a:ext>
            </a:extLst>
          </p:cNvPr>
          <p:cNvCxnSpPr>
            <a:cxnSpLocks/>
          </p:cNvCxnSpPr>
          <p:nvPr/>
        </p:nvCxnSpPr>
        <p:spPr>
          <a:xfrm flipV="1">
            <a:off x="6076186" y="5909809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BD6986-414A-2231-73A8-7E26ED1306EE}"/>
              </a:ext>
            </a:extLst>
          </p:cNvPr>
          <p:cNvSpPr txBox="1"/>
          <p:nvPr/>
        </p:nvSpPr>
        <p:spPr>
          <a:xfrm>
            <a:off x="5398179" y="5201923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A40D42-AEEA-D097-1B4A-7D287C14D178}"/>
              </a:ext>
            </a:extLst>
          </p:cNvPr>
          <p:cNvSpPr/>
          <p:nvPr/>
        </p:nvSpPr>
        <p:spPr>
          <a:xfrm>
            <a:off x="1217149" y="3835467"/>
            <a:ext cx="157666" cy="177553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0F4A9C8-7613-3E6B-E35C-90FC7811271B}"/>
              </a:ext>
            </a:extLst>
          </p:cNvPr>
          <p:cNvSpPr/>
          <p:nvPr/>
        </p:nvSpPr>
        <p:spPr>
          <a:xfrm>
            <a:off x="2293733" y="888613"/>
            <a:ext cx="1062361" cy="630305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1,4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F69F1793-3F67-4809-4D3D-336E1E3A423C}"/>
              </a:ext>
            </a:extLst>
          </p:cNvPr>
          <p:cNvSpPr/>
          <p:nvPr/>
        </p:nvSpPr>
        <p:spPr>
          <a:xfrm>
            <a:off x="8450613" y="3132765"/>
            <a:ext cx="452045" cy="55275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6D46A6-755D-86DC-411D-33276C5E9EF0}"/>
              </a:ext>
            </a:extLst>
          </p:cNvPr>
          <p:cNvCxnSpPr>
            <a:cxnSpLocks/>
            <a:stCxn id="48" idx="7"/>
            <a:endCxn id="18" idx="3"/>
          </p:cNvCxnSpPr>
          <p:nvPr/>
        </p:nvCxnSpPr>
        <p:spPr>
          <a:xfrm flipV="1">
            <a:off x="1351725" y="3318122"/>
            <a:ext cx="920818" cy="5433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158DC10-33AC-00A1-F294-620C3A5F0ED9}"/>
              </a:ext>
            </a:extLst>
          </p:cNvPr>
          <p:cNvSpPr txBox="1"/>
          <p:nvPr/>
        </p:nvSpPr>
        <p:spPr>
          <a:xfrm>
            <a:off x="1563824" y="3291643"/>
            <a:ext cx="34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CE21096-4A9D-8AF7-D3C6-876F376C3B5D}"/>
              </a:ext>
            </a:extLst>
          </p:cNvPr>
          <p:cNvCxnSpPr>
            <a:cxnSpLocks/>
          </p:cNvCxnSpPr>
          <p:nvPr/>
        </p:nvCxnSpPr>
        <p:spPr>
          <a:xfrm>
            <a:off x="1285541" y="3985535"/>
            <a:ext cx="6723" cy="277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0CABAFB-81A4-5D2F-75CB-5C49069650C5}"/>
              </a:ext>
            </a:extLst>
          </p:cNvPr>
          <p:cNvSpPr txBox="1"/>
          <p:nvPr/>
        </p:nvSpPr>
        <p:spPr>
          <a:xfrm>
            <a:off x="1352386" y="3931793"/>
            <a:ext cx="34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r’</a:t>
            </a:r>
          </a:p>
        </p:txBody>
      </p:sp>
    </p:spTree>
    <p:extLst>
      <p:ext uri="{BB962C8B-B14F-4D97-AF65-F5344CB8AC3E}">
        <p14:creationId xmlns:p14="http://schemas.microsoft.com/office/powerpoint/2010/main" val="268985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D04678-FFD4-D412-DE6C-71FC12A24E60}"/>
              </a:ext>
            </a:extLst>
          </p:cNvPr>
          <p:cNvCxnSpPr>
            <a:cxnSpLocks/>
          </p:cNvCxnSpPr>
          <p:nvPr/>
        </p:nvCxnSpPr>
        <p:spPr>
          <a:xfrm flipV="1">
            <a:off x="941032" y="1680200"/>
            <a:ext cx="0" cy="392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256CC9-0C22-9E49-B921-480734D1A3B5}"/>
              </a:ext>
            </a:extLst>
          </p:cNvPr>
          <p:cNvCxnSpPr>
            <a:cxnSpLocks/>
          </p:cNvCxnSpPr>
          <p:nvPr/>
        </p:nvCxnSpPr>
        <p:spPr>
          <a:xfrm>
            <a:off x="941032" y="5604130"/>
            <a:ext cx="4305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DE5F2C-25CF-59F6-8684-E44E41334A1B}"/>
              </a:ext>
            </a:extLst>
          </p:cNvPr>
          <p:cNvSpPr txBox="1"/>
          <p:nvPr/>
        </p:nvSpPr>
        <p:spPr>
          <a:xfrm>
            <a:off x="2585533" y="5604130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43473-C67D-D437-04F8-7F5D88F64AFD}"/>
              </a:ext>
            </a:extLst>
          </p:cNvPr>
          <p:cNvSpPr txBox="1"/>
          <p:nvPr/>
        </p:nvSpPr>
        <p:spPr>
          <a:xfrm>
            <a:off x="319929" y="3238339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0E1816-7958-1119-C296-3C26D6F954A5}"/>
              </a:ext>
            </a:extLst>
          </p:cNvPr>
          <p:cNvCxnSpPr>
            <a:cxnSpLocks/>
          </p:cNvCxnSpPr>
          <p:nvPr/>
        </p:nvCxnSpPr>
        <p:spPr>
          <a:xfrm flipV="1">
            <a:off x="3275859" y="1751221"/>
            <a:ext cx="0" cy="385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直線單箭頭接點 8">
            <a:extLst>
              <a:ext uri="{FF2B5EF4-FFF2-40B4-BE49-F238E27FC236}">
                <a16:creationId xmlns:a16="http://schemas.microsoft.com/office/drawing/2014/main" id="{2791F1AB-2E60-B5FC-37DF-A7F252670DA8}"/>
              </a:ext>
            </a:extLst>
          </p:cNvPr>
          <p:cNvSpPr/>
          <p:nvPr/>
        </p:nvSpPr>
        <p:spPr>
          <a:xfrm>
            <a:off x="1463829" y="2088265"/>
            <a:ext cx="0" cy="0"/>
          </a:xfrm>
          <a:prstGeom prst="straightConnector1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B60510-F5FC-6F88-E45E-895962760CF0}"/>
              </a:ext>
            </a:extLst>
          </p:cNvPr>
          <p:cNvSpPr/>
          <p:nvPr/>
        </p:nvSpPr>
        <p:spPr>
          <a:xfrm>
            <a:off x="1570505" y="4547264"/>
            <a:ext cx="157666" cy="17755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056AEA-C4E9-D368-CC1A-984E8FACB191}"/>
              </a:ext>
            </a:extLst>
          </p:cNvPr>
          <p:cNvSpPr/>
          <p:nvPr/>
        </p:nvSpPr>
        <p:spPr>
          <a:xfrm>
            <a:off x="2526030" y="4167427"/>
            <a:ext cx="157666" cy="1775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E5F3EA-76CD-9BA1-9C1B-E7277D7903DB}"/>
              </a:ext>
            </a:extLst>
          </p:cNvPr>
          <p:cNvCxnSpPr>
            <a:cxnSpLocks/>
          </p:cNvCxnSpPr>
          <p:nvPr/>
        </p:nvCxnSpPr>
        <p:spPr>
          <a:xfrm flipH="1">
            <a:off x="941032" y="4256204"/>
            <a:ext cx="2334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6BEA4F-D739-586A-A4B2-E76244F7E410}"/>
              </a:ext>
            </a:extLst>
          </p:cNvPr>
          <p:cNvCxnSpPr>
            <a:cxnSpLocks/>
          </p:cNvCxnSpPr>
          <p:nvPr/>
        </p:nvCxnSpPr>
        <p:spPr>
          <a:xfrm flipH="1">
            <a:off x="3275859" y="3592282"/>
            <a:ext cx="18643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FD040AC-6D24-0A2D-0AA9-10D24A4FEE49}"/>
              </a:ext>
            </a:extLst>
          </p:cNvPr>
          <p:cNvSpPr/>
          <p:nvPr/>
        </p:nvSpPr>
        <p:spPr>
          <a:xfrm>
            <a:off x="3849535" y="3503505"/>
            <a:ext cx="157666" cy="1775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CD6C20-2595-BF7C-7E39-E0E166C08B6D}"/>
              </a:ext>
            </a:extLst>
          </p:cNvPr>
          <p:cNvSpPr/>
          <p:nvPr/>
        </p:nvSpPr>
        <p:spPr>
          <a:xfrm>
            <a:off x="3533869" y="2829543"/>
            <a:ext cx="157666" cy="177553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922CF0-7560-3177-022F-2EA4D7D34069}"/>
              </a:ext>
            </a:extLst>
          </p:cNvPr>
          <p:cNvSpPr/>
          <p:nvPr/>
        </p:nvSpPr>
        <p:spPr>
          <a:xfrm>
            <a:off x="2249453" y="3166571"/>
            <a:ext cx="157666" cy="17755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B77627-C893-F36E-8AB0-89960BDF005F}"/>
              </a:ext>
            </a:extLst>
          </p:cNvPr>
          <p:cNvCxnSpPr>
            <a:cxnSpLocks/>
          </p:cNvCxnSpPr>
          <p:nvPr/>
        </p:nvCxnSpPr>
        <p:spPr>
          <a:xfrm flipV="1">
            <a:off x="1649338" y="4256203"/>
            <a:ext cx="0" cy="1347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FF5048-B21D-9B1D-C7AB-C10CB3373F76}"/>
              </a:ext>
            </a:extLst>
          </p:cNvPr>
          <p:cNvCxnSpPr>
            <a:cxnSpLocks/>
          </p:cNvCxnSpPr>
          <p:nvPr/>
        </p:nvCxnSpPr>
        <p:spPr>
          <a:xfrm flipV="1">
            <a:off x="2306970" y="1751221"/>
            <a:ext cx="0" cy="250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5607FA-C15B-3D45-68C1-B3C9FE2E0BBD}"/>
              </a:ext>
            </a:extLst>
          </p:cNvPr>
          <p:cNvCxnSpPr>
            <a:cxnSpLocks/>
          </p:cNvCxnSpPr>
          <p:nvPr/>
        </p:nvCxnSpPr>
        <p:spPr>
          <a:xfrm flipV="1">
            <a:off x="3612702" y="1751221"/>
            <a:ext cx="0" cy="184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83DA2AA-D687-803B-9598-C6CA7F0880AD}"/>
              </a:ext>
            </a:extLst>
          </p:cNvPr>
          <p:cNvSpPr/>
          <p:nvPr/>
        </p:nvSpPr>
        <p:spPr>
          <a:xfrm>
            <a:off x="3197026" y="4851433"/>
            <a:ext cx="157666" cy="177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51F666-5BAF-26C1-EDEC-72BD27883BA8}"/>
              </a:ext>
            </a:extLst>
          </p:cNvPr>
          <p:cNvSpPr/>
          <p:nvPr/>
        </p:nvSpPr>
        <p:spPr>
          <a:xfrm>
            <a:off x="2860184" y="2209900"/>
            <a:ext cx="157666" cy="17755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74B368-922B-E619-1113-05CA89C95FC9}"/>
              </a:ext>
            </a:extLst>
          </p:cNvPr>
          <p:cNvCxnSpPr>
            <a:cxnSpLocks/>
          </p:cNvCxnSpPr>
          <p:nvPr/>
        </p:nvCxnSpPr>
        <p:spPr>
          <a:xfrm flipH="1">
            <a:off x="2306970" y="2298677"/>
            <a:ext cx="94637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DF4E28-2339-B2FB-9C06-9532F346F49A}"/>
              </a:ext>
            </a:extLst>
          </p:cNvPr>
          <p:cNvCxnSpPr>
            <a:cxnSpLocks/>
          </p:cNvCxnSpPr>
          <p:nvPr/>
        </p:nvCxnSpPr>
        <p:spPr>
          <a:xfrm>
            <a:off x="941032" y="1751221"/>
            <a:ext cx="4199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628706-5E51-97D7-92E2-07DB6D7D697D}"/>
              </a:ext>
            </a:extLst>
          </p:cNvPr>
          <p:cNvCxnSpPr/>
          <p:nvPr/>
        </p:nvCxnSpPr>
        <p:spPr>
          <a:xfrm>
            <a:off x="5140170" y="1751221"/>
            <a:ext cx="0" cy="385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CDD1CA-3F06-424A-573E-D54BC2C1F411}"/>
              </a:ext>
            </a:extLst>
          </p:cNvPr>
          <p:cNvCxnSpPr>
            <a:cxnSpLocks/>
          </p:cNvCxnSpPr>
          <p:nvPr/>
        </p:nvCxnSpPr>
        <p:spPr>
          <a:xfrm>
            <a:off x="6046688" y="1916726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74F503-AF89-76C9-462F-2446CDB56CB2}"/>
              </a:ext>
            </a:extLst>
          </p:cNvPr>
          <p:cNvSpPr txBox="1"/>
          <p:nvPr/>
        </p:nvSpPr>
        <p:spPr>
          <a:xfrm>
            <a:off x="5462803" y="1392896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D1F7D5-B031-CF52-D0DC-7E4B2FBA4B04}"/>
              </a:ext>
            </a:extLst>
          </p:cNvPr>
          <p:cNvSpPr/>
          <p:nvPr/>
        </p:nvSpPr>
        <p:spPr>
          <a:xfrm>
            <a:off x="8683266" y="1208840"/>
            <a:ext cx="1062361" cy="6303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ABDA6D0-DB32-E5A9-DB04-5320A28C71D3}"/>
              </a:ext>
            </a:extLst>
          </p:cNvPr>
          <p:cNvSpPr/>
          <p:nvPr/>
        </p:nvSpPr>
        <p:spPr>
          <a:xfrm>
            <a:off x="7468154" y="2469484"/>
            <a:ext cx="982459" cy="6056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F5B33C-EFD1-DDCC-8B75-426FD6AD90F9}"/>
              </a:ext>
            </a:extLst>
          </p:cNvPr>
          <p:cNvSpPr/>
          <p:nvPr/>
        </p:nvSpPr>
        <p:spPr>
          <a:xfrm>
            <a:off x="9661500" y="2485315"/>
            <a:ext cx="982459" cy="5739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0F5433-F2DE-C434-B6F7-5714B490B9AA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959384" y="1746839"/>
            <a:ext cx="879461" cy="722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BEA205-DEEB-0D8B-4E96-8513DBD499F2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9590048" y="1746839"/>
            <a:ext cx="562682" cy="738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89733C-7B75-718B-4BDE-883962974347}"/>
              </a:ext>
            </a:extLst>
          </p:cNvPr>
          <p:cNvCxnSpPr>
            <a:cxnSpLocks/>
          </p:cNvCxnSpPr>
          <p:nvPr/>
        </p:nvCxnSpPr>
        <p:spPr>
          <a:xfrm flipV="1">
            <a:off x="6099864" y="3339151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2663E7-CCFA-402B-5F60-1976F90BC671}"/>
              </a:ext>
            </a:extLst>
          </p:cNvPr>
          <p:cNvCxnSpPr>
            <a:cxnSpLocks/>
          </p:cNvCxnSpPr>
          <p:nvPr/>
        </p:nvCxnSpPr>
        <p:spPr>
          <a:xfrm>
            <a:off x="6076186" y="4637190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204EDCA-64E9-B823-D437-BE2FA6AE797B}"/>
              </a:ext>
            </a:extLst>
          </p:cNvPr>
          <p:cNvSpPr/>
          <p:nvPr/>
        </p:nvSpPr>
        <p:spPr>
          <a:xfrm>
            <a:off x="6424587" y="3716205"/>
            <a:ext cx="985422" cy="6303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2EC08C-9EBC-0CC5-7417-54867F8B58D2}"/>
              </a:ext>
            </a:extLst>
          </p:cNvPr>
          <p:cNvSpPr/>
          <p:nvPr/>
        </p:nvSpPr>
        <p:spPr>
          <a:xfrm>
            <a:off x="8230835" y="3725235"/>
            <a:ext cx="985421" cy="6303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D88D37-8F6F-F111-AD6F-26461ED58FD6}"/>
              </a:ext>
            </a:extLst>
          </p:cNvPr>
          <p:cNvSpPr/>
          <p:nvPr/>
        </p:nvSpPr>
        <p:spPr>
          <a:xfrm>
            <a:off x="8922774" y="5011147"/>
            <a:ext cx="1039060" cy="7078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6,10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9EE4AA-A173-5222-58AF-7989BF0DD889}"/>
              </a:ext>
            </a:extLst>
          </p:cNvPr>
          <p:cNvSpPr/>
          <p:nvPr/>
        </p:nvSpPr>
        <p:spPr>
          <a:xfrm>
            <a:off x="10594926" y="3760851"/>
            <a:ext cx="985421" cy="57645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7A7F20-BEF9-2A7B-9449-8CB9798AC5D1}"/>
              </a:ext>
            </a:extLst>
          </p:cNvPr>
          <p:cNvSpPr txBox="1"/>
          <p:nvPr/>
        </p:nvSpPr>
        <p:spPr>
          <a:xfrm>
            <a:off x="5462802" y="2662178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A0A93D-D699-5311-DAAF-16A5842F809C}"/>
              </a:ext>
            </a:extLst>
          </p:cNvPr>
          <p:cNvSpPr txBox="1"/>
          <p:nvPr/>
        </p:nvSpPr>
        <p:spPr>
          <a:xfrm>
            <a:off x="5398179" y="3983364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7ECBC7-2C89-9983-4557-19A9CB62B045}"/>
              </a:ext>
            </a:extLst>
          </p:cNvPr>
          <p:cNvCxnSpPr>
            <a:cxnSpLocks/>
            <a:stCxn id="30" idx="5"/>
            <a:endCxn id="37" idx="0"/>
          </p:cNvCxnSpPr>
          <p:nvPr/>
        </p:nvCxnSpPr>
        <p:spPr>
          <a:xfrm>
            <a:off x="8306735" y="2986407"/>
            <a:ext cx="416811" cy="738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9060D-BE68-FF73-6BEB-E4A187394031}"/>
              </a:ext>
            </a:extLst>
          </p:cNvPr>
          <p:cNvCxnSpPr>
            <a:cxnSpLocks/>
            <a:stCxn id="31" idx="5"/>
            <a:endCxn id="39" idx="0"/>
          </p:cNvCxnSpPr>
          <p:nvPr/>
        </p:nvCxnSpPr>
        <p:spPr>
          <a:xfrm>
            <a:off x="10500081" y="2975212"/>
            <a:ext cx="587556" cy="78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E439F63-1338-B7D0-ACD3-8207381E5648}"/>
              </a:ext>
            </a:extLst>
          </p:cNvPr>
          <p:cNvCxnSpPr>
            <a:cxnSpLocks/>
            <a:stCxn id="30" idx="3"/>
            <a:endCxn id="36" idx="0"/>
          </p:cNvCxnSpPr>
          <p:nvPr/>
        </p:nvCxnSpPr>
        <p:spPr>
          <a:xfrm flipH="1">
            <a:off x="6917298" y="2986407"/>
            <a:ext cx="694734" cy="729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018DAA-89AB-0325-9BF7-45F9F688AC9C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9071944" y="4263234"/>
            <a:ext cx="370360" cy="747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6A8C2B-E897-0976-C5D6-D6A85D1FDA64}"/>
              </a:ext>
            </a:extLst>
          </p:cNvPr>
          <p:cNvCxnSpPr>
            <a:cxnSpLocks/>
          </p:cNvCxnSpPr>
          <p:nvPr/>
        </p:nvCxnSpPr>
        <p:spPr>
          <a:xfrm flipV="1">
            <a:off x="6076186" y="5909809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BD6986-414A-2231-73A8-7E26ED1306EE}"/>
              </a:ext>
            </a:extLst>
          </p:cNvPr>
          <p:cNvSpPr txBox="1"/>
          <p:nvPr/>
        </p:nvSpPr>
        <p:spPr>
          <a:xfrm>
            <a:off x="5398179" y="5201923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A40D42-AEEA-D097-1B4A-7D287C14D178}"/>
              </a:ext>
            </a:extLst>
          </p:cNvPr>
          <p:cNvSpPr/>
          <p:nvPr/>
        </p:nvSpPr>
        <p:spPr>
          <a:xfrm>
            <a:off x="1217149" y="3835467"/>
            <a:ext cx="157666" cy="177553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0F4A9C8-7613-3E6B-E35C-90FC7811271B}"/>
              </a:ext>
            </a:extLst>
          </p:cNvPr>
          <p:cNvSpPr/>
          <p:nvPr/>
        </p:nvSpPr>
        <p:spPr>
          <a:xfrm>
            <a:off x="2293733" y="888613"/>
            <a:ext cx="1062361" cy="630305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1,4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F69F1793-3F67-4809-4D3D-336E1E3A423C}"/>
              </a:ext>
            </a:extLst>
          </p:cNvPr>
          <p:cNvSpPr/>
          <p:nvPr/>
        </p:nvSpPr>
        <p:spPr>
          <a:xfrm>
            <a:off x="7775116" y="1845121"/>
            <a:ext cx="452045" cy="55275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6D46A6-755D-86DC-411D-33276C5E9EF0}"/>
              </a:ext>
            </a:extLst>
          </p:cNvPr>
          <p:cNvCxnSpPr>
            <a:cxnSpLocks/>
            <a:stCxn id="48" idx="7"/>
            <a:endCxn id="18" idx="3"/>
          </p:cNvCxnSpPr>
          <p:nvPr/>
        </p:nvCxnSpPr>
        <p:spPr>
          <a:xfrm flipV="1">
            <a:off x="1351725" y="3318122"/>
            <a:ext cx="920818" cy="5433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158DC10-33AC-00A1-F294-620C3A5F0ED9}"/>
              </a:ext>
            </a:extLst>
          </p:cNvPr>
          <p:cNvSpPr txBox="1"/>
          <p:nvPr/>
        </p:nvSpPr>
        <p:spPr>
          <a:xfrm>
            <a:off x="1563824" y="3291643"/>
            <a:ext cx="34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CE21096-4A9D-8AF7-D3C6-876F376C3B5D}"/>
              </a:ext>
            </a:extLst>
          </p:cNvPr>
          <p:cNvCxnSpPr>
            <a:cxnSpLocks/>
          </p:cNvCxnSpPr>
          <p:nvPr/>
        </p:nvCxnSpPr>
        <p:spPr>
          <a:xfrm>
            <a:off x="1285541" y="3985535"/>
            <a:ext cx="6723" cy="277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0CABAFB-81A4-5D2F-75CB-5C49069650C5}"/>
              </a:ext>
            </a:extLst>
          </p:cNvPr>
          <p:cNvSpPr txBox="1"/>
          <p:nvPr/>
        </p:nvSpPr>
        <p:spPr>
          <a:xfrm>
            <a:off x="1352386" y="3939718"/>
            <a:ext cx="34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r’</a:t>
            </a:r>
          </a:p>
        </p:txBody>
      </p:sp>
    </p:spTree>
    <p:extLst>
      <p:ext uri="{BB962C8B-B14F-4D97-AF65-F5344CB8AC3E}">
        <p14:creationId xmlns:p14="http://schemas.microsoft.com/office/powerpoint/2010/main" val="3459063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D04678-FFD4-D412-DE6C-71FC12A24E60}"/>
              </a:ext>
            </a:extLst>
          </p:cNvPr>
          <p:cNvCxnSpPr>
            <a:cxnSpLocks/>
          </p:cNvCxnSpPr>
          <p:nvPr/>
        </p:nvCxnSpPr>
        <p:spPr>
          <a:xfrm flipV="1">
            <a:off x="941032" y="1680200"/>
            <a:ext cx="0" cy="392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256CC9-0C22-9E49-B921-480734D1A3B5}"/>
              </a:ext>
            </a:extLst>
          </p:cNvPr>
          <p:cNvCxnSpPr>
            <a:cxnSpLocks/>
          </p:cNvCxnSpPr>
          <p:nvPr/>
        </p:nvCxnSpPr>
        <p:spPr>
          <a:xfrm>
            <a:off x="941032" y="5604130"/>
            <a:ext cx="4305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DE5F2C-25CF-59F6-8684-E44E41334A1B}"/>
              </a:ext>
            </a:extLst>
          </p:cNvPr>
          <p:cNvSpPr txBox="1"/>
          <p:nvPr/>
        </p:nvSpPr>
        <p:spPr>
          <a:xfrm>
            <a:off x="2585533" y="5604130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43473-C67D-D437-04F8-7F5D88F64AFD}"/>
              </a:ext>
            </a:extLst>
          </p:cNvPr>
          <p:cNvSpPr txBox="1"/>
          <p:nvPr/>
        </p:nvSpPr>
        <p:spPr>
          <a:xfrm>
            <a:off x="319929" y="3238339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0E1816-7958-1119-C296-3C26D6F954A5}"/>
              </a:ext>
            </a:extLst>
          </p:cNvPr>
          <p:cNvCxnSpPr>
            <a:cxnSpLocks/>
          </p:cNvCxnSpPr>
          <p:nvPr/>
        </p:nvCxnSpPr>
        <p:spPr>
          <a:xfrm flipV="1">
            <a:off x="3275859" y="1751221"/>
            <a:ext cx="0" cy="385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直線單箭頭接點 8">
            <a:extLst>
              <a:ext uri="{FF2B5EF4-FFF2-40B4-BE49-F238E27FC236}">
                <a16:creationId xmlns:a16="http://schemas.microsoft.com/office/drawing/2014/main" id="{2791F1AB-2E60-B5FC-37DF-A7F252670DA8}"/>
              </a:ext>
            </a:extLst>
          </p:cNvPr>
          <p:cNvSpPr/>
          <p:nvPr/>
        </p:nvSpPr>
        <p:spPr>
          <a:xfrm>
            <a:off x="1463829" y="2088265"/>
            <a:ext cx="0" cy="0"/>
          </a:xfrm>
          <a:prstGeom prst="straightConnector1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B60510-F5FC-6F88-E45E-895962760CF0}"/>
              </a:ext>
            </a:extLst>
          </p:cNvPr>
          <p:cNvSpPr/>
          <p:nvPr/>
        </p:nvSpPr>
        <p:spPr>
          <a:xfrm>
            <a:off x="1570505" y="4547264"/>
            <a:ext cx="157666" cy="17755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056AEA-C4E9-D368-CC1A-984E8FACB191}"/>
              </a:ext>
            </a:extLst>
          </p:cNvPr>
          <p:cNvSpPr/>
          <p:nvPr/>
        </p:nvSpPr>
        <p:spPr>
          <a:xfrm>
            <a:off x="2526030" y="4167427"/>
            <a:ext cx="157666" cy="1775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E5F3EA-76CD-9BA1-9C1B-E7277D7903DB}"/>
              </a:ext>
            </a:extLst>
          </p:cNvPr>
          <p:cNvCxnSpPr>
            <a:cxnSpLocks/>
          </p:cNvCxnSpPr>
          <p:nvPr/>
        </p:nvCxnSpPr>
        <p:spPr>
          <a:xfrm flipH="1">
            <a:off x="941032" y="4256204"/>
            <a:ext cx="2334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6BEA4F-D739-586A-A4B2-E76244F7E410}"/>
              </a:ext>
            </a:extLst>
          </p:cNvPr>
          <p:cNvCxnSpPr>
            <a:cxnSpLocks/>
          </p:cNvCxnSpPr>
          <p:nvPr/>
        </p:nvCxnSpPr>
        <p:spPr>
          <a:xfrm flipH="1">
            <a:off x="3275859" y="3592282"/>
            <a:ext cx="18643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FD040AC-6D24-0A2D-0AA9-10D24A4FEE49}"/>
              </a:ext>
            </a:extLst>
          </p:cNvPr>
          <p:cNvSpPr/>
          <p:nvPr/>
        </p:nvSpPr>
        <p:spPr>
          <a:xfrm>
            <a:off x="3849535" y="3503505"/>
            <a:ext cx="157666" cy="1775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CD6C20-2595-BF7C-7E39-E0E166C08B6D}"/>
              </a:ext>
            </a:extLst>
          </p:cNvPr>
          <p:cNvSpPr/>
          <p:nvPr/>
        </p:nvSpPr>
        <p:spPr>
          <a:xfrm>
            <a:off x="3533869" y="2829543"/>
            <a:ext cx="157666" cy="177553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922CF0-7560-3177-022F-2EA4D7D34069}"/>
              </a:ext>
            </a:extLst>
          </p:cNvPr>
          <p:cNvSpPr/>
          <p:nvPr/>
        </p:nvSpPr>
        <p:spPr>
          <a:xfrm>
            <a:off x="2249453" y="3166571"/>
            <a:ext cx="157666" cy="17755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B77627-C893-F36E-8AB0-89960BDF005F}"/>
              </a:ext>
            </a:extLst>
          </p:cNvPr>
          <p:cNvCxnSpPr>
            <a:cxnSpLocks/>
          </p:cNvCxnSpPr>
          <p:nvPr/>
        </p:nvCxnSpPr>
        <p:spPr>
          <a:xfrm flipV="1">
            <a:off x="1649338" y="4256203"/>
            <a:ext cx="0" cy="1347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FF5048-B21D-9B1D-C7AB-C10CB3373F76}"/>
              </a:ext>
            </a:extLst>
          </p:cNvPr>
          <p:cNvCxnSpPr>
            <a:cxnSpLocks/>
          </p:cNvCxnSpPr>
          <p:nvPr/>
        </p:nvCxnSpPr>
        <p:spPr>
          <a:xfrm flipV="1">
            <a:off x="2306970" y="1751221"/>
            <a:ext cx="0" cy="250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5607FA-C15B-3D45-68C1-B3C9FE2E0BBD}"/>
              </a:ext>
            </a:extLst>
          </p:cNvPr>
          <p:cNvCxnSpPr>
            <a:cxnSpLocks/>
          </p:cNvCxnSpPr>
          <p:nvPr/>
        </p:nvCxnSpPr>
        <p:spPr>
          <a:xfrm flipV="1">
            <a:off x="3612702" y="1751221"/>
            <a:ext cx="0" cy="184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83DA2AA-D687-803B-9598-C6CA7F0880AD}"/>
              </a:ext>
            </a:extLst>
          </p:cNvPr>
          <p:cNvSpPr/>
          <p:nvPr/>
        </p:nvSpPr>
        <p:spPr>
          <a:xfrm>
            <a:off x="3197026" y="4851433"/>
            <a:ext cx="157666" cy="177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51F666-5BAF-26C1-EDEC-72BD27883BA8}"/>
              </a:ext>
            </a:extLst>
          </p:cNvPr>
          <p:cNvSpPr/>
          <p:nvPr/>
        </p:nvSpPr>
        <p:spPr>
          <a:xfrm>
            <a:off x="2860184" y="2209900"/>
            <a:ext cx="157666" cy="17755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74B368-922B-E619-1113-05CA89C95FC9}"/>
              </a:ext>
            </a:extLst>
          </p:cNvPr>
          <p:cNvCxnSpPr>
            <a:cxnSpLocks/>
          </p:cNvCxnSpPr>
          <p:nvPr/>
        </p:nvCxnSpPr>
        <p:spPr>
          <a:xfrm flipH="1">
            <a:off x="2306970" y="2298677"/>
            <a:ext cx="94637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DF4E28-2339-B2FB-9C06-9532F346F49A}"/>
              </a:ext>
            </a:extLst>
          </p:cNvPr>
          <p:cNvCxnSpPr>
            <a:cxnSpLocks/>
          </p:cNvCxnSpPr>
          <p:nvPr/>
        </p:nvCxnSpPr>
        <p:spPr>
          <a:xfrm>
            <a:off x="941032" y="1751221"/>
            <a:ext cx="4199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628706-5E51-97D7-92E2-07DB6D7D697D}"/>
              </a:ext>
            </a:extLst>
          </p:cNvPr>
          <p:cNvCxnSpPr/>
          <p:nvPr/>
        </p:nvCxnSpPr>
        <p:spPr>
          <a:xfrm>
            <a:off x="5140170" y="1751221"/>
            <a:ext cx="0" cy="385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CDD1CA-3F06-424A-573E-D54BC2C1F411}"/>
              </a:ext>
            </a:extLst>
          </p:cNvPr>
          <p:cNvCxnSpPr>
            <a:cxnSpLocks/>
          </p:cNvCxnSpPr>
          <p:nvPr/>
        </p:nvCxnSpPr>
        <p:spPr>
          <a:xfrm>
            <a:off x="6046688" y="1916726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74F503-AF89-76C9-462F-2446CDB56CB2}"/>
              </a:ext>
            </a:extLst>
          </p:cNvPr>
          <p:cNvSpPr txBox="1"/>
          <p:nvPr/>
        </p:nvSpPr>
        <p:spPr>
          <a:xfrm>
            <a:off x="5462803" y="1392896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D1F7D5-B031-CF52-D0DC-7E4B2FBA4B04}"/>
              </a:ext>
            </a:extLst>
          </p:cNvPr>
          <p:cNvSpPr/>
          <p:nvPr/>
        </p:nvSpPr>
        <p:spPr>
          <a:xfrm>
            <a:off x="8683266" y="1208840"/>
            <a:ext cx="1062361" cy="6303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ABDA6D0-DB32-E5A9-DB04-5320A28C71D3}"/>
              </a:ext>
            </a:extLst>
          </p:cNvPr>
          <p:cNvSpPr/>
          <p:nvPr/>
        </p:nvSpPr>
        <p:spPr>
          <a:xfrm>
            <a:off x="7468154" y="2469484"/>
            <a:ext cx="982459" cy="6056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F5B33C-EFD1-DDCC-8B75-426FD6AD90F9}"/>
              </a:ext>
            </a:extLst>
          </p:cNvPr>
          <p:cNvSpPr/>
          <p:nvPr/>
        </p:nvSpPr>
        <p:spPr>
          <a:xfrm>
            <a:off x="9661500" y="2485315"/>
            <a:ext cx="982459" cy="5739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0F5433-F2DE-C434-B6F7-5714B490B9AA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959384" y="1746839"/>
            <a:ext cx="879461" cy="722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BEA205-DEEB-0D8B-4E96-8513DBD499F2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9590048" y="1746839"/>
            <a:ext cx="562682" cy="738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89733C-7B75-718B-4BDE-883962974347}"/>
              </a:ext>
            </a:extLst>
          </p:cNvPr>
          <p:cNvCxnSpPr>
            <a:cxnSpLocks/>
          </p:cNvCxnSpPr>
          <p:nvPr/>
        </p:nvCxnSpPr>
        <p:spPr>
          <a:xfrm flipV="1">
            <a:off x="6099864" y="3339151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2663E7-CCFA-402B-5F60-1976F90BC671}"/>
              </a:ext>
            </a:extLst>
          </p:cNvPr>
          <p:cNvCxnSpPr>
            <a:cxnSpLocks/>
          </p:cNvCxnSpPr>
          <p:nvPr/>
        </p:nvCxnSpPr>
        <p:spPr>
          <a:xfrm>
            <a:off x="6076186" y="4637190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204EDCA-64E9-B823-D437-BE2FA6AE797B}"/>
              </a:ext>
            </a:extLst>
          </p:cNvPr>
          <p:cNvSpPr/>
          <p:nvPr/>
        </p:nvSpPr>
        <p:spPr>
          <a:xfrm>
            <a:off x="6424587" y="3716205"/>
            <a:ext cx="985422" cy="6303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2EC08C-9EBC-0CC5-7417-54867F8B58D2}"/>
              </a:ext>
            </a:extLst>
          </p:cNvPr>
          <p:cNvSpPr/>
          <p:nvPr/>
        </p:nvSpPr>
        <p:spPr>
          <a:xfrm>
            <a:off x="8230835" y="3725235"/>
            <a:ext cx="985421" cy="6303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D88D37-8F6F-F111-AD6F-26461ED58FD6}"/>
              </a:ext>
            </a:extLst>
          </p:cNvPr>
          <p:cNvSpPr/>
          <p:nvPr/>
        </p:nvSpPr>
        <p:spPr>
          <a:xfrm>
            <a:off x="8922774" y="5011147"/>
            <a:ext cx="1039060" cy="7078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6,10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9EE4AA-A173-5222-58AF-7989BF0DD889}"/>
              </a:ext>
            </a:extLst>
          </p:cNvPr>
          <p:cNvSpPr/>
          <p:nvPr/>
        </p:nvSpPr>
        <p:spPr>
          <a:xfrm>
            <a:off x="10594926" y="3760851"/>
            <a:ext cx="985421" cy="57645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7A7F20-BEF9-2A7B-9449-8CB9798AC5D1}"/>
              </a:ext>
            </a:extLst>
          </p:cNvPr>
          <p:cNvSpPr txBox="1"/>
          <p:nvPr/>
        </p:nvSpPr>
        <p:spPr>
          <a:xfrm>
            <a:off x="5462802" y="2662178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A0A93D-D699-5311-DAAF-16A5842F809C}"/>
              </a:ext>
            </a:extLst>
          </p:cNvPr>
          <p:cNvSpPr txBox="1"/>
          <p:nvPr/>
        </p:nvSpPr>
        <p:spPr>
          <a:xfrm>
            <a:off x="5398179" y="3983364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7ECBC7-2C89-9983-4557-19A9CB62B045}"/>
              </a:ext>
            </a:extLst>
          </p:cNvPr>
          <p:cNvCxnSpPr>
            <a:cxnSpLocks/>
            <a:stCxn id="30" idx="5"/>
            <a:endCxn id="37" idx="0"/>
          </p:cNvCxnSpPr>
          <p:nvPr/>
        </p:nvCxnSpPr>
        <p:spPr>
          <a:xfrm>
            <a:off x="8306735" y="2986407"/>
            <a:ext cx="416811" cy="738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9060D-BE68-FF73-6BEB-E4A187394031}"/>
              </a:ext>
            </a:extLst>
          </p:cNvPr>
          <p:cNvCxnSpPr>
            <a:cxnSpLocks/>
            <a:stCxn id="31" idx="5"/>
            <a:endCxn id="39" idx="0"/>
          </p:cNvCxnSpPr>
          <p:nvPr/>
        </p:nvCxnSpPr>
        <p:spPr>
          <a:xfrm>
            <a:off x="10500081" y="2975212"/>
            <a:ext cx="587556" cy="78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E439F63-1338-B7D0-ACD3-8207381E5648}"/>
              </a:ext>
            </a:extLst>
          </p:cNvPr>
          <p:cNvCxnSpPr>
            <a:cxnSpLocks/>
            <a:stCxn id="30" idx="3"/>
            <a:endCxn id="36" idx="0"/>
          </p:cNvCxnSpPr>
          <p:nvPr/>
        </p:nvCxnSpPr>
        <p:spPr>
          <a:xfrm flipH="1">
            <a:off x="6917298" y="2986407"/>
            <a:ext cx="694734" cy="729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018DAA-89AB-0325-9BF7-45F9F688AC9C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9071944" y="4263234"/>
            <a:ext cx="370360" cy="747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6A8C2B-E897-0976-C5D6-D6A85D1FDA64}"/>
              </a:ext>
            </a:extLst>
          </p:cNvPr>
          <p:cNvCxnSpPr>
            <a:cxnSpLocks/>
          </p:cNvCxnSpPr>
          <p:nvPr/>
        </p:nvCxnSpPr>
        <p:spPr>
          <a:xfrm flipV="1">
            <a:off x="6076186" y="5909809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BD6986-414A-2231-73A8-7E26ED1306EE}"/>
              </a:ext>
            </a:extLst>
          </p:cNvPr>
          <p:cNvSpPr txBox="1"/>
          <p:nvPr/>
        </p:nvSpPr>
        <p:spPr>
          <a:xfrm>
            <a:off x="5398179" y="5201923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A40D42-AEEA-D097-1B4A-7D287C14D178}"/>
              </a:ext>
            </a:extLst>
          </p:cNvPr>
          <p:cNvSpPr/>
          <p:nvPr/>
        </p:nvSpPr>
        <p:spPr>
          <a:xfrm>
            <a:off x="1217149" y="3835467"/>
            <a:ext cx="157666" cy="177553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0F4A9C8-7613-3E6B-E35C-90FC7811271B}"/>
              </a:ext>
            </a:extLst>
          </p:cNvPr>
          <p:cNvSpPr/>
          <p:nvPr/>
        </p:nvSpPr>
        <p:spPr>
          <a:xfrm>
            <a:off x="2293733" y="888613"/>
            <a:ext cx="1062361" cy="630305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1,4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F69F1793-3F67-4809-4D3D-336E1E3A423C}"/>
              </a:ext>
            </a:extLst>
          </p:cNvPr>
          <p:cNvSpPr/>
          <p:nvPr/>
        </p:nvSpPr>
        <p:spPr>
          <a:xfrm>
            <a:off x="6683248" y="3108218"/>
            <a:ext cx="452045" cy="55275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6D46A6-755D-86DC-411D-33276C5E9EF0}"/>
              </a:ext>
            </a:extLst>
          </p:cNvPr>
          <p:cNvCxnSpPr>
            <a:cxnSpLocks/>
            <a:stCxn id="48" idx="5"/>
            <a:endCxn id="12" idx="1"/>
          </p:cNvCxnSpPr>
          <p:nvPr/>
        </p:nvCxnSpPr>
        <p:spPr>
          <a:xfrm>
            <a:off x="1351725" y="3987018"/>
            <a:ext cx="241870" cy="5862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158DC10-33AC-00A1-F294-620C3A5F0ED9}"/>
              </a:ext>
            </a:extLst>
          </p:cNvPr>
          <p:cNvSpPr txBox="1"/>
          <p:nvPr/>
        </p:nvSpPr>
        <p:spPr>
          <a:xfrm>
            <a:off x="1410658" y="3934035"/>
            <a:ext cx="34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845475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58878C6-F929-1BD8-562B-191FA0A92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96" y="1144611"/>
            <a:ext cx="5090672" cy="483911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B6F24BF-22BE-81DD-1739-CA05EB550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166" y="1144611"/>
            <a:ext cx="5505520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22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ctrTitle"/>
          </p:nvPr>
        </p:nvSpPr>
        <p:spPr>
          <a:xfrm>
            <a:off x="582200" y="2336000"/>
            <a:ext cx="6243200" cy="218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2"/>
                </a:solidFill>
                <a:latin typeface="Playfair Display Black" panose="00000A00000000000000" pitchFamily="2" charset="0"/>
              </a:rPr>
              <a:t>Complexity</a:t>
            </a:r>
            <a:endParaRPr lang="en-US" sz="14933" dirty="0">
              <a:solidFill>
                <a:schemeClr val="lt2"/>
              </a:solidFill>
              <a:latin typeface="Playfair Display Black" panose="00000A00000000000000" pitchFamily="2" charset="0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pic>
        <p:nvPicPr>
          <p:cNvPr id="3" name="Picture 2" descr="A picture containing screenshot, line, colorfulness">
            <a:extLst>
              <a:ext uri="{FF2B5EF4-FFF2-40B4-BE49-F238E27FC236}">
                <a16:creationId xmlns:a16="http://schemas.microsoft.com/office/drawing/2014/main" id="{3FC99B03-B590-D6D8-33BC-82729A67A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7" y="1571766"/>
            <a:ext cx="4548305" cy="4324209"/>
          </a:xfrm>
          <a:prstGeom prst="rect">
            <a:avLst/>
          </a:prstGeom>
        </p:spPr>
      </p:pic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84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7B1AE17-933C-EA7F-7DC6-44F7E9513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54261"/>
              </p:ext>
            </p:extLst>
          </p:nvPr>
        </p:nvGraphicFramePr>
        <p:xfrm>
          <a:off x="1721309" y="3667052"/>
          <a:ext cx="8749382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64186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879568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9967539"/>
                    </a:ext>
                  </a:extLst>
                </a:gridCol>
                <a:gridCol w="2653382">
                  <a:extLst>
                    <a:ext uri="{9D8B030D-6E8A-4147-A177-3AD203B41FA5}">
                      <a16:colId xmlns:a16="http://schemas.microsoft.com/office/drawing/2014/main" val="245708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Insertion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Nearest </a:t>
                      </a:r>
                      <a:r>
                        <a:rPr lang="en-US" dirty="0" err="1"/>
                        <a:t>Neighbour</a:t>
                      </a:r>
                      <a:r>
                        <a:rPr lang="en-US" dirty="0"/>
                        <a:t>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5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i="1" dirty="0"/>
                        <a:t>O(log 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i="1" dirty="0"/>
                        <a:t>O(log 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i="1" dirty="0"/>
                        <a:t>O(log 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i="1" dirty="0"/>
                        <a:t>O(log 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2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i="1" dirty="0"/>
                        <a:t>O(n)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i="1" dirty="0"/>
                        <a:t>O(n)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i="1" dirty="0"/>
                        <a:t>O(n)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4225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7B25647-8026-E873-7ECF-2EAAC57B1594}"/>
              </a:ext>
            </a:extLst>
          </p:cNvPr>
          <p:cNvSpPr txBox="1"/>
          <p:nvPr/>
        </p:nvSpPr>
        <p:spPr>
          <a:xfrm>
            <a:off x="834933" y="1885017"/>
            <a:ext cx="102715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If the tree is binary, the number of levels in the tree is O(log n). Therefore, the total time complexity of building the K-D tree is O(n log n). However, in the worst case, the construction time can be O(n^2), which can occur if the tree is very unbalanced.</a:t>
            </a:r>
          </a:p>
        </p:txBody>
      </p:sp>
    </p:spTree>
    <p:extLst>
      <p:ext uri="{BB962C8B-B14F-4D97-AF65-F5344CB8AC3E}">
        <p14:creationId xmlns:p14="http://schemas.microsoft.com/office/powerpoint/2010/main" val="2296140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ctrTitle"/>
          </p:nvPr>
        </p:nvSpPr>
        <p:spPr>
          <a:xfrm>
            <a:off x="582200" y="2336000"/>
            <a:ext cx="6243200" cy="218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2"/>
                </a:solidFill>
                <a:latin typeface="Playfair Display Black" panose="00000A00000000000000" pitchFamily="2" charset="0"/>
              </a:rPr>
              <a:t>Pros and cons</a:t>
            </a:r>
            <a:endParaRPr lang="en-US" sz="14933" dirty="0">
              <a:solidFill>
                <a:schemeClr val="lt2"/>
              </a:solidFill>
              <a:latin typeface="Playfair Display Black" panose="00000A00000000000000" pitchFamily="2" charset="0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pic>
        <p:nvPicPr>
          <p:cNvPr id="3" name="Picture 2" descr="A picture containing screenshot, line, colorfulness">
            <a:extLst>
              <a:ext uri="{FF2B5EF4-FFF2-40B4-BE49-F238E27FC236}">
                <a16:creationId xmlns:a16="http://schemas.microsoft.com/office/drawing/2014/main" id="{3FC99B03-B590-D6D8-33BC-82729A67A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7" y="1571766"/>
            <a:ext cx="4548305" cy="4324209"/>
          </a:xfrm>
          <a:prstGeom prst="rect">
            <a:avLst/>
          </a:prstGeom>
        </p:spPr>
      </p:pic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55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F3139E-146B-7161-6E58-FE8155B8C07A}"/>
              </a:ext>
            </a:extLst>
          </p:cNvPr>
          <p:cNvGrpSpPr/>
          <p:nvPr/>
        </p:nvGrpSpPr>
        <p:grpSpPr>
          <a:xfrm>
            <a:off x="1453967" y="1286788"/>
            <a:ext cx="9284066" cy="525300"/>
            <a:chOff x="715096" y="1242400"/>
            <a:chExt cx="7713700" cy="5253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030EDC-7207-1BA9-2478-4E004C0DF796}"/>
                </a:ext>
              </a:extLst>
            </p:cNvPr>
            <p:cNvSpPr/>
            <p:nvPr/>
          </p:nvSpPr>
          <p:spPr>
            <a:xfrm>
              <a:off x="715096" y="1242400"/>
              <a:ext cx="7713700" cy="5253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74067D-F2FB-FDC0-59D1-899A4A6F4B57}"/>
                </a:ext>
              </a:extLst>
            </p:cNvPr>
            <p:cNvCxnSpPr>
              <a:stCxn id="6" idx="0"/>
              <a:endCxn id="6" idx="2"/>
            </p:cNvCxnSpPr>
            <p:nvPr/>
          </p:nvCxnSpPr>
          <p:spPr>
            <a:xfrm>
              <a:off x="4571946" y="1242400"/>
              <a:ext cx="0" cy="52530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703738E-D35C-8E53-E666-A7641D9F4199}"/>
              </a:ext>
            </a:extLst>
          </p:cNvPr>
          <p:cNvSpPr txBox="1"/>
          <p:nvPr/>
        </p:nvSpPr>
        <p:spPr>
          <a:xfrm>
            <a:off x="3116063" y="1364772"/>
            <a:ext cx="247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8DDDE-C611-1951-31D7-08902E6601E7}"/>
              </a:ext>
            </a:extLst>
          </p:cNvPr>
          <p:cNvSpPr txBox="1"/>
          <p:nvPr/>
        </p:nvSpPr>
        <p:spPr>
          <a:xfrm>
            <a:off x="7683126" y="1376141"/>
            <a:ext cx="247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Disadvantages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C753F-E860-B409-ED93-36F0AFA9B7CD}"/>
              </a:ext>
            </a:extLst>
          </p:cNvPr>
          <p:cNvSpPr txBox="1"/>
          <p:nvPr/>
        </p:nvSpPr>
        <p:spPr>
          <a:xfrm>
            <a:off x="1365816" y="1812088"/>
            <a:ext cx="5940505" cy="274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Efficient Search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Handling High-Dimensional Space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Diverse Applications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High Performance with Large Data Sets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77854-9F3D-365D-3705-EB9F4FC55571}"/>
              </a:ext>
            </a:extLst>
          </p:cNvPr>
          <p:cNvSpPr txBox="1"/>
          <p:nvPr/>
        </p:nvSpPr>
        <p:spPr>
          <a:xfrm>
            <a:off x="6392354" y="2080780"/>
            <a:ext cx="63173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Construction complexity.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Space dimensionality.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Imbalance.</a:t>
            </a:r>
          </a:p>
        </p:txBody>
      </p:sp>
    </p:spTree>
    <p:extLst>
      <p:ext uri="{BB962C8B-B14F-4D97-AF65-F5344CB8AC3E}">
        <p14:creationId xmlns:p14="http://schemas.microsoft.com/office/powerpoint/2010/main" val="2440546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ctrTitle"/>
          </p:nvPr>
        </p:nvSpPr>
        <p:spPr>
          <a:xfrm>
            <a:off x="582200" y="2336000"/>
            <a:ext cx="6243200" cy="218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2"/>
                </a:solidFill>
                <a:latin typeface="Playfair Display Black" panose="00000A00000000000000" pitchFamily="2" charset="0"/>
              </a:rPr>
              <a:t>Application</a:t>
            </a:r>
            <a:endParaRPr lang="en-US" sz="14933" dirty="0">
              <a:solidFill>
                <a:schemeClr val="lt2"/>
              </a:solidFill>
              <a:latin typeface="Playfair Display Black" panose="00000A00000000000000" pitchFamily="2" charset="0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pic>
        <p:nvPicPr>
          <p:cNvPr id="3" name="Picture 2" descr="A picture containing screenshot, line, colorfulness">
            <a:extLst>
              <a:ext uri="{FF2B5EF4-FFF2-40B4-BE49-F238E27FC236}">
                <a16:creationId xmlns:a16="http://schemas.microsoft.com/office/drawing/2014/main" id="{3FC99B03-B590-D6D8-33BC-82729A67A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7" y="1571766"/>
            <a:ext cx="4548305" cy="4324209"/>
          </a:xfrm>
          <a:prstGeom prst="rect">
            <a:avLst/>
          </a:prstGeom>
        </p:spPr>
      </p:pic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167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F4ECD70-ACB5-B734-C0CD-06A6194E64AE}"/>
              </a:ext>
            </a:extLst>
          </p:cNvPr>
          <p:cNvSpPr/>
          <p:nvPr/>
        </p:nvSpPr>
        <p:spPr>
          <a:xfrm>
            <a:off x="1671198" y="2025749"/>
            <a:ext cx="1922791" cy="56171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DF943DA-1BBE-79E8-50A9-27336A1A6B39}"/>
              </a:ext>
            </a:extLst>
          </p:cNvPr>
          <p:cNvSpPr/>
          <p:nvPr/>
        </p:nvSpPr>
        <p:spPr>
          <a:xfrm>
            <a:off x="1299725" y="1664468"/>
            <a:ext cx="561714" cy="561714"/>
          </a:xfrm>
          <a:prstGeom prst="ellipse">
            <a:avLst/>
          </a:prstGeom>
          <a:solidFill>
            <a:schemeClr val="accent4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B3ADA-0C1E-1722-B06D-06FD07BDFFE6}"/>
              </a:ext>
            </a:extLst>
          </p:cNvPr>
          <p:cNvSpPr/>
          <p:nvPr/>
        </p:nvSpPr>
        <p:spPr>
          <a:xfrm>
            <a:off x="1671198" y="4397886"/>
            <a:ext cx="2184110" cy="56171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4E16CC6-183A-A8B1-9ECE-17B511B8AAFD}"/>
              </a:ext>
            </a:extLst>
          </p:cNvPr>
          <p:cNvSpPr/>
          <p:nvPr/>
        </p:nvSpPr>
        <p:spPr>
          <a:xfrm>
            <a:off x="1299725" y="4036605"/>
            <a:ext cx="561714" cy="561714"/>
          </a:xfrm>
          <a:prstGeom prst="ellipse">
            <a:avLst/>
          </a:prstGeom>
          <a:solidFill>
            <a:schemeClr val="accent4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AFAF4-2F55-1710-614B-7D2E29AA9DE3}"/>
              </a:ext>
            </a:extLst>
          </p:cNvPr>
          <p:cNvSpPr txBox="1"/>
          <p:nvPr/>
        </p:nvSpPr>
        <p:spPr>
          <a:xfrm>
            <a:off x="1346746" y="4132204"/>
            <a:ext cx="49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 dirty="0">
                <a:latin typeface="Quicksand" pitchFamily="2" charset="0"/>
              </a:rPr>
              <a:t>0</a:t>
            </a:r>
            <a:r>
              <a:rPr lang="en-US" sz="1800" b="1" dirty="0">
                <a:latin typeface="Quicksand" pitchFamily="2" charset="0"/>
              </a:rPr>
              <a:t>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2584F2-336C-489C-76C5-48592491823A}"/>
              </a:ext>
            </a:extLst>
          </p:cNvPr>
          <p:cNvSpPr/>
          <p:nvPr/>
        </p:nvSpPr>
        <p:spPr>
          <a:xfrm>
            <a:off x="5055881" y="3312456"/>
            <a:ext cx="1922791" cy="56171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F871AFC-5D64-DC71-1039-D0CD0D908110}"/>
              </a:ext>
            </a:extLst>
          </p:cNvPr>
          <p:cNvSpPr/>
          <p:nvPr/>
        </p:nvSpPr>
        <p:spPr>
          <a:xfrm>
            <a:off x="4684408" y="2951175"/>
            <a:ext cx="561714" cy="561714"/>
          </a:xfrm>
          <a:prstGeom prst="ellipse">
            <a:avLst/>
          </a:prstGeom>
          <a:solidFill>
            <a:schemeClr val="accent4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E2C1CB-8178-7983-0906-7F38F2F6E4AF}"/>
              </a:ext>
            </a:extLst>
          </p:cNvPr>
          <p:cNvSpPr txBox="1"/>
          <p:nvPr/>
        </p:nvSpPr>
        <p:spPr>
          <a:xfrm>
            <a:off x="4719002" y="3047366"/>
            <a:ext cx="49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 dirty="0">
                <a:latin typeface="Quicksand" pitchFamily="2" charset="0"/>
              </a:rPr>
              <a:t>0</a:t>
            </a:r>
            <a:r>
              <a:rPr lang="en-US" sz="1800" b="1" dirty="0">
                <a:latin typeface="Quicksand" pitchFamily="2" charset="0"/>
              </a:rPr>
              <a:t>3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A913196-83EC-2F48-801D-3B0652C1936F}"/>
              </a:ext>
            </a:extLst>
          </p:cNvPr>
          <p:cNvSpPr/>
          <p:nvPr/>
        </p:nvSpPr>
        <p:spPr>
          <a:xfrm>
            <a:off x="8507395" y="2106976"/>
            <a:ext cx="2350286" cy="56171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3DFBABC-59B5-28F6-6FEB-E9F5DFD436BF}"/>
              </a:ext>
            </a:extLst>
          </p:cNvPr>
          <p:cNvSpPr/>
          <p:nvPr/>
        </p:nvSpPr>
        <p:spPr>
          <a:xfrm>
            <a:off x="8135922" y="1745695"/>
            <a:ext cx="561714" cy="561714"/>
          </a:xfrm>
          <a:prstGeom prst="ellipse">
            <a:avLst/>
          </a:prstGeom>
          <a:solidFill>
            <a:schemeClr val="accent4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189C3F-00C0-CEDA-2C43-E1FE659D24E7}"/>
              </a:ext>
            </a:extLst>
          </p:cNvPr>
          <p:cNvSpPr txBox="1"/>
          <p:nvPr/>
        </p:nvSpPr>
        <p:spPr>
          <a:xfrm>
            <a:off x="8170516" y="1849197"/>
            <a:ext cx="49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 dirty="0">
                <a:latin typeface="Quicksand" pitchFamily="2" charset="0"/>
              </a:rPr>
              <a:t>0</a:t>
            </a:r>
            <a:r>
              <a:rPr lang="en-US" sz="1800" b="1" dirty="0">
                <a:latin typeface="Quicksand" pitchFamily="2" charset="0"/>
              </a:rPr>
              <a:t>4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CA465EA-F6A4-4FB1-9686-C13EE2F898CC}"/>
              </a:ext>
            </a:extLst>
          </p:cNvPr>
          <p:cNvSpPr/>
          <p:nvPr/>
        </p:nvSpPr>
        <p:spPr>
          <a:xfrm>
            <a:off x="8598013" y="4493485"/>
            <a:ext cx="2247241" cy="56171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B25184-44FD-3F3D-4E84-E97E799EB157}"/>
              </a:ext>
            </a:extLst>
          </p:cNvPr>
          <p:cNvSpPr/>
          <p:nvPr/>
        </p:nvSpPr>
        <p:spPr>
          <a:xfrm>
            <a:off x="8226540" y="4132204"/>
            <a:ext cx="561714" cy="561714"/>
          </a:xfrm>
          <a:prstGeom prst="ellipse">
            <a:avLst/>
          </a:prstGeom>
          <a:solidFill>
            <a:schemeClr val="accent4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797EC8-3727-C9D5-C20E-BBD4FBDA0ECC}"/>
              </a:ext>
            </a:extLst>
          </p:cNvPr>
          <p:cNvSpPr txBox="1"/>
          <p:nvPr/>
        </p:nvSpPr>
        <p:spPr>
          <a:xfrm>
            <a:off x="8278989" y="4247768"/>
            <a:ext cx="49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 dirty="0">
                <a:latin typeface="Quicksand" pitchFamily="2" charset="0"/>
              </a:rPr>
              <a:t>0</a:t>
            </a:r>
            <a:r>
              <a:rPr lang="en-US" sz="1800" b="1" dirty="0">
                <a:latin typeface="Quicksand" pitchFamily="2" charset="0"/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19614B-0491-3A04-0538-88442D6A108E}"/>
              </a:ext>
            </a:extLst>
          </p:cNvPr>
          <p:cNvSpPr txBox="1"/>
          <p:nvPr/>
        </p:nvSpPr>
        <p:spPr>
          <a:xfrm>
            <a:off x="1357904" y="1755876"/>
            <a:ext cx="49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 dirty="0">
                <a:latin typeface="Quicksand" pitchFamily="2" charset="0"/>
              </a:rPr>
              <a:t>0</a:t>
            </a:r>
            <a:r>
              <a:rPr lang="en-US" b="1" dirty="0">
                <a:latin typeface="Quicksand" pitchFamily="2" charset="0"/>
              </a:rPr>
              <a:t>1</a:t>
            </a:r>
            <a:endParaRPr lang="en-US" sz="1800" b="1" dirty="0">
              <a:latin typeface="Quicksan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412FE-87AF-A4A0-76CC-0E8F46BB2C36}"/>
              </a:ext>
            </a:extLst>
          </p:cNvPr>
          <p:cNvSpPr txBox="1"/>
          <p:nvPr/>
        </p:nvSpPr>
        <p:spPr>
          <a:xfrm>
            <a:off x="1789903" y="2107728"/>
            <a:ext cx="178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Audio Processing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035D1-DE46-B780-7BD3-89FEFF66E927}"/>
              </a:ext>
            </a:extLst>
          </p:cNvPr>
          <p:cNvSpPr txBox="1"/>
          <p:nvPr/>
        </p:nvSpPr>
        <p:spPr>
          <a:xfrm>
            <a:off x="1747590" y="449348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DF957-1B3E-F5F7-97A5-6BEB6FDF42DD}"/>
              </a:ext>
            </a:extLst>
          </p:cNvPr>
          <p:cNvSpPr txBox="1"/>
          <p:nvPr/>
        </p:nvSpPr>
        <p:spPr>
          <a:xfrm>
            <a:off x="5129853" y="340864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5F2CD-ED13-7EF5-DE6B-A18569B74A4C}"/>
              </a:ext>
            </a:extLst>
          </p:cNvPr>
          <p:cNvSpPr txBox="1"/>
          <p:nvPr/>
        </p:nvSpPr>
        <p:spPr>
          <a:xfrm>
            <a:off x="8663042" y="2195856"/>
            <a:ext cx="235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Positioning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278A9-1999-4F7A-A107-6E0C165C3CBD}"/>
              </a:ext>
            </a:extLst>
          </p:cNvPr>
          <p:cNvSpPr txBox="1"/>
          <p:nvPr/>
        </p:nvSpPr>
        <p:spPr>
          <a:xfrm>
            <a:off x="8598013" y="460904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Routing Optimization</a:t>
            </a:r>
          </a:p>
        </p:txBody>
      </p:sp>
    </p:spTree>
    <p:extLst>
      <p:ext uri="{BB962C8B-B14F-4D97-AF65-F5344CB8AC3E}">
        <p14:creationId xmlns:p14="http://schemas.microsoft.com/office/powerpoint/2010/main" val="2293927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2" grpId="0" animBg="1"/>
      <p:bldP spid="33" grpId="0" animBg="1"/>
      <p:bldP spid="35" grpId="0"/>
      <p:bldP spid="36" grpId="0" animBg="1"/>
      <p:bldP spid="37" grpId="0" animBg="1"/>
      <p:bldP spid="39" grpId="0"/>
      <p:bldP spid="40" grpId="0" animBg="1"/>
      <p:bldP spid="41" grpId="0" animBg="1"/>
      <p:bldP spid="43" grpId="0"/>
      <p:bldP spid="44" grpId="0" animBg="1"/>
      <p:bldP spid="45" grpId="0" animBg="1"/>
      <p:bldP spid="47" grpId="0"/>
      <p:bldP spid="48" grpId="0"/>
      <p:bldP spid="2" grpId="0"/>
      <p:bldP spid="5" grpId="0"/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body" idx="1"/>
          </p:nvPr>
        </p:nvSpPr>
        <p:spPr>
          <a:xfrm>
            <a:off x="909584" y="1268975"/>
            <a:ext cx="10372833" cy="5753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60383" indent="-609585">
              <a:spcBef>
                <a:spcPts val="0"/>
              </a:spcBef>
              <a:spcAft>
                <a:spcPts val="3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anose="00000500000000000000" pitchFamily="2" charset="0"/>
                <a:cs typeface="Catamaran" panose="020B0604020202020204" charset="0"/>
              </a:rPr>
              <a:t>E</a:t>
            </a:r>
            <a:r>
              <a:rPr lang="en-US" sz="3200" i="0" dirty="0">
                <a:solidFill>
                  <a:srgbClr val="000000"/>
                </a:solidFill>
                <a:effectLst/>
                <a:latin typeface="Montserrat" panose="00000500000000000000" pitchFamily="2" charset="0"/>
                <a:cs typeface="Catamaran" panose="020B0604020202020204" charset="0"/>
              </a:rPr>
              <a:t>ach node represents a k-dimensional point.</a:t>
            </a:r>
          </a:p>
          <a:p>
            <a:pPr marL="660383" indent="-609585">
              <a:spcBef>
                <a:spcPts val="0"/>
              </a:spcBef>
              <a:spcAft>
                <a:spcPts val="3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rgbClr val="000000"/>
                </a:solidFill>
                <a:effectLst/>
                <a:latin typeface="Montserrat" panose="00000500000000000000" pitchFamily="2" charset="0"/>
                <a:cs typeface="Catamaran" panose="020B0604020202020204" charset="0"/>
              </a:rPr>
              <a:t>Every non-leaf node in the tree acts as a hyperplane, dividing the space into two partitions.</a:t>
            </a:r>
          </a:p>
          <a:p>
            <a:pPr marL="660383" indent="-609585">
              <a:spcBef>
                <a:spcPts val="0"/>
              </a:spcBef>
              <a:spcAft>
                <a:spcPts val="3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rgbClr val="1F1F1F"/>
                </a:solidFill>
                <a:effectLst/>
                <a:latin typeface="Montserrat" panose="00000500000000000000" pitchFamily="2" charset="0"/>
                <a:cs typeface="Catamaran" panose="020B0604020202020204" charset="0"/>
              </a:rPr>
              <a:t> Very efficient searches of points in multidimensional space, including nearest-neighbor searches and range searches.</a:t>
            </a:r>
            <a:endParaRPr lang="en-US" sz="3200" dirty="0">
              <a:latin typeface="Montserrat" panose="00000500000000000000" pitchFamily="2" charset="0"/>
              <a:cs typeface="Catamaran" panose="020B0604020202020204" charset="0"/>
            </a:endParaRPr>
          </a:p>
          <a:p>
            <a:pPr marL="380990" lvl="0" indent="-38099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3200" dirty="0">
              <a:solidFill>
                <a:schemeClr val="dk1"/>
              </a:solidFill>
              <a:latin typeface="Montserrat" panose="00000500000000000000" pitchFamily="2" charset="0"/>
              <a:cs typeface="Catamaran" panose="020B0604020202020204" charset="0"/>
            </a:endParaRPr>
          </a:p>
        </p:txBody>
      </p:sp>
      <p:sp>
        <p:nvSpPr>
          <p:cNvPr id="3" name="Google Shape;210;p30">
            <a:extLst>
              <a:ext uri="{FF2B5EF4-FFF2-40B4-BE49-F238E27FC236}">
                <a16:creationId xmlns:a16="http://schemas.microsoft.com/office/drawing/2014/main" id="{2E16CC93-7424-6272-172A-4562D9311D0F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2D21F9A-54D4-749C-F4B4-D6488F0309B5}"/>
              </a:ext>
            </a:extLst>
          </p:cNvPr>
          <p:cNvSpPr txBox="1">
            <a:spLocks/>
          </p:cNvSpPr>
          <p:nvPr/>
        </p:nvSpPr>
        <p:spPr>
          <a:xfrm>
            <a:off x="834933" y="295133"/>
            <a:ext cx="1458800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</p:spTree>
    <p:extLst>
      <p:ext uri="{BB962C8B-B14F-4D97-AF65-F5344CB8AC3E}">
        <p14:creationId xmlns:p14="http://schemas.microsoft.com/office/powerpoint/2010/main" val="2236686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ctrTitle"/>
          </p:nvPr>
        </p:nvSpPr>
        <p:spPr>
          <a:xfrm>
            <a:off x="582200" y="2336000"/>
            <a:ext cx="6243200" cy="218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2"/>
                </a:solidFill>
                <a:latin typeface="Playfair Display Black" panose="00000A00000000000000" pitchFamily="2" charset="0"/>
              </a:rPr>
              <a:t>Insertion</a:t>
            </a:r>
            <a:endParaRPr sz="14933" dirty="0">
              <a:solidFill>
                <a:schemeClr val="lt2"/>
              </a:solidFill>
              <a:latin typeface="Playfair Display Black" panose="00000A00000000000000" pitchFamily="2" charset="0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pic>
        <p:nvPicPr>
          <p:cNvPr id="3" name="Picture 2" descr="A picture containing screenshot, line, colorfulness">
            <a:extLst>
              <a:ext uri="{FF2B5EF4-FFF2-40B4-BE49-F238E27FC236}">
                <a16:creationId xmlns:a16="http://schemas.microsoft.com/office/drawing/2014/main" id="{3FC99B03-B590-D6D8-33BC-82729A67A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7" y="1571766"/>
            <a:ext cx="4548305" cy="4324209"/>
          </a:xfrm>
          <a:prstGeom prst="rect">
            <a:avLst/>
          </a:prstGeom>
        </p:spPr>
      </p:pic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  <a:endParaRPr lang="en-US" sz="16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589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0;p30">
            <a:extLst>
              <a:ext uri="{FF2B5EF4-FFF2-40B4-BE49-F238E27FC236}">
                <a16:creationId xmlns:a16="http://schemas.microsoft.com/office/drawing/2014/main" id="{2E16CC93-7424-6272-172A-4562D9311D0F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2D21F9A-54D4-749C-F4B4-D6488F0309B5}"/>
              </a:ext>
            </a:extLst>
          </p:cNvPr>
          <p:cNvSpPr txBox="1">
            <a:spLocks/>
          </p:cNvSpPr>
          <p:nvPr/>
        </p:nvSpPr>
        <p:spPr>
          <a:xfrm>
            <a:off x="834933" y="295133"/>
            <a:ext cx="1458800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6CCB4-C3B6-6767-3090-603D1DA7A036}"/>
              </a:ext>
            </a:extLst>
          </p:cNvPr>
          <p:cNvSpPr txBox="1"/>
          <p:nvPr/>
        </p:nvSpPr>
        <p:spPr>
          <a:xfrm>
            <a:off x="177345" y="872842"/>
            <a:ext cx="119194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  <a:cs typeface="Catamaran" panose="020B0604020202020204" charset="0"/>
              </a:rPr>
              <a:t>the most common strategy for choosing an axis when dividing would be to cycle through each of the K dimensions repeatedly and select a midpoint along it to divide the space.</a:t>
            </a:r>
            <a:endParaRPr lang="en-US" sz="1800" b="1" dirty="0">
              <a:latin typeface="Montserrat" panose="00000500000000000000" pitchFamily="2" charset="0"/>
              <a:cs typeface="Catamaran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490EC-F107-E766-C9A1-C6F62C717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91" y="1700697"/>
            <a:ext cx="5336868" cy="477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5E05AF-A9B8-F14D-8A7C-C337F4991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172" y="2346497"/>
            <a:ext cx="6355557" cy="295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51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F5A8BF-D7A5-BBE9-E53E-79C21CEA9352}"/>
              </a:ext>
            </a:extLst>
          </p:cNvPr>
          <p:cNvCxnSpPr>
            <a:cxnSpLocks/>
          </p:cNvCxnSpPr>
          <p:nvPr/>
        </p:nvCxnSpPr>
        <p:spPr>
          <a:xfrm>
            <a:off x="3335344" y="2446363"/>
            <a:ext cx="5832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E11307-6978-3676-5B67-5BD0787947CA}"/>
              </a:ext>
            </a:extLst>
          </p:cNvPr>
          <p:cNvSpPr txBox="1"/>
          <p:nvPr/>
        </p:nvSpPr>
        <p:spPr>
          <a:xfrm>
            <a:off x="2751459" y="1922533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B3F1CD-ED9A-CA77-6AE4-0023549785B9}"/>
              </a:ext>
            </a:extLst>
          </p:cNvPr>
          <p:cNvSpPr/>
          <p:nvPr/>
        </p:nvSpPr>
        <p:spPr>
          <a:xfrm>
            <a:off x="5971922" y="1738477"/>
            <a:ext cx="1062361" cy="6303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7,2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3D7A01-0580-1C69-BEE6-8AD56CDC83FA}"/>
              </a:ext>
            </a:extLst>
          </p:cNvPr>
          <p:cNvSpPr/>
          <p:nvPr/>
        </p:nvSpPr>
        <p:spPr>
          <a:xfrm>
            <a:off x="4756810" y="2999121"/>
            <a:ext cx="982459" cy="6056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4E1386-1B03-E7DE-AC62-F2E105A02B11}"/>
              </a:ext>
            </a:extLst>
          </p:cNvPr>
          <p:cNvSpPr/>
          <p:nvPr/>
        </p:nvSpPr>
        <p:spPr>
          <a:xfrm>
            <a:off x="6950156" y="3014952"/>
            <a:ext cx="982459" cy="5739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9,6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4ADBD1-B3A0-7D5C-FBEE-8ED22CD9E3EC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5248040" y="2276476"/>
            <a:ext cx="879461" cy="722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8293CB-1C11-A21C-7C03-0B4467C5769B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6878704" y="2276476"/>
            <a:ext cx="562682" cy="738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78F612-C334-E5C6-E88C-887FE6CC4A44}"/>
              </a:ext>
            </a:extLst>
          </p:cNvPr>
          <p:cNvCxnSpPr>
            <a:cxnSpLocks/>
          </p:cNvCxnSpPr>
          <p:nvPr/>
        </p:nvCxnSpPr>
        <p:spPr>
          <a:xfrm flipV="1">
            <a:off x="3388520" y="3868788"/>
            <a:ext cx="5779360" cy="12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B7A539-A5AE-1011-31E1-97736AAD6215}"/>
              </a:ext>
            </a:extLst>
          </p:cNvPr>
          <p:cNvCxnSpPr>
            <a:cxnSpLocks/>
          </p:cNvCxnSpPr>
          <p:nvPr/>
        </p:nvCxnSpPr>
        <p:spPr>
          <a:xfrm>
            <a:off x="3364842" y="5166827"/>
            <a:ext cx="59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FD672E5-03F4-6D2C-F3D9-D062E74B8874}"/>
              </a:ext>
            </a:extLst>
          </p:cNvPr>
          <p:cNvSpPr/>
          <p:nvPr/>
        </p:nvSpPr>
        <p:spPr>
          <a:xfrm>
            <a:off x="3713243" y="4245842"/>
            <a:ext cx="985422" cy="6303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D80F0C-D6BC-981C-1CA9-9209FE05B267}"/>
              </a:ext>
            </a:extLst>
          </p:cNvPr>
          <p:cNvSpPr/>
          <p:nvPr/>
        </p:nvSpPr>
        <p:spPr>
          <a:xfrm>
            <a:off x="5519491" y="4254872"/>
            <a:ext cx="985421" cy="6303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4,7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12D1FC-E3CB-A171-833F-4F48A8EB9E37}"/>
              </a:ext>
            </a:extLst>
          </p:cNvPr>
          <p:cNvSpPr/>
          <p:nvPr/>
        </p:nvSpPr>
        <p:spPr>
          <a:xfrm>
            <a:off x="6211430" y="5540784"/>
            <a:ext cx="1039060" cy="7078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6,10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A15E00-3F3D-81DA-BD1B-64448B0F98B5}"/>
              </a:ext>
            </a:extLst>
          </p:cNvPr>
          <p:cNvSpPr/>
          <p:nvPr/>
        </p:nvSpPr>
        <p:spPr>
          <a:xfrm>
            <a:off x="7883582" y="4290488"/>
            <a:ext cx="985421" cy="57645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8,8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FDEC49-AC7F-61E3-CD50-8BE912C28F37}"/>
              </a:ext>
            </a:extLst>
          </p:cNvPr>
          <p:cNvSpPr txBox="1"/>
          <p:nvPr/>
        </p:nvSpPr>
        <p:spPr>
          <a:xfrm>
            <a:off x="2751458" y="3191815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FDBC3-7BE6-31F6-297F-205B1FEA8A75}"/>
              </a:ext>
            </a:extLst>
          </p:cNvPr>
          <p:cNvSpPr txBox="1"/>
          <p:nvPr/>
        </p:nvSpPr>
        <p:spPr>
          <a:xfrm>
            <a:off x="2686835" y="4513001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F0A512-C451-0AD0-9734-3C67C0EB29F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5595391" y="3516044"/>
            <a:ext cx="416811" cy="73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A84E9-CE77-3C83-95F0-67FC372D5D84}"/>
              </a:ext>
            </a:extLst>
          </p:cNvPr>
          <p:cNvCxnSpPr>
            <a:cxnSpLocks/>
            <a:stCxn id="10" idx="5"/>
            <a:endCxn id="18" idx="0"/>
          </p:cNvCxnSpPr>
          <p:nvPr/>
        </p:nvCxnSpPr>
        <p:spPr>
          <a:xfrm>
            <a:off x="7788737" y="3504849"/>
            <a:ext cx="587556" cy="785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05639A-28C2-7CA5-9DC1-1DBC8A5AB744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4205954" y="3516044"/>
            <a:ext cx="694734" cy="72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532D5F-1F5C-2B6B-82EA-6BEA93744BB0}"/>
              </a:ext>
            </a:extLst>
          </p:cNvPr>
          <p:cNvCxnSpPr>
            <a:cxnSpLocks/>
            <a:stCxn id="16" idx="5"/>
            <a:endCxn id="17" idx="0"/>
          </p:cNvCxnSpPr>
          <p:nvPr/>
        </p:nvCxnSpPr>
        <p:spPr>
          <a:xfrm>
            <a:off x="6360600" y="4792871"/>
            <a:ext cx="370360" cy="747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433327-6F6F-A748-4AE8-D440B114CE24}"/>
              </a:ext>
            </a:extLst>
          </p:cNvPr>
          <p:cNvCxnSpPr>
            <a:cxnSpLocks/>
          </p:cNvCxnSpPr>
          <p:nvPr/>
        </p:nvCxnSpPr>
        <p:spPr>
          <a:xfrm flipV="1">
            <a:off x="3364842" y="6439446"/>
            <a:ext cx="5803038" cy="22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D421AA-E223-98D6-F761-5219A7CF974F}"/>
              </a:ext>
            </a:extLst>
          </p:cNvPr>
          <p:cNvSpPr txBox="1"/>
          <p:nvPr/>
        </p:nvSpPr>
        <p:spPr>
          <a:xfrm>
            <a:off x="2686835" y="5731560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E39784-9BC9-6257-4A76-1C362594F8C5}"/>
              </a:ext>
            </a:extLst>
          </p:cNvPr>
          <p:cNvSpPr txBox="1"/>
          <p:nvPr/>
        </p:nvSpPr>
        <p:spPr>
          <a:xfrm>
            <a:off x="2293733" y="836217"/>
            <a:ext cx="1109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(7,2)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1A9F39-C3C0-5B2A-72EF-1D88137E1BC3}"/>
              </a:ext>
            </a:extLst>
          </p:cNvPr>
          <p:cNvSpPr txBox="1"/>
          <p:nvPr/>
        </p:nvSpPr>
        <p:spPr>
          <a:xfrm>
            <a:off x="3376071" y="836217"/>
            <a:ext cx="1109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(5,4)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242227-2C1D-85A8-6EDF-0178B108B06C}"/>
              </a:ext>
            </a:extLst>
          </p:cNvPr>
          <p:cNvSpPr txBox="1"/>
          <p:nvPr/>
        </p:nvSpPr>
        <p:spPr>
          <a:xfrm>
            <a:off x="4401323" y="836217"/>
            <a:ext cx="1109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(2,3)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FEA6EF-B6D3-7F0D-F1D8-F6FE03C49FC6}"/>
              </a:ext>
            </a:extLst>
          </p:cNvPr>
          <p:cNvSpPr txBox="1"/>
          <p:nvPr/>
        </p:nvSpPr>
        <p:spPr>
          <a:xfrm>
            <a:off x="5480817" y="836217"/>
            <a:ext cx="1109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(9,6)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EE1FCA-1350-66C3-D844-1FE4D546009B}"/>
              </a:ext>
            </a:extLst>
          </p:cNvPr>
          <p:cNvSpPr txBox="1"/>
          <p:nvPr/>
        </p:nvSpPr>
        <p:spPr>
          <a:xfrm>
            <a:off x="6506069" y="845275"/>
            <a:ext cx="1109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(4,7)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102230-BAF1-6D81-DD71-57EE8C03E4BA}"/>
              </a:ext>
            </a:extLst>
          </p:cNvPr>
          <p:cNvSpPr txBox="1"/>
          <p:nvPr/>
        </p:nvSpPr>
        <p:spPr>
          <a:xfrm>
            <a:off x="7553470" y="846713"/>
            <a:ext cx="134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(6,10)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034B6A-31CE-4BBA-876A-C10FB545D826}"/>
              </a:ext>
            </a:extLst>
          </p:cNvPr>
          <p:cNvSpPr txBox="1"/>
          <p:nvPr/>
        </p:nvSpPr>
        <p:spPr>
          <a:xfrm>
            <a:off x="8840805" y="837917"/>
            <a:ext cx="1109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(8,8)</a:t>
            </a:r>
          </a:p>
        </p:txBody>
      </p:sp>
    </p:spTree>
    <p:extLst>
      <p:ext uri="{BB962C8B-B14F-4D97-AF65-F5344CB8AC3E}">
        <p14:creationId xmlns:p14="http://schemas.microsoft.com/office/powerpoint/2010/main" val="2457854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834933" y="295133"/>
            <a:ext cx="1458800" cy="3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i="1" dirty="0">
                <a:latin typeface="Playfair Display Black" panose="00000A00000000000000" pitchFamily="2" charset="0"/>
              </a:rPr>
              <a:t>KD Tree</a:t>
            </a: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1C8F9815-05C1-C945-7F10-8C17945D2195}"/>
              </a:ext>
            </a:extLst>
          </p:cNvPr>
          <p:cNvSpPr txBox="1">
            <a:spLocks/>
          </p:cNvSpPr>
          <p:nvPr/>
        </p:nvSpPr>
        <p:spPr>
          <a:xfrm>
            <a:off x="5366600" y="295133"/>
            <a:ext cx="2224825" cy="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Catamaran" panose="020B0604020202020204" charset="0"/>
              </a:rPr>
              <a:t>CS523.N21.KHCL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E60CB-3FF4-DDED-9DC0-57AA48D8D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85" y="1044397"/>
            <a:ext cx="5235850" cy="518454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913D68-34CC-8433-F577-FAC305BD271E}"/>
              </a:ext>
            </a:extLst>
          </p:cNvPr>
          <p:cNvCxnSpPr>
            <a:cxnSpLocks/>
          </p:cNvCxnSpPr>
          <p:nvPr/>
        </p:nvCxnSpPr>
        <p:spPr>
          <a:xfrm flipV="1">
            <a:off x="6995603" y="1635812"/>
            <a:ext cx="0" cy="392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44D450-5BFA-5C8A-93B2-DA64CEA7D967}"/>
              </a:ext>
            </a:extLst>
          </p:cNvPr>
          <p:cNvCxnSpPr>
            <a:cxnSpLocks/>
          </p:cNvCxnSpPr>
          <p:nvPr/>
        </p:nvCxnSpPr>
        <p:spPr>
          <a:xfrm>
            <a:off x="6995603" y="5559742"/>
            <a:ext cx="4305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B1F4EF9-D30C-6292-DF19-862AE447995E}"/>
              </a:ext>
            </a:extLst>
          </p:cNvPr>
          <p:cNvSpPr txBox="1"/>
          <p:nvPr/>
        </p:nvSpPr>
        <p:spPr>
          <a:xfrm>
            <a:off x="8640104" y="5559742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F5AD3D-2EC0-4BED-729A-3D51D4E13652}"/>
              </a:ext>
            </a:extLst>
          </p:cNvPr>
          <p:cNvSpPr txBox="1"/>
          <p:nvPr/>
        </p:nvSpPr>
        <p:spPr>
          <a:xfrm>
            <a:off x="6374500" y="3193951"/>
            <a:ext cx="51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1C2F3D-985A-6539-9542-F18AB9C2CB92}"/>
              </a:ext>
            </a:extLst>
          </p:cNvPr>
          <p:cNvCxnSpPr>
            <a:cxnSpLocks/>
          </p:cNvCxnSpPr>
          <p:nvPr/>
        </p:nvCxnSpPr>
        <p:spPr>
          <a:xfrm flipV="1">
            <a:off x="9330430" y="1706833"/>
            <a:ext cx="0" cy="385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直線單箭頭接點 8">
            <a:extLst>
              <a:ext uri="{FF2B5EF4-FFF2-40B4-BE49-F238E27FC236}">
                <a16:creationId xmlns:a16="http://schemas.microsoft.com/office/drawing/2014/main" id="{7BA91F15-1412-6212-FEE8-0688B9A879F3}"/>
              </a:ext>
            </a:extLst>
          </p:cNvPr>
          <p:cNvSpPr/>
          <p:nvPr/>
        </p:nvSpPr>
        <p:spPr>
          <a:xfrm>
            <a:off x="7518400" y="2043877"/>
            <a:ext cx="0" cy="0"/>
          </a:xfrm>
          <a:prstGeom prst="straightConnector1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3C079F0-73D5-4CF4-C2E2-0DC18C75FB8D}"/>
              </a:ext>
            </a:extLst>
          </p:cNvPr>
          <p:cNvSpPr/>
          <p:nvPr/>
        </p:nvSpPr>
        <p:spPr>
          <a:xfrm>
            <a:off x="7625076" y="4502876"/>
            <a:ext cx="157666" cy="17755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01CC2B6-0933-E5FF-B9C0-326D574075C5}"/>
              </a:ext>
            </a:extLst>
          </p:cNvPr>
          <p:cNvSpPr/>
          <p:nvPr/>
        </p:nvSpPr>
        <p:spPr>
          <a:xfrm>
            <a:off x="8580601" y="4123039"/>
            <a:ext cx="157666" cy="1775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2957E0-9AC8-BBA7-A804-00CF7E23692C}"/>
              </a:ext>
            </a:extLst>
          </p:cNvPr>
          <p:cNvCxnSpPr>
            <a:cxnSpLocks/>
          </p:cNvCxnSpPr>
          <p:nvPr/>
        </p:nvCxnSpPr>
        <p:spPr>
          <a:xfrm flipH="1">
            <a:off x="6995603" y="4211816"/>
            <a:ext cx="2334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B623C5-7345-254F-0FC7-C73B6E17F0DF}"/>
              </a:ext>
            </a:extLst>
          </p:cNvPr>
          <p:cNvCxnSpPr>
            <a:cxnSpLocks/>
          </p:cNvCxnSpPr>
          <p:nvPr/>
        </p:nvCxnSpPr>
        <p:spPr>
          <a:xfrm flipH="1">
            <a:off x="9330430" y="3547894"/>
            <a:ext cx="18643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6BC3110-A28E-4A9C-AFA8-2777A55FEDC3}"/>
              </a:ext>
            </a:extLst>
          </p:cNvPr>
          <p:cNvSpPr/>
          <p:nvPr/>
        </p:nvSpPr>
        <p:spPr>
          <a:xfrm>
            <a:off x="9904106" y="3459117"/>
            <a:ext cx="157666" cy="1775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B9513C4-3FC2-93BC-053E-0AB03658ADA2}"/>
              </a:ext>
            </a:extLst>
          </p:cNvPr>
          <p:cNvSpPr/>
          <p:nvPr/>
        </p:nvSpPr>
        <p:spPr>
          <a:xfrm>
            <a:off x="9588440" y="2785155"/>
            <a:ext cx="157666" cy="177553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A33F3F7-7856-541E-83DC-6A321460D768}"/>
              </a:ext>
            </a:extLst>
          </p:cNvPr>
          <p:cNvSpPr/>
          <p:nvPr/>
        </p:nvSpPr>
        <p:spPr>
          <a:xfrm>
            <a:off x="8282708" y="3193951"/>
            <a:ext cx="157666" cy="17755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F6E3DD-7946-115A-D53F-5643A3A65D37}"/>
              </a:ext>
            </a:extLst>
          </p:cNvPr>
          <p:cNvCxnSpPr>
            <a:cxnSpLocks/>
          </p:cNvCxnSpPr>
          <p:nvPr/>
        </p:nvCxnSpPr>
        <p:spPr>
          <a:xfrm flipV="1">
            <a:off x="7703909" y="4211815"/>
            <a:ext cx="0" cy="1347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7099F19-1639-9C45-12DC-22C087D30343}"/>
              </a:ext>
            </a:extLst>
          </p:cNvPr>
          <p:cNvCxnSpPr>
            <a:cxnSpLocks/>
          </p:cNvCxnSpPr>
          <p:nvPr/>
        </p:nvCxnSpPr>
        <p:spPr>
          <a:xfrm flipV="1">
            <a:off x="8361541" y="1706833"/>
            <a:ext cx="0" cy="250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EE08C9-5A2F-4B84-E5F6-AE090227CCAB}"/>
              </a:ext>
            </a:extLst>
          </p:cNvPr>
          <p:cNvCxnSpPr>
            <a:cxnSpLocks/>
          </p:cNvCxnSpPr>
          <p:nvPr/>
        </p:nvCxnSpPr>
        <p:spPr>
          <a:xfrm flipV="1">
            <a:off x="9667273" y="1706833"/>
            <a:ext cx="0" cy="184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B5F6DE6-9E08-9042-ED2F-48C7098D77BD}"/>
              </a:ext>
            </a:extLst>
          </p:cNvPr>
          <p:cNvSpPr/>
          <p:nvPr/>
        </p:nvSpPr>
        <p:spPr>
          <a:xfrm>
            <a:off x="9251597" y="4807045"/>
            <a:ext cx="157666" cy="177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CB424C-F640-97DE-FC03-BE9F0FF0C5D1}"/>
              </a:ext>
            </a:extLst>
          </p:cNvPr>
          <p:cNvSpPr/>
          <p:nvPr/>
        </p:nvSpPr>
        <p:spPr>
          <a:xfrm>
            <a:off x="8914755" y="2165512"/>
            <a:ext cx="157666" cy="17755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464CA3-A08A-1040-4F0A-58DBD1D0E293}"/>
              </a:ext>
            </a:extLst>
          </p:cNvPr>
          <p:cNvCxnSpPr>
            <a:cxnSpLocks/>
          </p:cNvCxnSpPr>
          <p:nvPr/>
        </p:nvCxnSpPr>
        <p:spPr>
          <a:xfrm flipH="1">
            <a:off x="8361541" y="2254289"/>
            <a:ext cx="94637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1CA0D2-8430-0066-66EA-06700D73DDCB}"/>
              </a:ext>
            </a:extLst>
          </p:cNvPr>
          <p:cNvCxnSpPr>
            <a:cxnSpLocks/>
          </p:cNvCxnSpPr>
          <p:nvPr/>
        </p:nvCxnSpPr>
        <p:spPr>
          <a:xfrm>
            <a:off x="6995603" y="1706833"/>
            <a:ext cx="4199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0757EB-7E03-2C3E-0780-EA10FCAB5BBA}"/>
              </a:ext>
            </a:extLst>
          </p:cNvPr>
          <p:cNvCxnSpPr/>
          <p:nvPr/>
        </p:nvCxnSpPr>
        <p:spPr>
          <a:xfrm>
            <a:off x="11194741" y="1706833"/>
            <a:ext cx="0" cy="385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306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2" grpId="0" animBg="1"/>
      <p:bldP spid="33" grpId="0" animBg="1"/>
      <p:bldP spid="43" grpId="0" animBg="1"/>
      <p:bldP spid="44" grpId="0" animBg="1"/>
      <p:bldP spid="45" grpId="0" animBg="1"/>
      <p:bldP spid="49" grpId="0" animBg="1"/>
      <p:bldP spid="50" grpId="0" animBg="1"/>
    </p:bldLst>
  </p:timing>
</p:sld>
</file>

<file path=ppt/theme/theme1.xml><?xml version="1.0" encoding="utf-8"?>
<a:theme xmlns:a="http://schemas.openxmlformats.org/drawingml/2006/main" name="Korean Style Grayscale Portfolio by Slidesgo">
  <a:themeElements>
    <a:clrScheme name="Simple Light">
      <a:dk1>
        <a:srgbClr val="191919"/>
      </a:dk1>
      <a:lt1>
        <a:srgbClr val="FFFFFF"/>
      </a:lt1>
      <a:dk2>
        <a:srgbClr val="4B4A4A"/>
      </a:dk2>
      <a:lt2>
        <a:srgbClr val="767676"/>
      </a:lt2>
      <a:accent1>
        <a:srgbClr val="D9D9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1194</Words>
  <Application>Microsoft Office PowerPoint</Application>
  <PresentationFormat>Widescreen</PresentationFormat>
  <Paragraphs>496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Arial</vt:lpstr>
      <vt:lpstr>Bebas Neue</vt:lpstr>
      <vt:lpstr>Calibri</vt:lpstr>
      <vt:lpstr>Catamaran</vt:lpstr>
      <vt:lpstr>Montserrat</vt:lpstr>
      <vt:lpstr>Playfair Display</vt:lpstr>
      <vt:lpstr>Playfair Display Black</vt:lpstr>
      <vt:lpstr>Quicksand</vt:lpstr>
      <vt:lpstr>Roboto Condensed Light</vt:lpstr>
      <vt:lpstr>Söhne</vt:lpstr>
      <vt:lpstr>Times New Roman</vt:lpstr>
      <vt:lpstr>Verdana</vt:lpstr>
      <vt:lpstr>Korean Style Grayscale Portfolio by Slidesgo</vt:lpstr>
      <vt:lpstr>K-Dimetional Tree</vt:lpstr>
      <vt:lpstr>Introduction</vt:lpstr>
      <vt:lpstr>PowerPoint Presentation</vt:lpstr>
      <vt:lpstr>What are KD Tree</vt:lpstr>
      <vt:lpstr>PowerPoint Presentation</vt:lpstr>
      <vt:lpstr>Insertion</vt:lpstr>
      <vt:lpstr>PowerPoint Presentation</vt:lpstr>
      <vt:lpstr>KD Tree</vt:lpstr>
      <vt:lpstr>KD Tree</vt:lpstr>
      <vt:lpstr>Search</vt:lpstr>
      <vt:lpstr>KD Tree</vt:lpstr>
      <vt:lpstr>KD Tree</vt:lpstr>
      <vt:lpstr>KD Tree</vt:lpstr>
      <vt:lpstr>KD Tree</vt:lpstr>
      <vt:lpstr>KD Tree</vt:lpstr>
      <vt:lpstr>KD Tree</vt:lpstr>
      <vt:lpstr>KD Tree</vt:lpstr>
      <vt:lpstr>Find minimum</vt:lpstr>
      <vt:lpstr>KD Tree</vt:lpstr>
      <vt:lpstr>KD Tree</vt:lpstr>
      <vt:lpstr>KD Tree</vt:lpstr>
      <vt:lpstr>KD Tree</vt:lpstr>
      <vt:lpstr>KD Tree</vt:lpstr>
      <vt:lpstr>KD Tree</vt:lpstr>
      <vt:lpstr>KD Tree</vt:lpstr>
      <vt:lpstr>KD Tree</vt:lpstr>
      <vt:lpstr>KD Tree</vt:lpstr>
      <vt:lpstr>Deletion</vt:lpstr>
      <vt:lpstr>KD Tree</vt:lpstr>
      <vt:lpstr>KD Tree</vt:lpstr>
      <vt:lpstr>KD Tree</vt:lpstr>
      <vt:lpstr>KD Tree</vt:lpstr>
      <vt:lpstr>KD Tree</vt:lpstr>
      <vt:lpstr>KD Tree</vt:lpstr>
      <vt:lpstr>KD Tree</vt:lpstr>
      <vt:lpstr>Nearest Neighbour Search</vt:lpstr>
      <vt:lpstr>KD Tree</vt:lpstr>
      <vt:lpstr>KD Tree</vt:lpstr>
      <vt:lpstr>KD Tree</vt:lpstr>
      <vt:lpstr>KD Tree</vt:lpstr>
      <vt:lpstr>KD Tree</vt:lpstr>
      <vt:lpstr>KD Tree</vt:lpstr>
      <vt:lpstr>KD Tree</vt:lpstr>
      <vt:lpstr>Complexity</vt:lpstr>
      <vt:lpstr>KD Tree</vt:lpstr>
      <vt:lpstr>Pros and cons</vt:lpstr>
      <vt:lpstr>KD Tree</vt:lpstr>
      <vt:lpstr>Application</vt:lpstr>
      <vt:lpstr>KD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Duy Tùng</dc:creator>
  <cp:lastModifiedBy>Tùng Trần</cp:lastModifiedBy>
  <cp:revision>6</cp:revision>
  <dcterms:created xsi:type="dcterms:W3CDTF">2023-05-19T06:03:11Z</dcterms:created>
  <dcterms:modified xsi:type="dcterms:W3CDTF">2023-06-02T17:45:23Z</dcterms:modified>
</cp:coreProperties>
</file>