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5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AD89-AB0C-9C44-9300-14B8005F654C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0D6F-D0EC-A94A-AC79-E66DD408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2765" y="2783506"/>
            <a:ext cx="5024816" cy="1507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0"/>
              </a:spcAft>
              <a:buClr>
                <a:srgbClr val="0000A5"/>
              </a:buClr>
              <a:buSzPct val="120000"/>
            </a:pPr>
            <a:r>
              <a:rPr lang="en-US" sz="2800" dirty="0" smtClean="0">
                <a:latin typeface="Arial"/>
                <a:cs typeface="Arial"/>
              </a:rPr>
              <a:t>Three-Stage, </a:t>
            </a:r>
            <a:r>
              <a:rPr lang="en-US" sz="2800" dirty="0" smtClean="0">
                <a:latin typeface="Arial"/>
                <a:cs typeface="Arial"/>
              </a:rPr>
              <a:t>Multiple Phase</a:t>
            </a:r>
            <a:r>
              <a:rPr lang="en-US" sz="2800" dirty="0" smtClean="0">
                <a:latin typeface="Arial"/>
                <a:cs typeface="Arial"/>
              </a:rPr>
              <a:t/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Anaerobic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Digestion System </a:t>
            </a:r>
            <a:r>
              <a:rPr lang="en-US" sz="2800" dirty="0" smtClean="0">
                <a:latin typeface="Arial"/>
                <a:cs typeface="Arial"/>
              </a:rPr>
              <a:t>and Method</a:t>
            </a: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110" y="1006775"/>
            <a:ext cx="8488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FFEA08"/>
                </a:solidFill>
                <a:effectLst>
                  <a:outerShdw blurRad="50800" dist="63500" dir="2700000">
                    <a:srgbClr val="000000">
                      <a:alpha val="60000"/>
                    </a:srgbClr>
                  </a:outerShdw>
                </a:effectLst>
                <a:latin typeface="Arial Black"/>
                <a:cs typeface="Arial Black"/>
              </a:rPr>
              <a:t>ABES</a:t>
            </a:r>
            <a:r>
              <a:rPr lang="en-US" sz="5000" b="1" dirty="0" smtClean="0">
                <a:solidFill>
                  <a:srgbClr val="FFEA08"/>
                </a:solidFill>
                <a:effectLst>
                  <a:outerShdw blurRad="50800" dist="63500" dir="2700000">
                    <a:srgbClr val="000000">
                      <a:alpha val="6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4600" b="1" dirty="0">
                <a:solidFill>
                  <a:srgbClr val="FFEA08"/>
                </a:solidFill>
                <a:effectLst>
                  <a:outerShdw blurRad="50800" dist="63500" dir="2700000">
                    <a:srgbClr val="000000">
                      <a:alpha val="60000"/>
                    </a:srgbClr>
                  </a:outerShdw>
                </a:effectLst>
                <a:latin typeface="Arial"/>
                <a:cs typeface="Arial"/>
              </a:rPr>
              <a:t>P</a:t>
            </a:r>
            <a:r>
              <a:rPr lang="en-US" sz="4600" b="1" dirty="0" smtClean="0">
                <a:solidFill>
                  <a:srgbClr val="FFEA08"/>
                </a:solidFill>
                <a:effectLst>
                  <a:outerShdw blurRad="50800" dist="63500" dir="2700000">
                    <a:srgbClr val="000000">
                      <a:alpha val="60000"/>
                    </a:srgbClr>
                  </a:outerShdw>
                </a:effectLst>
                <a:latin typeface="Arial"/>
                <a:cs typeface="Arial"/>
              </a:rPr>
              <a:t>atents</a:t>
            </a:r>
            <a:endParaRPr lang="en-US" sz="4600" b="1" dirty="0" smtClean="0">
              <a:solidFill>
                <a:srgbClr val="FFEA08"/>
              </a:solidFill>
              <a:effectLst>
                <a:outerShdw blurRad="50800" dist="63500" dir="2700000">
                  <a:srgbClr val="000000">
                    <a:alpha val="6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3151" y="2262287"/>
            <a:ext cx="5182611" cy="55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0"/>
              </a:spcAft>
              <a:buClr>
                <a:srgbClr val="0000A5"/>
              </a:buClr>
              <a:buSzPct val="120000"/>
            </a:pPr>
            <a:r>
              <a:rPr lang="en-US" sz="2800" b="1" dirty="0">
                <a:latin typeface="Arial Black"/>
                <a:cs typeface="Arial Black"/>
              </a:rPr>
              <a:t>G</a:t>
            </a:r>
            <a:r>
              <a:rPr lang="en-US" sz="2800" b="1" dirty="0" smtClean="0">
                <a:latin typeface="Arial Black"/>
                <a:cs typeface="Arial Black"/>
              </a:rPr>
              <a:t>ranted July 1, 2014</a:t>
            </a:r>
            <a:endParaRPr lang="en-US" sz="2800" b="1" dirty="0" smtClean="0">
              <a:latin typeface="Arial Black"/>
              <a:cs typeface="Arial Blac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9160-EC76-314D-8651-ADEAA4E3A2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3151" y="4476462"/>
            <a:ext cx="5182611" cy="55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0"/>
              </a:spcAft>
              <a:buClr>
                <a:srgbClr val="0000A5"/>
              </a:buClr>
              <a:buSzPct val="120000"/>
            </a:pPr>
            <a:r>
              <a:rPr lang="en-US" sz="2800" b="1" dirty="0" smtClean="0">
                <a:latin typeface="Arial Black"/>
                <a:cs typeface="Arial Black"/>
              </a:rPr>
              <a:t>Pending</a:t>
            </a:r>
            <a:endParaRPr lang="en-US" sz="2800" b="1" dirty="0" smtClean="0">
              <a:latin typeface="Arial Black"/>
              <a:cs typeface="Arial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2765" y="4981815"/>
            <a:ext cx="5024816" cy="103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0"/>
              </a:spcAft>
              <a:buClr>
                <a:srgbClr val="0000A5"/>
              </a:buClr>
              <a:buSzPct val="120000"/>
            </a:pPr>
            <a:r>
              <a:rPr lang="en-US" sz="2800" dirty="0" smtClean="0">
                <a:latin typeface="Arial"/>
                <a:cs typeface="Arial"/>
              </a:rPr>
              <a:t>Horizontal Plate Microbial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Support Media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C. Stewart</dc:creator>
  <cp:lastModifiedBy>William C. Stewart</cp:lastModifiedBy>
  <cp:revision>2</cp:revision>
  <dcterms:created xsi:type="dcterms:W3CDTF">2015-01-05T21:53:25Z</dcterms:created>
  <dcterms:modified xsi:type="dcterms:W3CDTF">2015-01-05T22:06:38Z</dcterms:modified>
</cp:coreProperties>
</file>