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2" r:id="rId5"/>
    <p:sldId id="264" r:id="rId6"/>
    <p:sldId id="260" r:id="rId7"/>
    <p:sldId id="256" r:id="rId8"/>
    <p:sldId id="257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breuil, Todd L" initials="DTL" lastIdx="1" clrIdx="0">
    <p:extLst>
      <p:ext uri="{19B8F6BF-5375-455C-9EA6-DF929625EA0E}">
        <p15:presenceInfo xmlns:p15="http://schemas.microsoft.com/office/powerpoint/2012/main" userId="S-1-5-21-3697291689-1161744426-439199626-976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F7EF-A61E-4404-BDD5-E7E8A780F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873C3-3E5C-4DE1-BFCA-4E570E47A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2D6E-DCF7-4065-AC2D-4020BF4C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49FD-6B01-455E-B58B-E292BB50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CD15-AB80-4F17-BD41-A64FAAAD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5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85D8-5341-47C3-95DA-D9DB3A0A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ECF78-0CCB-451F-9BFD-B03E2170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E464-8707-467E-8A5B-31E35266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E2CE-50EC-42BE-A56C-E9B89DEA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F9B3-BF53-4949-B0FB-BD253E54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1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DCF7D-4E76-4663-9E3C-3126FAAEF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AA948-4873-45B9-AE30-236C57803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95A0-5377-45BB-A9F1-B57440A8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7127-A86F-4CCA-897F-9914E04D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D60B-A526-4F46-94E8-A69319DB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DDC7-FD29-4B27-B98D-42AC41D7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8DE-CAA9-420E-B3A9-CF162CBC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5933-6DE2-4D30-BCA8-70110658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E9C2-2162-4F06-B3B9-B8229A5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CA7-0C84-41C5-A274-8CA1B2A0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ACCA-615A-4C62-90E3-37CBE51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6336-F0A3-4481-A793-071233E6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5214B-AB6A-46CD-9C5A-F3609047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CDBE-8C97-41C6-A65D-31089C07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FC4F1-D20A-4AA5-A1A4-13F0041F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2F2B-654C-4F24-9C5E-7301D99B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5F9F-EC71-4593-9BDC-0750E8DED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28386-3120-46BE-8863-9D629E619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B6CC6-3528-411A-8AAF-D1C6C754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F824-6F80-44C0-854E-48BB9E3C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C6DAF-8A67-4ABE-8F82-661B8E1C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EFBB-6BA6-47B4-9C66-BA26B09F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F972-BA38-440E-B49C-3A7BD051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A3FAF-7178-48FB-9A5C-574309DA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4C401-07FC-4F31-BFA5-2D19F75E3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BF389-FECF-450E-8673-5D5FDACF3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1B9D1-B519-4D40-B6D0-534A7460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848D5-A262-47B8-B19C-9CA8C01A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1E4DA-574D-4994-A83B-B50942CF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F334-A721-437B-9B66-51121E3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83DB1-3B75-4731-A5BF-5CAA6DA3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57CC6-38B0-496A-8D5D-2EFE7B3C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65FAF-0CE5-4F2F-BCB5-FE2EA10E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4599E-5B9D-42F3-9846-39103531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FA415-C386-4568-88F1-EDB05D51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E692-7C2F-4B2B-BA35-9711BEE7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00DE-2D7A-44D5-982D-F174855D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E32A-4B85-41E4-B371-602BB6C2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4D728-8E73-4842-A788-A855658FF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D735-5D02-4A09-8D44-6E983362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B52B-88EE-4A5A-AD81-80EAF043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B7C99-943B-4427-8F8B-500F0B12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D00F-D526-4CF9-968B-0CBC5AD6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5F1C9-CAA4-4241-87F0-E08CD9483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02630-CC76-4806-940D-7908EDAF6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8EDF5-414E-484C-88AD-0E5AE0AE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1A590-63B5-453F-919D-47634BCB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B828-28AE-4ABF-8A5A-25D3F4D8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65D67-B2B6-4543-B129-5202239E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48BC-6CAC-491A-ACB6-E1FB0920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B514-7F40-47FB-B0D1-4686F7DFD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E688-1EC4-43BA-B877-BD9CCE5CC84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428E-B898-4178-9A48-05A55C351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2C65-52F7-4D2A-9F76-F07E85CB7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7141-DFFC-4A11-87BA-D536CF1B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194">
            <a:extLst>
              <a:ext uri="{FF2B5EF4-FFF2-40B4-BE49-F238E27FC236}">
                <a16:creationId xmlns:a16="http://schemas.microsoft.com/office/drawing/2014/main" id="{90315E24-C9EE-4578-AB37-2FDBF8533F8E}"/>
              </a:ext>
            </a:extLst>
          </p:cNvPr>
          <p:cNvSpPr txBox="1"/>
          <p:nvPr/>
        </p:nvSpPr>
        <p:spPr>
          <a:xfrm>
            <a:off x="11344276" y="4006304"/>
            <a:ext cx="7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Peg 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2A6C99-69EA-4033-9254-1D6879AB29EF}"/>
              </a:ext>
            </a:extLst>
          </p:cNvPr>
          <p:cNvCxnSpPr>
            <a:cxnSpLocks/>
          </p:cNvCxnSpPr>
          <p:nvPr/>
        </p:nvCxnSpPr>
        <p:spPr>
          <a:xfrm>
            <a:off x="194842" y="3744339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8C39CB-7B04-4E4F-8022-962203BF9873}"/>
              </a:ext>
            </a:extLst>
          </p:cNvPr>
          <p:cNvCxnSpPr>
            <a:cxnSpLocks/>
          </p:cNvCxnSpPr>
          <p:nvPr/>
        </p:nvCxnSpPr>
        <p:spPr>
          <a:xfrm>
            <a:off x="11725320" y="3765769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DE3457-968C-4AD7-86BE-7E025453D1C0}"/>
              </a:ext>
            </a:extLst>
          </p:cNvPr>
          <p:cNvCxnSpPr/>
          <p:nvPr/>
        </p:nvCxnSpPr>
        <p:spPr>
          <a:xfrm>
            <a:off x="232949" y="3954656"/>
            <a:ext cx="240030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B31DDE-FF28-4FD3-929C-1390919C50FE}"/>
              </a:ext>
            </a:extLst>
          </p:cNvPr>
          <p:cNvCxnSpPr>
            <a:cxnSpLocks/>
          </p:cNvCxnSpPr>
          <p:nvPr/>
        </p:nvCxnSpPr>
        <p:spPr>
          <a:xfrm flipV="1">
            <a:off x="2712316" y="3952837"/>
            <a:ext cx="6117359" cy="476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7DFB99-6143-4FAC-9A53-181CD85CDD3F}"/>
              </a:ext>
            </a:extLst>
          </p:cNvPr>
          <p:cNvCxnSpPr>
            <a:cxnSpLocks/>
          </p:cNvCxnSpPr>
          <p:nvPr/>
        </p:nvCxnSpPr>
        <p:spPr>
          <a:xfrm>
            <a:off x="2685642" y="3765769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3C9A132-EEC7-4428-A48F-19FE1FDC6891}"/>
              </a:ext>
            </a:extLst>
          </p:cNvPr>
          <p:cNvSpPr txBox="1"/>
          <p:nvPr/>
        </p:nvSpPr>
        <p:spPr>
          <a:xfrm>
            <a:off x="-44" y="4020827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Peg 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637E6B6-028E-40C9-AF50-901CB62BAB07}"/>
              </a:ext>
            </a:extLst>
          </p:cNvPr>
          <p:cNvSpPr txBox="1"/>
          <p:nvPr/>
        </p:nvSpPr>
        <p:spPr>
          <a:xfrm>
            <a:off x="2475488" y="4022523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Peg B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00AA796-0EEA-4001-B156-489807B7EF06}"/>
              </a:ext>
            </a:extLst>
          </p:cNvPr>
          <p:cNvSpPr/>
          <p:nvPr/>
        </p:nvSpPr>
        <p:spPr>
          <a:xfrm>
            <a:off x="712339" y="3604917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 feet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3CB3798-0F9C-4977-A7B2-57D4CB66856A}"/>
              </a:ext>
            </a:extLst>
          </p:cNvPr>
          <p:cNvSpPr/>
          <p:nvPr/>
        </p:nvSpPr>
        <p:spPr>
          <a:xfrm>
            <a:off x="5198079" y="3575026"/>
            <a:ext cx="112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100 feet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5CBFB31-B6E6-4DDC-B481-44CAEA6F71DE}"/>
              </a:ext>
            </a:extLst>
          </p:cNvPr>
          <p:cNvGrpSpPr/>
          <p:nvPr/>
        </p:nvGrpSpPr>
        <p:grpSpPr>
          <a:xfrm>
            <a:off x="8585582" y="2591262"/>
            <a:ext cx="838200" cy="1343023"/>
            <a:chOff x="1343025" y="2266950"/>
            <a:chExt cx="838200" cy="1343023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658AA6-7EC0-4AC2-869D-76AC62F51FAF}"/>
                </a:ext>
              </a:extLst>
            </p:cNvPr>
            <p:cNvSpPr/>
            <p:nvPr/>
          </p:nvSpPr>
          <p:spPr>
            <a:xfrm>
              <a:off x="1657350" y="2266950"/>
              <a:ext cx="209550" cy="180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002B4FF-7EB2-46AA-973F-4D395E44C9DA}"/>
                </a:ext>
              </a:extLst>
            </p:cNvPr>
            <p:cNvSpPr/>
            <p:nvPr/>
          </p:nvSpPr>
          <p:spPr>
            <a:xfrm>
              <a:off x="1866900" y="2300287"/>
              <a:ext cx="104775" cy="114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0EB4371-7766-4DA6-80B6-977128B2A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025" y="2447925"/>
              <a:ext cx="342901" cy="116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8D7D2E2-3A1B-4501-9902-C79AED1A2C1F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447924"/>
              <a:ext cx="314325" cy="1162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F1B18AC-81F5-4171-8F36-CD642310A7DD}"/>
                </a:ext>
              </a:extLst>
            </p:cNvPr>
            <p:cNvCxnSpPr>
              <a:stCxn id="210" idx="2"/>
            </p:cNvCxnSpPr>
            <p:nvPr/>
          </p:nvCxnSpPr>
          <p:spPr>
            <a:xfrm>
              <a:off x="1762125" y="2447925"/>
              <a:ext cx="104775" cy="904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0DF9EC2-0179-4014-9C00-846F3F81F193}"/>
              </a:ext>
            </a:extLst>
          </p:cNvPr>
          <p:cNvCxnSpPr/>
          <p:nvPr/>
        </p:nvCxnSpPr>
        <p:spPr>
          <a:xfrm>
            <a:off x="8496300" y="2602408"/>
            <a:ext cx="0" cy="1318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3EB9225-5473-49E5-AA7C-DA81A52A3C21}"/>
              </a:ext>
            </a:extLst>
          </p:cNvPr>
          <p:cNvSpPr/>
          <p:nvPr/>
        </p:nvSpPr>
        <p:spPr>
          <a:xfrm>
            <a:off x="7433547" y="2279242"/>
            <a:ext cx="1315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height</a:t>
            </a:r>
          </a:p>
          <a:p>
            <a:r>
              <a:rPr lang="en-US" dirty="0"/>
              <a:t>          A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B36A184-AA8C-404A-8B27-9AE78C75176C}"/>
              </a:ext>
            </a:extLst>
          </p:cNvPr>
          <p:cNvSpPr txBox="1"/>
          <p:nvPr/>
        </p:nvSpPr>
        <p:spPr>
          <a:xfrm>
            <a:off x="145849" y="73392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(Fig. 1)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8676203-8BF8-446C-A1B7-0DB129DD73AA}"/>
              </a:ext>
            </a:extLst>
          </p:cNvPr>
          <p:cNvSpPr txBox="1"/>
          <p:nvPr/>
        </p:nvSpPr>
        <p:spPr>
          <a:xfrm>
            <a:off x="145848" y="235892"/>
            <a:ext cx="164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Peg Test</a:t>
            </a:r>
          </a:p>
          <a:p>
            <a:r>
              <a:rPr lang="en-US" dirty="0"/>
              <a:t>Initial setup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A8A240A-58BE-48C0-89DD-E79E925949E9}"/>
              </a:ext>
            </a:extLst>
          </p:cNvPr>
          <p:cNvSpPr txBox="1"/>
          <p:nvPr/>
        </p:nvSpPr>
        <p:spPr>
          <a:xfrm>
            <a:off x="8749228" y="4006304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Peg C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43E8290-1E0A-4510-89DD-B4733499BF9B}"/>
              </a:ext>
            </a:extLst>
          </p:cNvPr>
          <p:cNvCxnSpPr>
            <a:cxnSpLocks/>
          </p:cNvCxnSpPr>
          <p:nvPr/>
        </p:nvCxnSpPr>
        <p:spPr>
          <a:xfrm>
            <a:off x="9046974" y="3777698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7E6BA0E-E60F-421C-9819-3AA662D4C3EE}"/>
              </a:ext>
            </a:extLst>
          </p:cNvPr>
          <p:cNvCxnSpPr/>
          <p:nvPr/>
        </p:nvCxnSpPr>
        <p:spPr>
          <a:xfrm>
            <a:off x="9176924" y="3945093"/>
            <a:ext cx="240030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8DA23BD-A557-44E0-AD20-24DB7BCDBDB6}"/>
              </a:ext>
            </a:extLst>
          </p:cNvPr>
          <p:cNvSpPr/>
          <p:nvPr/>
        </p:nvSpPr>
        <p:spPr>
          <a:xfrm>
            <a:off x="9692253" y="3577352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 feet</a:t>
            </a:r>
          </a:p>
        </p:txBody>
      </p:sp>
    </p:spTree>
    <p:extLst>
      <p:ext uri="{BB962C8B-B14F-4D97-AF65-F5344CB8AC3E}">
        <p14:creationId xmlns:p14="http://schemas.microsoft.com/office/powerpoint/2010/main" val="127139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25947E-9CE3-4109-B408-EA8D1CACEAF6}"/>
              </a:ext>
            </a:extLst>
          </p:cNvPr>
          <p:cNvGrpSpPr/>
          <p:nvPr/>
        </p:nvGrpSpPr>
        <p:grpSpPr>
          <a:xfrm>
            <a:off x="0" y="619823"/>
            <a:ext cx="11968374" cy="2809177"/>
            <a:chOff x="116092" y="3653556"/>
            <a:chExt cx="11968374" cy="28091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389B17-054D-4F98-90F2-A1AF17B341A3}"/>
                </a:ext>
              </a:extLst>
            </p:cNvPr>
            <p:cNvGrpSpPr/>
            <p:nvPr/>
          </p:nvGrpSpPr>
          <p:grpSpPr>
            <a:xfrm>
              <a:off x="2263144" y="4613660"/>
              <a:ext cx="838200" cy="1343023"/>
              <a:chOff x="1257302" y="1928815"/>
              <a:chExt cx="838200" cy="1343023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581C034-F271-4C03-AE63-E35F8DED1668}"/>
                  </a:ext>
                </a:extLst>
              </p:cNvPr>
              <p:cNvSpPr/>
              <p:nvPr/>
            </p:nvSpPr>
            <p:spPr>
              <a:xfrm>
                <a:off x="1476377" y="1962153"/>
                <a:ext cx="104775" cy="11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4B853B8-93A2-4E47-B190-A8217A23DE2A}"/>
                  </a:ext>
                </a:extLst>
              </p:cNvPr>
              <p:cNvGrpSpPr/>
              <p:nvPr/>
            </p:nvGrpSpPr>
            <p:grpSpPr>
              <a:xfrm>
                <a:off x="1257302" y="1928815"/>
                <a:ext cx="838200" cy="1343023"/>
                <a:chOff x="1257302" y="1928815"/>
                <a:chExt cx="838200" cy="1343023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E312AAA-7224-4FEA-941A-457EBA73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177" y="2109789"/>
                  <a:ext cx="314325" cy="11620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3D91238-C0DD-4DAA-B49E-F89EBBA96733}"/>
                    </a:ext>
                  </a:extLst>
                </p:cNvPr>
                <p:cNvSpPr/>
                <p:nvPr/>
              </p:nvSpPr>
              <p:spPr>
                <a:xfrm>
                  <a:off x="1571627" y="1928815"/>
                  <a:ext cx="209550" cy="1809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6535E97-CDA5-49B2-A24B-E67730608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57302" y="2109790"/>
                  <a:ext cx="342901" cy="1162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103637A-5D1B-4577-B495-3F93652D4AB7}"/>
                    </a:ext>
                  </a:extLst>
                </p:cNvPr>
                <p:cNvCxnSpPr>
                  <a:cxnSpLocks/>
                  <a:stCxn id="76" idx="2"/>
                </p:cNvCxnSpPr>
                <p:nvPr/>
              </p:nvCxnSpPr>
              <p:spPr>
                <a:xfrm>
                  <a:off x="1676402" y="2109790"/>
                  <a:ext cx="104775" cy="904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8DDA0B7-3576-4A45-9BBD-14D23C595D20}"/>
                </a:ext>
              </a:extLst>
            </p:cNvPr>
            <p:cNvCxnSpPr/>
            <p:nvPr/>
          </p:nvCxnSpPr>
          <p:spPr>
            <a:xfrm>
              <a:off x="334326" y="5949543"/>
              <a:ext cx="2400305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5407EC-B89E-41B7-96A5-3B06D3531099}"/>
                </a:ext>
              </a:extLst>
            </p:cNvPr>
            <p:cNvCxnSpPr>
              <a:cxnSpLocks/>
            </p:cNvCxnSpPr>
            <p:nvPr/>
          </p:nvCxnSpPr>
          <p:spPr>
            <a:xfrm>
              <a:off x="2840367" y="5966215"/>
              <a:ext cx="8963967" cy="11325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DA7C2F-A1EF-454C-A2A9-D458ED0A619B}"/>
                </a:ext>
              </a:extLst>
            </p:cNvPr>
            <p:cNvGrpSpPr/>
            <p:nvPr/>
          </p:nvGrpSpPr>
          <p:grpSpPr>
            <a:xfrm>
              <a:off x="248613" y="3653556"/>
              <a:ext cx="95230" cy="2093523"/>
              <a:chOff x="11819563" y="478521"/>
              <a:chExt cx="95230" cy="209352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90B421-4743-48F8-8F08-CAF4FA34B905}"/>
                  </a:ext>
                </a:extLst>
              </p:cNvPr>
              <p:cNvSpPr/>
              <p:nvPr/>
            </p:nvSpPr>
            <p:spPr>
              <a:xfrm>
                <a:off x="11826706" y="478521"/>
                <a:ext cx="81912" cy="20935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6D462A-3E16-4E46-BEA4-FC7B316D914F}"/>
                  </a:ext>
                </a:extLst>
              </p:cNvPr>
              <p:cNvGrpSpPr/>
              <p:nvPr/>
            </p:nvGrpSpPr>
            <p:grpSpPr>
              <a:xfrm>
                <a:off x="11819563" y="532941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32E7637-BB24-4175-8B7D-AD8BC9DCFC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F9E7627-F5AA-4CEC-8EBD-AAAFC3629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2712E92-CE4B-41A3-954F-C6B733556DF9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C1BEF59-588D-471C-B9B5-24548E96A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18B03BA-684E-4966-9CCE-7F985EF299B6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0A5ABC9-DAE3-404A-8C30-F8D7D0915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461B5F7-D2D7-4AC9-9ADF-2470A93A3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AF22834-9FCA-407E-948E-8ECA93665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07B7463-7384-4D48-BD37-91E170107B11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C862BD2-238C-49EB-B04C-B4D488172E29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C65AEA8-0421-4892-8FC4-347CDE2E6D5F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38CC01F-680B-49A8-A6B5-F6C951D62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81432D6-E926-40C6-8F8E-69EA3BC0A0AE}"/>
                  </a:ext>
                </a:extLst>
              </p:cNvPr>
              <p:cNvGrpSpPr/>
              <p:nvPr/>
            </p:nvGrpSpPr>
            <p:grpSpPr>
              <a:xfrm>
                <a:off x="11820507" y="1050564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1D57AD8-E9CD-49DB-B19F-6708D9952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B2EF168-8127-479A-8EF6-F1977BEF3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33108B7-C6E5-49BB-AB9B-76B0849C3FC9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22C3A43-E942-44B0-B0E5-4CD3278BC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54F856D-D394-4280-8D64-5D8FA43A018C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FCE66CC-C7C2-4375-B213-430375A0A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9A92BA7-679E-4CAD-86F9-2276C31CE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0348F2E-2CA1-4878-BDF9-3DFA19C78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2D976DC-8015-482D-A277-C5F1FE51D4A0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EC783B0-B093-4DDE-B9F1-0EA579E9F3F8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465326D-1A25-4477-BFF8-05C56D2B6CAC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A498AB5-657A-418A-ACB5-5CDE71A05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9C4196-4296-4BEA-9670-60EE76A78286}"/>
                  </a:ext>
                </a:extLst>
              </p:cNvPr>
              <p:cNvGrpSpPr/>
              <p:nvPr/>
            </p:nvGrpSpPr>
            <p:grpSpPr>
              <a:xfrm>
                <a:off x="11819563" y="1578602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D11D3DD-5084-4119-8031-9BFD9375D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B951BD0-3714-4496-B478-FF6FC0D33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79EFA05-1AE3-425F-ABD1-AD59DC21A542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F133D93-5B23-4305-BEA5-57B09BCE7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4B43E29-2465-4ACC-9C1D-8736A1A2C4F5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00847BB-A4A7-4D77-B069-54C574B91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4D3B7D0-5798-4010-9C0F-51D0FCB85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18FDE15-F789-412C-BD42-F5D2B277A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156252F-34CB-42A7-9766-C396FA5B2F4F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EB4D1C6-BBF5-48A4-A95E-2DEAB5C928CA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2C22C1F-6429-4BCF-BAAE-E5529701FAD9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33B2B22-1CAF-4361-B52A-6FBFCD1C6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A5D9D61-4EA0-4DA5-96C2-9567FBEF500F}"/>
                  </a:ext>
                </a:extLst>
              </p:cNvPr>
              <p:cNvGrpSpPr/>
              <p:nvPr/>
            </p:nvGrpSpPr>
            <p:grpSpPr>
              <a:xfrm>
                <a:off x="11826688" y="2093556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2FE59AA-A502-40D7-96A2-A61370C26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72A2AA-6806-4B40-A5F9-181ACA9C3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C57EBC3-0C84-4B81-9595-1A4683F689AD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B615735-99E7-4F48-AA0B-6C40EB7C4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AEC0D0A-80C5-4F1A-BAFC-0FEFCF0EC1D0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ADDAD58-A8B0-4197-BD9B-E8B662376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897280C-4288-449E-BEEF-121302F69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08313E7-1ED5-4201-B1EE-8E5A1CF6A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B21554A-B3D4-481D-B8ED-92BBD42A4628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426FFAD-4D71-4FD5-B621-8EBC208DD8F1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8730BE-F268-4AE9-A5DC-545C3E8AE6D1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32E95CD-43CA-444C-94DA-4091338734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F75DA76-2F47-48CB-AF53-DB3A7820D9B2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3" y="5759050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5FB04B-083D-47B3-BAC7-E3D00BBABC58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334327" y="4700318"/>
              <a:ext cx="2147892" cy="38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38E607-D9EF-44CB-BE18-4AE339A92803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713" y="5777505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B57295-20FD-48F1-87EB-3EB7C94FD289}"/>
                </a:ext>
              </a:extLst>
            </p:cNvPr>
            <p:cNvSpPr/>
            <p:nvPr/>
          </p:nvSpPr>
          <p:spPr>
            <a:xfrm>
              <a:off x="11664158" y="6044800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6D974F-CF61-4D41-8B54-318432C2B22E}"/>
                </a:ext>
              </a:extLst>
            </p:cNvPr>
            <p:cNvSpPr/>
            <p:nvPr/>
          </p:nvSpPr>
          <p:spPr>
            <a:xfrm>
              <a:off x="2576865" y="6093401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3DA6EE-2B51-45D4-A6F5-705A90F8206F}"/>
                </a:ext>
              </a:extLst>
            </p:cNvPr>
            <p:cNvSpPr/>
            <p:nvPr/>
          </p:nvSpPr>
          <p:spPr>
            <a:xfrm>
              <a:off x="116092" y="6065279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5F19C2-5BCB-4D27-90D2-D3FF6908A6AF}"/>
                </a:ext>
              </a:extLst>
            </p:cNvPr>
            <p:cNvSpPr/>
            <p:nvPr/>
          </p:nvSpPr>
          <p:spPr>
            <a:xfrm>
              <a:off x="813112" y="5681498"/>
              <a:ext cx="1011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 feet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283B44-2E3C-4401-B6B9-88BCEDD211D0}"/>
                </a:ext>
              </a:extLst>
            </p:cNvPr>
            <p:cNvSpPr/>
            <p:nvPr/>
          </p:nvSpPr>
          <p:spPr>
            <a:xfrm>
              <a:off x="6274294" y="5522557"/>
              <a:ext cx="1128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100 feet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980C1D-25A0-4F40-97A1-BAE200BB7B07}"/>
                </a:ext>
              </a:extLst>
            </p:cNvPr>
            <p:cNvCxnSpPr/>
            <p:nvPr/>
          </p:nvCxnSpPr>
          <p:spPr>
            <a:xfrm>
              <a:off x="3155346" y="4646998"/>
              <a:ext cx="0" cy="13181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99D0C2-D6BC-4A8C-90B7-A66A08EE2352}"/>
                </a:ext>
              </a:extLst>
            </p:cNvPr>
            <p:cNvSpPr/>
            <p:nvPr/>
          </p:nvSpPr>
          <p:spPr>
            <a:xfrm>
              <a:off x="3310894" y="4536643"/>
              <a:ext cx="16225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Level height </a:t>
              </a:r>
            </a:p>
            <a:p>
              <a:r>
                <a:rPr lang="en-US" dirty="0"/>
                <a:t>        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0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D55F3B-A239-4364-892D-E03D2718A69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63853" y="1300739"/>
            <a:ext cx="2519019" cy="3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F9A8297-AEAC-42D7-956A-0EB3A7A524B6}"/>
              </a:ext>
            </a:extLst>
          </p:cNvPr>
          <p:cNvGrpSpPr/>
          <p:nvPr/>
        </p:nvGrpSpPr>
        <p:grpSpPr>
          <a:xfrm>
            <a:off x="8633803" y="1207201"/>
            <a:ext cx="838200" cy="1343023"/>
            <a:chOff x="1343025" y="2266950"/>
            <a:chExt cx="838200" cy="13430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987CE8-804E-469E-9B32-32F66F433335}"/>
                </a:ext>
              </a:extLst>
            </p:cNvPr>
            <p:cNvSpPr/>
            <p:nvPr/>
          </p:nvSpPr>
          <p:spPr>
            <a:xfrm>
              <a:off x="1657350" y="2266950"/>
              <a:ext cx="209550" cy="180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BF7F6B-BA77-475C-9A24-76382B13FDD2}"/>
                </a:ext>
              </a:extLst>
            </p:cNvPr>
            <p:cNvSpPr/>
            <p:nvPr/>
          </p:nvSpPr>
          <p:spPr>
            <a:xfrm>
              <a:off x="1866900" y="2300287"/>
              <a:ext cx="104775" cy="114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FD6D50-D61A-4A08-9414-598374200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025" y="2447925"/>
              <a:ext cx="342901" cy="116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1017EB-47DD-4C5C-A2DA-41BDF2EDA794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447924"/>
              <a:ext cx="314325" cy="1162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FB1652-EAF0-43B7-BAE5-8E919D95A548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1762125" y="2447925"/>
              <a:ext cx="104775" cy="904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2A6C99-69EA-4033-9254-1D6879AB29EF}"/>
              </a:ext>
            </a:extLst>
          </p:cNvPr>
          <p:cNvCxnSpPr>
            <a:cxnSpLocks/>
          </p:cNvCxnSpPr>
          <p:nvPr/>
        </p:nvCxnSpPr>
        <p:spPr>
          <a:xfrm>
            <a:off x="296219" y="2350731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8C39CB-7B04-4E4F-8022-962203BF9873}"/>
              </a:ext>
            </a:extLst>
          </p:cNvPr>
          <p:cNvCxnSpPr>
            <a:cxnSpLocks/>
          </p:cNvCxnSpPr>
          <p:nvPr/>
        </p:nvCxnSpPr>
        <p:spPr>
          <a:xfrm>
            <a:off x="11826697" y="2372161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DE3457-968C-4AD7-86BE-7E025453D1C0}"/>
              </a:ext>
            </a:extLst>
          </p:cNvPr>
          <p:cNvCxnSpPr/>
          <p:nvPr/>
        </p:nvCxnSpPr>
        <p:spPr>
          <a:xfrm>
            <a:off x="334326" y="2561048"/>
            <a:ext cx="240030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B31DDE-FF28-4FD3-929C-1390919C50FE}"/>
              </a:ext>
            </a:extLst>
          </p:cNvPr>
          <p:cNvCxnSpPr>
            <a:cxnSpLocks/>
          </p:cNvCxnSpPr>
          <p:nvPr/>
        </p:nvCxnSpPr>
        <p:spPr>
          <a:xfrm flipV="1">
            <a:off x="2960089" y="2550978"/>
            <a:ext cx="6087935" cy="1324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7DFB99-6143-4FAC-9A53-181CD85CDD3F}"/>
              </a:ext>
            </a:extLst>
          </p:cNvPr>
          <p:cNvCxnSpPr>
            <a:cxnSpLocks/>
          </p:cNvCxnSpPr>
          <p:nvPr/>
        </p:nvCxnSpPr>
        <p:spPr>
          <a:xfrm>
            <a:off x="2787019" y="2372161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A91F2D4-D474-43FB-8F26-90B42B2C52AD}"/>
              </a:ext>
            </a:extLst>
          </p:cNvPr>
          <p:cNvGrpSpPr/>
          <p:nvPr/>
        </p:nvGrpSpPr>
        <p:grpSpPr>
          <a:xfrm>
            <a:off x="11775729" y="257208"/>
            <a:ext cx="95230" cy="2093523"/>
            <a:chOff x="11819563" y="478521"/>
            <a:chExt cx="95230" cy="20935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8312F5-2B3E-4EF0-8D1B-A2CC28341D2D}"/>
                </a:ext>
              </a:extLst>
            </p:cNvPr>
            <p:cNvSpPr/>
            <p:nvPr/>
          </p:nvSpPr>
          <p:spPr>
            <a:xfrm>
              <a:off x="11826706" y="478521"/>
              <a:ext cx="81912" cy="2093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6D753AB-4D92-4815-A188-7A53383E0F7E}"/>
                </a:ext>
              </a:extLst>
            </p:cNvPr>
            <p:cNvGrpSpPr/>
            <p:nvPr/>
          </p:nvGrpSpPr>
          <p:grpSpPr>
            <a:xfrm>
              <a:off x="11819563" y="532941"/>
              <a:ext cx="88105" cy="471488"/>
              <a:chOff x="11823854" y="257175"/>
              <a:chExt cx="88105" cy="47148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F7C7B4E-1F13-4FD2-A647-2277863F5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8A163F-F6E5-464E-9129-92F6DDB22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ABB59C1-39A1-452B-841C-35D5E2B0F9FF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E3128D8-DC30-4CAB-BA2A-A9F753496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BF403A2-CB7E-4548-A498-10ED8205AB81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D2E47C2-6135-49B5-A0FB-778CEF0F6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7295EC-6DFC-413C-859F-7A8B80EEC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C761385-8B2F-4D09-8860-1A080F496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4931D3B-26F8-4F7A-BB71-0E4C635C07B8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78D452C-3A6E-42C3-A6B5-6AE399462727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8DEEDFE-5D70-4E38-9B47-8EF090B4A981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5E2570F-1815-44B9-BE17-D0F30140B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4ED053A-9992-4E42-AF97-7E2F5C197FE6}"/>
                </a:ext>
              </a:extLst>
            </p:cNvPr>
            <p:cNvGrpSpPr/>
            <p:nvPr/>
          </p:nvGrpSpPr>
          <p:grpSpPr>
            <a:xfrm>
              <a:off x="11820507" y="1050564"/>
              <a:ext cx="88105" cy="471488"/>
              <a:chOff x="11823854" y="257175"/>
              <a:chExt cx="88105" cy="471488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E1D2C8F-2ED8-4D69-BA65-EB52AA69D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EA30CC6-C246-4AF6-9BCF-8685C6C61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01CE9BF-9EA6-40E9-A3C8-E2A85B31D9EB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B5C6AA0-F405-48B1-98C5-CAE13795A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0529256-F58F-46BF-893D-FD904E6FEEA2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DEC883B-3C99-4149-84A8-17D8DF86B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8EC684A-441F-4999-A9B0-365111090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322050C-06CA-4230-A54E-644945FA6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F8429B0-432F-4017-ACA1-613CA07FF524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48CD398-AEF5-46A6-ABEA-34B4160821D9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8A23EF4-DDFA-4B4F-AED7-6AADDF33244D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3B55E5D-B1F9-4E4E-BC2F-0AA4A4EC9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8BC3D41-9002-41B5-98B5-2A5667D2B7DE}"/>
                </a:ext>
              </a:extLst>
            </p:cNvPr>
            <p:cNvGrpSpPr/>
            <p:nvPr/>
          </p:nvGrpSpPr>
          <p:grpSpPr>
            <a:xfrm>
              <a:off x="11819563" y="1578602"/>
              <a:ext cx="88105" cy="471488"/>
              <a:chOff x="11823854" y="257175"/>
              <a:chExt cx="88105" cy="471488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92BCBB7-7BE6-4F9E-B41F-04C778C4E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351CFCB-2AF2-41C7-8097-6DA3A3BF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2193F5-A197-4697-9120-9E049D673CD2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7ADC8EB-C1BD-4674-8B02-9257FA82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5EE0D89-403A-40B2-9180-CED4CAF19FE4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FF44EBF-D793-4B34-8D54-3487AFFF3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C616473-E91E-4D05-BABD-537ED6BB6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CFED9D2-E914-4DE1-ADDC-D3DC5D63C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BDF0E27-6BD5-45BD-85CA-F827EEECCDDF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F7981B8-E696-4A39-93FB-C606BED1AC79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53D3790-A6EB-484E-8B3A-44D5A02790A3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85FF3EE-5A28-4B86-B691-BE5D734DA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FC065E1-03DC-4E28-9B0D-11996C8A8D9B}"/>
                </a:ext>
              </a:extLst>
            </p:cNvPr>
            <p:cNvGrpSpPr/>
            <p:nvPr/>
          </p:nvGrpSpPr>
          <p:grpSpPr>
            <a:xfrm>
              <a:off x="11826688" y="2093556"/>
              <a:ext cx="88105" cy="471488"/>
              <a:chOff x="11823854" y="257175"/>
              <a:chExt cx="88105" cy="47148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E06078A-522F-4B34-9F97-9F5D4221F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FC1C0E5-790D-4EF7-B98B-8F66647B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6980214-808B-445E-8D9B-272795A20420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08D9440-7849-462A-A3F2-3C39D8C81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AC1D29-4580-4A06-889A-B8A3941C1DC0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6ACEAE3-2832-4678-B907-2541BBC39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38AF532-E1E4-4582-B1B9-E1EA2E576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A2DCE7D-4D27-4FB2-AB32-31712FBBC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1AD3A3C-A582-4BD1-9445-0F1AA2CC5592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1848CA-D278-4407-BBE2-C2DF82C1E049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0A74535-1A00-417D-967E-92254E6EE276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FB89FB4-D8E1-4CEC-8510-0518DCEC5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E3C9A132-EEC7-4428-A48F-19FE1FDC6891}"/>
              </a:ext>
            </a:extLst>
          </p:cNvPr>
          <p:cNvSpPr txBox="1"/>
          <p:nvPr/>
        </p:nvSpPr>
        <p:spPr>
          <a:xfrm>
            <a:off x="101333" y="2627219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Peg A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0315E24-C9EE-4578-AB37-2FDBF8533F8E}"/>
              </a:ext>
            </a:extLst>
          </p:cNvPr>
          <p:cNvSpPr txBox="1"/>
          <p:nvPr/>
        </p:nvSpPr>
        <p:spPr>
          <a:xfrm>
            <a:off x="11354532" y="2714188"/>
            <a:ext cx="71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Peg 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637E6B6-028E-40C9-AF50-901CB62BAB07}"/>
              </a:ext>
            </a:extLst>
          </p:cNvPr>
          <p:cNvSpPr txBox="1"/>
          <p:nvPr/>
        </p:nvSpPr>
        <p:spPr>
          <a:xfrm>
            <a:off x="2576865" y="2628915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Peg B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00AA796-0EEA-4001-B156-489807B7EF06}"/>
              </a:ext>
            </a:extLst>
          </p:cNvPr>
          <p:cNvSpPr/>
          <p:nvPr/>
        </p:nvSpPr>
        <p:spPr>
          <a:xfrm>
            <a:off x="813112" y="2134180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 feet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3CB3798-0F9C-4977-A7B2-57D4CB66856A}"/>
              </a:ext>
            </a:extLst>
          </p:cNvPr>
          <p:cNvSpPr/>
          <p:nvPr/>
        </p:nvSpPr>
        <p:spPr>
          <a:xfrm>
            <a:off x="5330222" y="2160429"/>
            <a:ext cx="112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100 feet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32C5294-BA31-4CAF-84B0-9E9E370BE841}"/>
              </a:ext>
            </a:extLst>
          </p:cNvPr>
          <p:cNvCxnSpPr/>
          <p:nvPr/>
        </p:nvCxnSpPr>
        <p:spPr>
          <a:xfrm>
            <a:off x="8540119" y="1250731"/>
            <a:ext cx="0" cy="1318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30256B0-F00E-4E57-9EF3-AB430C96A4B3}"/>
              </a:ext>
            </a:extLst>
          </p:cNvPr>
          <p:cNvSpPr/>
          <p:nvPr/>
        </p:nvSpPr>
        <p:spPr>
          <a:xfrm>
            <a:off x="7623821" y="928189"/>
            <a:ext cx="1368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height </a:t>
            </a:r>
          </a:p>
          <a:p>
            <a:r>
              <a:rPr lang="en-US" dirty="0"/>
              <a:t>         A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299A1B-A522-4F62-9A91-922AB7CCEAEA}"/>
              </a:ext>
            </a:extLst>
          </p:cNvPr>
          <p:cNvCxnSpPr>
            <a:cxnSpLocks/>
          </p:cNvCxnSpPr>
          <p:nvPr/>
        </p:nvCxnSpPr>
        <p:spPr>
          <a:xfrm flipV="1">
            <a:off x="2970561" y="6347452"/>
            <a:ext cx="6297888" cy="995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C00139C-D6EB-437F-968C-7BF62CE209B7}"/>
              </a:ext>
            </a:extLst>
          </p:cNvPr>
          <p:cNvCxnSpPr>
            <a:cxnSpLocks/>
          </p:cNvCxnSpPr>
          <p:nvPr/>
        </p:nvCxnSpPr>
        <p:spPr>
          <a:xfrm>
            <a:off x="11906235" y="6166596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1D525AC-A45B-4554-BEE0-2397F0E9DB29}"/>
              </a:ext>
            </a:extLst>
          </p:cNvPr>
          <p:cNvCxnSpPr/>
          <p:nvPr/>
        </p:nvCxnSpPr>
        <p:spPr>
          <a:xfrm>
            <a:off x="9959791" y="5022147"/>
            <a:ext cx="0" cy="1318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167F96-6232-42DE-A149-F49BFF487809}"/>
              </a:ext>
            </a:extLst>
          </p:cNvPr>
          <p:cNvSpPr txBox="1"/>
          <p:nvPr/>
        </p:nvSpPr>
        <p:spPr>
          <a:xfrm>
            <a:off x="10580335" y="227178"/>
            <a:ext cx="10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Rod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B0ECA6E-AD76-4B8E-9ABA-011089AAE892}"/>
              </a:ext>
            </a:extLst>
          </p:cNvPr>
          <p:cNvSpPr txBox="1"/>
          <p:nvPr/>
        </p:nvSpPr>
        <p:spPr>
          <a:xfrm>
            <a:off x="434517" y="4071587"/>
            <a:ext cx="10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Rod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B4B2733-E7A6-40CF-AF4B-64839084F5EB}"/>
              </a:ext>
            </a:extLst>
          </p:cNvPr>
          <p:cNvSpPr txBox="1"/>
          <p:nvPr/>
        </p:nvSpPr>
        <p:spPr>
          <a:xfrm>
            <a:off x="116092" y="3255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(Fig. 2a)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4F0E354-6A3C-4515-A86F-2279A830ED24}"/>
              </a:ext>
            </a:extLst>
          </p:cNvPr>
          <p:cNvSpPr txBox="1"/>
          <p:nvPr/>
        </p:nvSpPr>
        <p:spPr>
          <a:xfrm>
            <a:off x="148015" y="312630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(Fig. 2b)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9F4FC94-5FD1-490B-9EBE-AD7E9A65EB64}"/>
              </a:ext>
            </a:extLst>
          </p:cNvPr>
          <p:cNvSpPr txBox="1"/>
          <p:nvPr/>
        </p:nvSpPr>
        <p:spPr>
          <a:xfrm>
            <a:off x="8745596" y="2711534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Peg-C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26F96EA-EC81-4F9B-B25A-AFD9D0CC9DDE}"/>
              </a:ext>
            </a:extLst>
          </p:cNvPr>
          <p:cNvCxnSpPr>
            <a:cxnSpLocks/>
          </p:cNvCxnSpPr>
          <p:nvPr/>
        </p:nvCxnSpPr>
        <p:spPr>
          <a:xfrm>
            <a:off x="9104124" y="2416354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080BFCC-766E-4493-A526-8E5CC4CFDE69}"/>
              </a:ext>
            </a:extLst>
          </p:cNvPr>
          <p:cNvCxnSpPr>
            <a:cxnSpLocks/>
          </p:cNvCxnSpPr>
          <p:nvPr/>
        </p:nvCxnSpPr>
        <p:spPr>
          <a:xfrm>
            <a:off x="9369369" y="6152472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D370F1D9-F31E-4487-8F7C-AC02B2F1AE70}"/>
              </a:ext>
            </a:extLst>
          </p:cNvPr>
          <p:cNvCxnSpPr/>
          <p:nvPr/>
        </p:nvCxnSpPr>
        <p:spPr>
          <a:xfrm>
            <a:off x="9263853" y="2550750"/>
            <a:ext cx="240030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8BD9A64-006E-4A65-A120-4E523916A09B}"/>
              </a:ext>
            </a:extLst>
          </p:cNvPr>
          <p:cNvSpPr/>
          <p:nvPr/>
        </p:nvSpPr>
        <p:spPr>
          <a:xfrm>
            <a:off x="9959791" y="2166065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 feet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269E76-AECE-4667-973D-603A08CA0FE9}"/>
              </a:ext>
            </a:extLst>
          </p:cNvPr>
          <p:cNvGrpSpPr/>
          <p:nvPr/>
        </p:nvGrpSpPr>
        <p:grpSpPr>
          <a:xfrm>
            <a:off x="247247" y="4044325"/>
            <a:ext cx="11983041" cy="2781055"/>
            <a:chOff x="116092" y="3653556"/>
            <a:chExt cx="11983041" cy="2781055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445FF0E3-A98F-49F2-88D6-716ADE6C82D1}"/>
                </a:ext>
              </a:extLst>
            </p:cNvPr>
            <p:cNvCxnSpPr>
              <a:cxnSpLocks/>
            </p:cNvCxnSpPr>
            <p:nvPr/>
          </p:nvCxnSpPr>
          <p:spPr>
            <a:xfrm>
              <a:off x="2792738" y="5759050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8D1E1E5-EAE5-4FBC-B05B-505E36ED67B0}"/>
                </a:ext>
              </a:extLst>
            </p:cNvPr>
            <p:cNvCxnSpPr/>
            <p:nvPr/>
          </p:nvCxnSpPr>
          <p:spPr>
            <a:xfrm>
              <a:off x="334326" y="5949543"/>
              <a:ext cx="2400305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CB16AB5-E3D5-4AB5-A65B-A5A6069E3913}"/>
                </a:ext>
              </a:extLst>
            </p:cNvPr>
            <p:cNvGrpSpPr/>
            <p:nvPr/>
          </p:nvGrpSpPr>
          <p:grpSpPr>
            <a:xfrm>
              <a:off x="248613" y="3653556"/>
              <a:ext cx="95230" cy="2093523"/>
              <a:chOff x="11819563" y="478521"/>
              <a:chExt cx="95230" cy="2093523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414C460-13C6-498A-8DBB-E290430D8C95}"/>
                  </a:ext>
                </a:extLst>
              </p:cNvPr>
              <p:cNvSpPr/>
              <p:nvPr/>
            </p:nvSpPr>
            <p:spPr>
              <a:xfrm>
                <a:off x="11826706" y="478521"/>
                <a:ext cx="81912" cy="20935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4BCE5008-A63B-4488-AC81-1C90B7BA1A89}"/>
                  </a:ext>
                </a:extLst>
              </p:cNvPr>
              <p:cNvGrpSpPr/>
              <p:nvPr/>
            </p:nvGrpSpPr>
            <p:grpSpPr>
              <a:xfrm>
                <a:off x="11819563" y="532941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DBE4E4D4-4E9B-4D23-9D07-187D79889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E075A5DE-1059-433C-A922-4B4685F79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BAD82626-DE84-4E27-9E29-543F263BE1BB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ECA37F3D-3535-4C26-A84B-BB645761F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10A0CD6-A474-430D-B9C1-2CE5FEAC53B2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5511089E-90F1-4634-8DC7-2E1CFE8FA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B502A954-6D44-43D9-A838-354CD8D0E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218CA4E2-5F61-471D-899B-CD47E7FD4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DFAFCC23-5DCF-4D7B-9A47-10FDF02AB2CB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3315763-5CFD-41E8-BDD5-ECD771F688F7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EEA2FB7-A7C9-4DB5-BD77-7AA6C4C8439C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A12B929E-D50C-4B39-93F3-F29DAE476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40EBD50-6A61-463D-B9CB-627BFA227432}"/>
                  </a:ext>
                </a:extLst>
              </p:cNvPr>
              <p:cNvGrpSpPr/>
              <p:nvPr/>
            </p:nvGrpSpPr>
            <p:grpSpPr>
              <a:xfrm>
                <a:off x="11820507" y="1050564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50BD68CD-0CDF-4903-9CB1-6819ED94B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F469A64-B85D-4651-8FF8-96D77D8B0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A676CE9-9907-4C67-B2E0-AB93ACA60FE4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B03800E2-78C1-4998-B2FD-948E77BBD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DC1965D7-9E9E-466F-BA9F-D425FEFECAB2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15091FAE-AC99-4BD7-91D1-23AD91E74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C82945D-CA5C-4071-AEA5-4C1DAD7A0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2F468E11-675F-484D-857A-140A71734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B22121D5-17D2-4668-B585-7415971B1E14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1028C26-1588-49B2-9008-943F7CF70E31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FFEBDDFC-D8F4-49D2-B9F9-AC3513BF0D5E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32D65ABA-2A45-4A5A-B165-3EE8F5F7B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7C288FD-9A18-437A-8C7D-0DCF1A2F31BF}"/>
                  </a:ext>
                </a:extLst>
              </p:cNvPr>
              <p:cNvGrpSpPr/>
              <p:nvPr/>
            </p:nvGrpSpPr>
            <p:grpSpPr>
              <a:xfrm>
                <a:off x="11819563" y="1578602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1130940-1CDC-4BFE-8E8D-B4B63E882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579AEBC4-EDAE-4A88-A09E-18978DDC6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5FF8FA2A-C7D5-41FF-9BF5-17EF99CF44C1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C33EA7BB-A058-41AA-A2AD-60606070A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3BA2C587-94B1-434C-A51D-6639464C1AF1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D92A07E7-35C5-4526-B4EC-ED2B6C914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B2D5C094-B97D-4091-8F79-A9994061C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5EC6AB73-C6E9-4503-B584-156F5ADC9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25C509C-9CBB-49EC-8701-07E779A71EE2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46DC10C-CCA4-4D5F-87FF-77162E558708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C638E78-CF8E-4FE6-9371-B7E1BF2B0957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32187A2-4B2B-40BA-95AE-F0B15107C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82DFB1A-0840-47C0-884D-C4B2842BD22F}"/>
                  </a:ext>
                </a:extLst>
              </p:cNvPr>
              <p:cNvGrpSpPr/>
              <p:nvPr/>
            </p:nvGrpSpPr>
            <p:grpSpPr>
              <a:xfrm>
                <a:off x="11826688" y="2093556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83FF656D-CDDA-4FF9-B4B4-60563FCB2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181AD060-90EB-4130-9A7B-804C043B5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3AF46C76-ED9C-45BF-93A6-93A3CA1406FC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E5993CD-03BE-4F6F-927C-05658235E5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B9186973-86EB-44AF-8775-D02A274FF869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C7A3D798-DEE4-4C0D-B37A-04B208329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E78845E-2764-41BF-9AB5-7F6DE68C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D4F8532-1E5A-49B2-B186-1EADFE3E8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5F85B23F-97B8-438D-85A7-73F289C2E4A0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FF8E9D49-36B1-4196-8300-626EEF129288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0E5A30-CCB5-4F4F-8717-C1AD5D742D57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31849E84-841D-4675-9300-632EA32E4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B3E0425-959F-4FE6-B84C-F0395BB75571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3" y="5759050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8E6BE8F-6EA0-4178-ABE8-45A156EFBD1C}"/>
                </a:ext>
              </a:extLst>
            </p:cNvPr>
            <p:cNvCxnSpPr>
              <a:cxnSpLocks/>
              <a:stCxn id="295" idx="1"/>
            </p:cNvCxnSpPr>
            <p:nvPr/>
          </p:nvCxnSpPr>
          <p:spPr>
            <a:xfrm flipH="1" flipV="1">
              <a:off x="334328" y="4700318"/>
              <a:ext cx="8756328" cy="38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5181A17-5EF8-44FA-9972-CB1DF701C29E}"/>
                </a:ext>
              </a:extLst>
            </p:cNvPr>
            <p:cNvSpPr/>
            <p:nvPr/>
          </p:nvSpPr>
          <p:spPr>
            <a:xfrm>
              <a:off x="11380475" y="6044800"/>
              <a:ext cx="7186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BCE5549-299A-479B-8AB6-793961880CDB}"/>
                </a:ext>
              </a:extLst>
            </p:cNvPr>
            <p:cNvSpPr/>
            <p:nvPr/>
          </p:nvSpPr>
          <p:spPr>
            <a:xfrm>
              <a:off x="2470285" y="6044800"/>
              <a:ext cx="701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B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C5A80B8-07D8-49F9-B66C-5FD235CD0424}"/>
                </a:ext>
              </a:extLst>
            </p:cNvPr>
            <p:cNvSpPr/>
            <p:nvPr/>
          </p:nvSpPr>
          <p:spPr>
            <a:xfrm>
              <a:off x="116092" y="6065279"/>
              <a:ext cx="7090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A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B3DBC133-FAA5-4111-9FD0-D760BACC239B}"/>
                </a:ext>
              </a:extLst>
            </p:cNvPr>
            <p:cNvSpPr/>
            <p:nvPr/>
          </p:nvSpPr>
          <p:spPr>
            <a:xfrm>
              <a:off x="839057" y="5555413"/>
              <a:ext cx="1011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 feet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0F01417-02DB-41F1-B43F-2DE99B5837C4}"/>
                </a:ext>
              </a:extLst>
            </p:cNvPr>
            <p:cNvSpPr/>
            <p:nvPr/>
          </p:nvSpPr>
          <p:spPr>
            <a:xfrm>
              <a:off x="5435662" y="5571010"/>
              <a:ext cx="1128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100 feet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7673D0-A319-4599-8942-D2750C5DACB4}"/>
                </a:ext>
              </a:extLst>
            </p:cNvPr>
            <p:cNvSpPr/>
            <p:nvPr/>
          </p:nvSpPr>
          <p:spPr>
            <a:xfrm>
              <a:off x="9375424" y="4228012"/>
              <a:ext cx="16225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Level height </a:t>
              </a:r>
            </a:p>
            <a:p>
              <a:r>
                <a:rPr lang="en-US" dirty="0"/>
                <a:t>         A 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2059D5D-1CE3-49E7-8B98-59C2BF4F89CF}"/>
                </a:ext>
              </a:extLst>
            </p:cNvPr>
            <p:cNvSpPr txBox="1"/>
            <p:nvPr/>
          </p:nvSpPr>
          <p:spPr>
            <a:xfrm>
              <a:off x="8976888" y="6038149"/>
              <a:ext cx="717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Peg-C</a:t>
              </a:r>
            </a:p>
          </p:txBody>
        </p: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D34B04CE-A723-48FD-88E1-63ADB2C55387}"/>
                </a:ext>
              </a:extLst>
            </p:cNvPr>
            <p:cNvCxnSpPr/>
            <p:nvPr/>
          </p:nvCxnSpPr>
          <p:spPr>
            <a:xfrm>
              <a:off x="9375424" y="5956683"/>
              <a:ext cx="2400305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2842067-BC1D-44C7-ADA0-43DBD35D6A6E}"/>
                </a:ext>
              </a:extLst>
            </p:cNvPr>
            <p:cNvSpPr/>
            <p:nvPr/>
          </p:nvSpPr>
          <p:spPr>
            <a:xfrm>
              <a:off x="10123116" y="5583857"/>
              <a:ext cx="1011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 feet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023AEC55-27EC-4E0B-83A6-56ADBE9F1FF3}"/>
                </a:ext>
              </a:extLst>
            </p:cNvPr>
            <p:cNvGrpSpPr/>
            <p:nvPr/>
          </p:nvGrpSpPr>
          <p:grpSpPr>
            <a:xfrm>
              <a:off x="8871581" y="4613660"/>
              <a:ext cx="838200" cy="1343023"/>
              <a:chOff x="1257302" y="1928815"/>
              <a:chExt cx="838200" cy="1343023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C781314E-FEC7-4F35-9A51-0E03A3DE9020}"/>
                  </a:ext>
                </a:extLst>
              </p:cNvPr>
              <p:cNvSpPr/>
              <p:nvPr/>
            </p:nvSpPr>
            <p:spPr>
              <a:xfrm>
                <a:off x="1476377" y="1962153"/>
                <a:ext cx="104775" cy="11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F988C076-D52B-45F8-A896-405583110C06}"/>
                  </a:ext>
                </a:extLst>
              </p:cNvPr>
              <p:cNvGrpSpPr/>
              <p:nvPr/>
            </p:nvGrpSpPr>
            <p:grpSpPr>
              <a:xfrm>
                <a:off x="1257302" y="1928815"/>
                <a:ext cx="838200" cy="1343023"/>
                <a:chOff x="1257302" y="1928815"/>
                <a:chExt cx="838200" cy="1343023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913386B0-F925-4255-8761-B148001C58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177" y="2109789"/>
                  <a:ext cx="314325" cy="11620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793E7988-2DB9-43F1-B304-D7D7531AC780}"/>
                    </a:ext>
                  </a:extLst>
                </p:cNvPr>
                <p:cNvSpPr/>
                <p:nvPr/>
              </p:nvSpPr>
              <p:spPr>
                <a:xfrm>
                  <a:off x="1571627" y="1928815"/>
                  <a:ext cx="209550" cy="1809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719EBDAD-8970-45D6-BCDB-EBA98D3C5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57302" y="2109790"/>
                  <a:ext cx="342901" cy="1162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64A5FA57-CB4B-44B0-B725-6C097AA2344D}"/>
                    </a:ext>
                  </a:extLst>
                </p:cNvPr>
                <p:cNvCxnSpPr>
                  <a:cxnSpLocks/>
                  <a:stCxn id="298" idx="2"/>
                </p:cNvCxnSpPr>
                <p:nvPr/>
              </p:nvCxnSpPr>
              <p:spPr>
                <a:xfrm>
                  <a:off x="1676402" y="2109790"/>
                  <a:ext cx="104775" cy="904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614F8-3983-4772-A760-5AC7D60757C2}"/>
              </a:ext>
            </a:extLst>
          </p:cNvPr>
          <p:cNvSpPr txBox="1"/>
          <p:nvPr/>
        </p:nvSpPr>
        <p:spPr>
          <a:xfrm>
            <a:off x="304833" y="659496"/>
            <a:ext cx="454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 near elevation (C to D) at level height A.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39DA699-3268-4055-BB98-A64847494839}"/>
              </a:ext>
            </a:extLst>
          </p:cNvPr>
          <p:cNvSpPr txBox="1"/>
          <p:nvPr/>
        </p:nvSpPr>
        <p:spPr>
          <a:xfrm>
            <a:off x="334326" y="3410774"/>
            <a:ext cx="11663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level rod to Peg A. Swing level 180 degrees. Shoot far elevation (C to A) at level height A. Do not move level rod from</a:t>
            </a:r>
          </a:p>
          <a:p>
            <a:r>
              <a:rPr lang="en-US" dirty="0"/>
              <a:t>Peg A.</a:t>
            </a:r>
          </a:p>
        </p:txBody>
      </p:sp>
    </p:spTree>
    <p:extLst>
      <p:ext uri="{BB962C8B-B14F-4D97-AF65-F5344CB8AC3E}">
        <p14:creationId xmlns:p14="http://schemas.microsoft.com/office/powerpoint/2010/main" val="79267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1C4699-BFE4-4806-93F4-FDE69C70E5E8}"/>
              </a:ext>
            </a:extLst>
          </p:cNvPr>
          <p:cNvCxnSpPr>
            <a:cxnSpLocks/>
          </p:cNvCxnSpPr>
          <p:nvPr/>
        </p:nvCxnSpPr>
        <p:spPr>
          <a:xfrm>
            <a:off x="3405883" y="1588078"/>
            <a:ext cx="0" cy="1549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CA0CB6-F116-4809-81E4-19CD9A4E6869}"/>
              </a:ext>
            </a:extLst>
          </p:cNvPr>
          <p:cNvSpPr/>
          <p:nvPr/>
        </p:nvSpPr>
        <p:spPr>
          <a:xfrm>
            <a:off x="2950901" y="1283194"/>
            <a:ext cx="1622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Level height </a:t>
            </a:r>
          </a:p>
          <a:p>
            <a:r>
              <a:rPr lang="en-US" dirty="0"/>
              <a:t>         B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E02AE74-A796-4144-8172-638A88F3DF09}"/>
              </a:ext>
            </a:extLst>
          </p:cNvPr>
          <p:cNvSpPr txBox="1"/>
          <p:nvPr/>
        </p:nvSpPr>
        <p:spPr>
          <a:xfrm>
            <a:off x="361805" y="846676"/>
            <a:ext cx="10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Rod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88EE394-F31B-440A-AF59-99FBE3883F7F}"/>
              </a:ext>
            </a:extLst>
          </p:cNvPr>
          <p:cNvSpPr txBox="1"/>
          <p:nvPr/>
        </p:nvSpPr>
        <p:spPr>
          <a:xfrm>
            <a:off x="10862411" y="4138992"/>
            <a:ext cx="10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Rod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3184D65-C644-45F2-9FAF-0858100C1A88}"/>
              </a:ext>
            </a:extLst>
          </p:cNvPr>
          <p:cNvSpPr txBox="1"/>
          <p:nvPr/>
        </p:nvSpPr>
        <p:spPr>
          <a:xfrm>
            <a:off x="117020" y="6004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(Fig. 3a)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581B1B2-13E3-4668-9EC4-64F8167DA907}"/>
              </a:ext>
            </a:extLst>
          </p:cNvPr>
          <p:cNvSpPr txBox="1"/>
          <p:nvPr/>
        </p:nvSpPr>
        <p:spPr>
          <a:xfrm>
            <a:off x="0" y="359584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(Fig. 3b)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17D9EA8-CF67-4489-BD68-67B04CDB3B8E}"/>
              </a:ext>
            </a:extLst>
          </p:cNvPr>
          <p:cNvGrpSpPr/>
          <p:nvPr/>
        </p:nvGrpSpPr>
        <p:grpSpPr>
          <a:xfrm>
            <a:off x="54990" y="826725"/>
            <a:ext cx="12067990" cy="2754609"/>
            <a:chOff x="71165" y="656027"/>
            <a:chExt cx="12067990" cy="27546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184D62-ECD9-41F1-8310-43B4C9826701}"/>
                </a:ext>
              </a:extLst>
            </p:cNvPr>
            <p:cNvSpPr/>
            <p:nvPr/>
          </p:nvSpPr>
          <p:spPr>
            <a:xfrm>
              <a:off x="2442269" y="3041304"/>
              <a:ext cx="701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EC05E4-7E5D-43CA-A952-933EBBAA6FF2}"/>
                </a:ext>
              </a:extLst>
            </p:cNvPr>
            <p:cNvCxnSpPr>
              <a:cxnSpLocks/>
            </p:cNvCxnSpPr>
            <p:nvPr/>
          </p:nvCxnSpPr>
          <p:spPr>
            <a:xfrm>
              <a:off x="284815" y="2718405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8EFF79-0DD5-4548-934F-3E976ADC4744}"/>
                </a:ext>
              </a:extLst>
            </p:cNvPr>
            <p:cNvCxnSpPr>
              <a:cxnSpLocks/>
              <a:stCxn id="185" idx="1"/>
            </p:cNvCxnSpPr>
            <p:nvPr/>
          </p:nvCxnSpPr>
          <p:spPr>
            <a:xfrm flipH="1">
              <a:off x="342922" y="1440329"/>
              <a:ext cx="2214946" cy="11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04CAA6D-2C55-4B78-9855-EC74942FFDFC}"/>
                </a:ext>
              </a:extLst>
            </p:cNvPr>
            <p:cNvCxnSpPr/>
            <p:nvPr/>
          </p:nvCxnSpPr>
          <p:spPr>
            <a:xfrm>
              <a:off x="330047" y="2952014"/>
              <a:ext cx="2400305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428B1D-51BA-4D45-9306-869BF5927C5D}"/>
                </a:ext>
              </a:extLst>
            </p:cNvPr>
            <p:cNvGrpSpPr/>
            <p:nvPr/>
          </p:nvGrpSpPr>
          <p:grpSpPr>
            <a:xfrm>
              <a:off x="244334" y="656027"/>
              <a:ext cx="95230" cy="2093523"/>
              <a:chOff x="11819563" y="478521"/>
              <a:chExt cx="95230" cy="209352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D1F1021-B7F5-4176-A1AB-C2D7498B6032}"/>
                  </a:ext>
                </a:extLst>
              </p:cNvPr>
              <p:cNvSpPr/>
              <p:nvPr/>
            </p:nvSpPr>
            <p:spPr>
              <a:xfrm>
                <a:off x="11826706" y="478521"/>
                <a:ext cx="81912" cy="20935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97C4E5-E142-4111-9B69-CA7992614CEB}"/>
                  </a:ext>
                </a:extLst>
              </p:cNvPr>
              <p:cNvGrpSpPr/>
              <p:nvPr/>
            </p:nvGrpSpPr>
            <p:grpSpPr>
              <a:xfrm>
                <a:off x="11819563" y="532941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B8DFAC5-6996-4868-8AA5-61D64F652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61EB1DD-8AB9-41A4-B00E-05002D6E5C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39A08A3-5FB1-4EDD-B241-003C2F06D5C4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D5C3582-DEEA-46DF-A091-6F73250AC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24E72C-6F40-4A6F-86AF-DBE8623B5ABF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6C16E6B-64E0-4C65-8078-990D4A40F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702ECCE-CDD8-44BD-9974-5F1C3A2D4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2CBAADE-C22C-4DD0-824B-7FB6F2DE6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AA0FA13-8F9A-42CB-B0C6-89FDC07B8EC1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1C20841-EF89-434B-BEA0-962E30A478C4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3ADBFA4-7184-49EF-A873-A4AEFF0444EF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EC735A2-EDDD-4F33-9B7D-0C092135A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D867992-E5F8-4879-9799-BC3AB07C62D8}"/>
                  </a:ext>
                </a:extLst>
              </p:cNvPr>
              <p:cNvGrpSpPr/>
              <p:nvPr/>
            </p:nvGrpSpPr>
            <p:grpSpPr>
              <a:xfrm>
                <a:off x="11820507" y="1050564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5AF210A-FA5F-4A1C-AD99-A06F3BC85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596506B-520F-43F1-BEA2-14E66588A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F785A8F-6174-4D04-8FA5-D7100F37E077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478E08C-87F5-4BE6-9694-25DFD2F4B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FC04FE4-1B77-46DC-8745-27A18C3758F4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84B5549-042D-465F-947E-1CC61D27B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CF77831-3724-4BE9-A057-03AAFB1DF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E92C865-7C07-4092-8937-B04CE00FF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D0D49A6-5DE1-42D4-9764-6124BA8A2A12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B25C395-E832-462A-91DF-F814F1CAE01F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9860A9F-0D75-4AFA-BFD5-7A11F6EB8A92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CE2E6C4-4D8E-47FB-A981-082A05B87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E393A43-8D78-45A1-AF58-11DC7ED281AF}"/>
                  </a:ext>
                </a:extLst>
              </p:cNvPr>
              <p:cNvGrpSpPr/>
              <p:nvPr/>
            </p:nvGrpSpPr>
            <p:grpSpPr>
              <a:xfrm>
                <a:off x="11819563" y="1578602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6180DFA-8D20-4B9A-B3F3-F212166D1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A544D49-F375-4172-8773-E1F2AFA56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50E5B20-4477-4C5F-B590-23F12CF0FBAE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561F9D0-F1BC-4B36-940B-9D685C2DA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5C95420-FC84-4B3D-B363-B73261D2C739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6F7532F-F1F5-4990-AC50-25470673B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6EA0B37-FC5E-4B62-9BF6-78A695F4C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ACAA15F-8DF8-44C4-93B8-30307E894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0354272-3E35-465F-84AB-716ECFFA602F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DB17799-371D-44F9-B10B-5CC3BB50308F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53D103E-39FE-4D46-8BBC-AE9732D210A2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5B5F284-7CCA-416B-BECF-CF721B588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1548357-BAFC-4574-876F-B055562FEB89}"/>
                  </a:ext>
                </a:extLst>
              </p:cNvPr>
              <p:cNvGrpSpPr/>
              <p:nvPr/>
            </p:nvGrpSpPr>
            <p:grpSpPr>
              <a:xfrm>
                <a:off x="11826688" y="2093556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D13CFAD-7331-4DBE-82BD-52CA9B2B9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64D42279-67F9-4AF6-9724-0BCE78299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A2C39D8-41E6-4707-9CDC-FE967D20507C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AA57886-EB16-43CF-AB73-4BD559913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2771B7E-BB91-413A-B2AB-329B41412C50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1D27D3B-B367-4195-89CA-6EC09D0A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B50FB0D-6CD5-446E-9CAF-893B44F24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12DBA2B-5DAF-49AB-BC38-D9138BA53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DED788-C93F-45C1-B2B7-44BBDC6CA42E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EB4508E-7A49-41D8-9302-A278FFAA42A7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DDF01AD-7B41-43CE-ACD5-73A799D4CD1C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33B1FA7-113A-438F-8543-76ECB46D2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5101F2-50F9-4C76-8AF8-F720ECCB4C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69" y="2747079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CECA76-3BB5-466D-B9DC-F023AF543BB4}"/>
                </a:ext>
              </a:extLst>
            </p:cNvPr>
            <p:cNvSpPr/>
            <p:nvPr/>
          </p:nvSpPr>
          <p:spPr>
            <a:xfrm>
              <a:off x="11420497" y="2992390"/>
              <a:ext cx="7186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358624-1437-4A10-A854-8CDCA025542F}"/>
                </a:ext>
              </a:extLst>
            </p:cNvPr>
            <p:cNvSpPr/>
            <p:nvPr/>
          </p:nvSpPr>
          <p:spPr>
            <a:xfrm>
              <a:off x="71165" y="3001087"/>
              <a:ext cx="7090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705914-B6B6-413A-B4EF-00F57A47F8BC}"/>
                </a:ext>
              </a:extLst>
            </p:cNvPr>
            <p:cNvSpPr/>
            <p:nvPr/>
          </p:nvSpPr>
          <p:spPr>
            <a:xfrm>
              <a:off x="809486" y="2557884"/>
              <a:ext cx="1011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 feet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112666-A185-42E1-8F77-4B19D50770D3}"/>
                </a:ext>
              </a:extLst>
            </p:cNvPr>
            <p:cNvSpPr/>
            <p:nvPr/>
          </p:nvSpPr>
          <p:spPr>
            <a:xfrm>
              <a:off x="5254231" y="2575276"/>
              <a:ext cx="1128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100 feet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EB18D59-2EB2-4AC1-B51C-C1C187B0ECFC}"/>
                </a:ext>
              </a:extLst>
            </p:cNvPr>
            <p:cNvCxnSpPr>
              <a:cxnSpLocks/>
            </p:cNvCxnSpPr>
            <p:nvPr/>
          </p:nvCxnSpPr>
          <p:spPr>
            <a:xfrm>
              <a:off x="2796505" y="2816279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1D4355E-4CC3-4D8F-916D-2848830B3B8E}"/>
                </a:ext>
              </a:extLst>
            </p:cNvPr>
            <p:cNvGrpSpPr/>
            <p:nvPr/>
          </p:nvGrpSpPr>
          <p:grpSpPr>
            <a:xfrm>
              <a:off x="2228698" y="1340825"/>
              <a:ext cx="1112256" cy="1611360"/>
              <a:chOff x="621436" y="-581318"/>
              <a:chExt cx="1112256" cy="161136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51584C6-D883-47D8-B667-06689C56DE76}"/>
                  </a:ext>
                </a:extLst>
              </p:cNvPr>
              <p:cNvSpPr/>
              <p:nvPr/>
            </p:nvSpPr>
            <p:spPr>
              <a:xfrm>
                <a:off x="1064814" y="-581318"/>
                <a:ext cx="209550" cy="180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56064AF-02A3-42BD-AEE2-739B6A33878F}"/>
                  </a:ext>
                </a:extLst>
              </p:cNvPr>
              <p:cNvSpPr/>
              <p:nvPr/>
            </p:nvSpPr>
            <p:spPr>
              <a:xfrm>
                <a:off x="950606" y="-538964"/>
                <a:ext cx="104775" cy="1143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AE966418-A5F5-46A1-8D7E-69870F66F9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436" y="-400343"/>
                <a:ext cx="462280" cy="1430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DAF27119-4220-4817-90DF-9E077D77E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3669" y="-410054"/>
                <a:ext cx="470023" cy="1437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1448B07-EA93-4351-8A43-E936DA14A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743" y="-410308"/>
                <a:ext cx="173625" cy="14239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1074009-3112-4977-9A05-EE8641B7305C}"/>
                </a:ext>
              </a:extLst>
            </p:cNvPr>
            <p:cNvCxnSpPr>
              <a:cxnSpLocks/>
            </p:cNvCxnSpPr>
            <p:nvPr/>
          </p:nvCxnSpPr>
          <p:spPr>
            <a:xfrm>
              <a:off x="9477149" y="2792862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947D9B2-F3A6-43C6-AAD9-330422E34F05}"/>
                </a:ext>
              </a:extLst>
            </p:cNvPr>
            <p:cNvSpPr/>
            <p:nvPr/>
          </p:nvSpPr>
          <p:spPr>
            <a:xfrm>
              <a:off x="10073011" y="2575276"/>
              <a:ext cx="1011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 feet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C761061-C9E1-42EA-9A6C-34C080D0A675}"/>
                </a:ext>
              </a:extLst>
            </p:cNvPr>
            <p:cNvSpPr/>
            <p:nvPr/>
          </p:nvSpPr>
          <p:spPr>
            <a:xfrm>
              <a:off x="9112413" y="3032829"/>
              <a:ext cx="6994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C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8DF8C2C4-FE23-41B2-999D-FECAC85FA4DF}"/>
                </a:ext>
              </a:extLst>
            </p:cNvPr>
            <p:cNvCxnSpPr>
              <a:cxnSpLocks/>
            </p:cNvCxnSpPr>
            <p:nvPr/>
          </p:nvCxnSpPr>
          <p:spPr>
            <a:xfrm>
              <a:off x="2833507" y="2958722"/>
              <a:ext cx="6583209" cy="772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FE9876F-7714-4E16-91A7-4A8792598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2151" y="2967720"/>
              <a:ext cx="2142373" cy="6594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A2E91D2-BE26-4EC6-AB83-6CFB8209BC7B}"/>
              </a:ext>
            </a:extLst>
          </p:cNvPr>
          <p:cNvGrpSpPr/>
          <p:nvPr/>
        </p:nvGrpSpPr>
        <p:grpSpPr>
          <a:xfrm>
            <a:off x="117424" y="4056639"/>
            <a:ext cx="12055359" cy="2765375"/>
            <a:chOff x="37961" y="3829328"/>
            <a:chExt cx="12055359" cy="2765375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573EE06-7EE3-4F08-8C39-4408B94B4E18}"/>
                </a:ext>
              </a:extLst>
            </p:cNvPr>
            <p:cNvCxnSpPr/>
            <p:nvPr/>
          </p:nvCxnSpPr>
          <p:spPr>
            <a:xfrm>
              <a:off x="330047" y="6109635"/>
              <a:ext cx="2400305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7FF2A85-C764-41B5-919E-737A4D06B3F4}"/>
                </a:ext>
              </a:extLst>
            </p:cNvPr>
            <p:cNvCxnSpPr>
              <a:cxnSpLocks/>
            </p:cNvCxnSpPr>
            <p:nvPr/>
          </p:nvCxnSpPr>
          <p:spPr>
            <a:xfrm>
              <a:off x="2836088" y="6126307"/>
              <a:ext cx="6501567" cy="24203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1E83CC9E-6B28-4C96-A0C6-2CF59E4F1AC5}"/>
                </a:ext>
              </a:extLst>
            </p:cNvPr>
            <p:cNvGrpSpPr/>
            <p:nvPr/>
          </p:nvGrpSpPr>
          <p:grpSpPr>
            <a:xfrm>
              <a:off x="11840240" y="3829328"/>
              <a:ext cx="95230" cy="2093523"/>
              <a:chOff x="11819563" y="478521"/>
              <a:chExt cx="95230" cy="2093523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129E0DE-059E-401B-9539-721DE6560F1F}"/>
                  </a:ext>
                </a:extLst>
              </p:cNvPr>
              <p:cNvSpPr/>
              <p:nvPr/>
            </p:nvSpPr>
            <p:spPr>
              <a:xfrm>
                <a:off x="11826706" y="478521"/>
                <a:ext cx="81912" cy="20935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F9795DCB-9B09-48F3-A7C8-3B2D852FB03F}"/>
                  </a:ext>
                </a:extLst>
              </p:cNvPr>
              <p:cNvGrpSpPr/>
              <p:nvPr/>
            </p:nvGrpSpPr>
            <p:grpSpPr>
              <a:xfrm>
                <a:off x="11819563" y="532941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AF8CCA7F-2AF8-43B6-9A36-513956448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EDC2D43D-A0AC-47E3-BAD9-66FB96CCB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5663B9D3-176C-4970-A144-F018E9491EF9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C74C594E-C257-44DD-913C-0DD20994F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C123064F-C298-41B7-80B2-15F644EF8AC6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B38A6790-0E48-486E-9A44-77088F832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495A5F31-FF50-42DB-B71F-08442B21E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9A430A62-F406-47C3-B8C8-A7D20FDF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E2DCAE81-DB40-4E3A-B8BF-95F489578C4E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E5C5234C-62D5-48C9-BFED-6CACEFCB8012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8C834B29-20C9-45A7-AC22-9A56BF693F56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85E67E3F-E580-4F9F-A387-22010CA57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8C28425-FDC9-4B82-9E94-1AE6E049FF34}"/>
                  </a:ext>
                </a:extLst>
              </p:cNvPr>
              <p:cNvGrpSpPr/>
              <p:nvPr/>
            </p:nvGrpSpPr>
            <p:grpSpPr>
              <a:xfrm>
                <a:off x="11820507" y="1050564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7C34575-6375-4C95-8DB1-7A0BB361D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B9A640A9-DDDE-4B9E-BDCB-48849317D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F4653E93-3330-471A-94DA-43823A002395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5DD04A23-19D4-4091-8F2C-E09ECFDE7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53BB611-A026-48CB-B267-DC2432ECB38C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0B004CBF-882A-40B3-BF69-6C746512E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26792968-BFC1-410B-98D3-5801AB0A2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840CA43-5FB6-4EE1-AE1C-75461E333C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3583251-A920-4C02-8C01-4272A93CB1C8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BC13743-D161-4308-BC61-403B501D8BB6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3140DC1C-7979-46CE-8669-9D34EDF0670A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6837259B-644E-4D32-B555-3256D57D7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E1A0B047-B62D-4690-9BA9-C5E73CD6BAF2}"/>
                  </a:ext>
                </a:extLst>
              </p:cNvPr>
              <p:cNvGrpSpPr/>
              <p:nvPr/>
            </p:nvGrpSpPr>
            <p:grpSpPr>
              <a:xfrm>
                <a:off x="11819563" y="1578602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C0A34D26-CDDA-46A2-956E-50579710F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A89138EF-0F9C-4369-9524-E0C8D402B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8A99DAA-A77E-45E7-8440-2B3755EEF1C8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73EBE26A-BDBD-423D-8B06-AEC2BE861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1E0D027F-1E16-4BD4-A5D9-F55390CB1DA6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3AD51697-6830-411D-965E-5B438A96B0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1D4A3812-A516-4F65-A508-8CA245032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808E6E57-355B-4AD6-8426-A4C15A8BB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F44DC94A-62B2-4FBC-9C79-99511104A3A5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0408E3D1-AB8B-40F7-961B-77C9B55A16C4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07818F13-7B0D-45FE-BF57-418708276D71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AF219FA4-DC63-4F11-B8FF-9A4C637B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AD3DC44-065E-4EDD-BDA1-BA2ACD248E3D}"/>
                  </a:ext>
                </a:extLst>
              </p:cNvPr>
              <p:cNvGrpSpPr/>
              <p:nvPr/>
            </p:nvGrpSpPr>
            <p:grpSpPr>
              <a:xfrm>
                <a:off x="11826688" y="2093556"/>
                <a:ext cx="88105" cy="471488"/>
                <a:chOff x="11823854" y="257175"/>
                <a:chExt cx="88105" cy="471488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50008996-D851-4ED3-8D4A-0845F8F0F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257175"/>
                  <a:ext cx="7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5D90AF5F-1D3A-474C-856B-41FE9C161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71487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E474D78-4BE0-46AA-832D-F13DF023B92E}"/>
                    </a:ext>
                  </a:extLst>
                </p:cNvPr>
                <p:cNvCxnSpPr/>
                <p:nvPr/>
              </p:nvCxnSpPr>
              <p:spPr>
                <a:xfrm>
                  <a:off x="11830997" y="307181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7CD64144-724A-4ED5-8D04-27CDE88C00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3854" y="383382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19C1FF9-B24B-4B6B-9F4F-D2B1A21DBF70}"/>
                    </a:ext>
                  </a:extLst>
                </p:cNvPr>
                <p:cNvCxnSpPr/>
                <p:nvPr/>
              </p:nvCxnSpPr>
              <p:spPr>
                <a:xfrm>
                  <a:off x="11830997" y="34290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9AA211F9-F522-4BAA-B9A0-43DB286A0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414338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9D38839-A6EF-4ACA-A3B6-6C8BB4881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5959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7682827-9AEE-459B-AF4A-AC3BFE945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595314"/>
                  <a:ext cx="8096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83A7B87F-F14B-4E46-9119-110F2384DF19}"/>
                    </a:ext>
                  </a:extLst>
                </p:cNvPr>
                <p:cNvCxnSpPr/>
                <p:nvPr/>
              </p:nvCxnSpPr>
              <p:spPr>
                <a:xfrm>
                  <a:off x="11830997" y="519112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E2F061E-C3B1-4605-B3BA-775BE62121DB}"/>
                    </a:ext>
                  </a:extLst>
                </p:cNvPr>
                <p:cNvCxnSpPr/>
                <p:nvPr/>
              </p:nvCxnSpPr>
              <p:spPr>
                <a:xfrm>
                  <a:off x="11830997" y="6286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8C0B07BB-5E72-4D8E-B89C-8686CCC2BC2A}"/>
                    </a:ext>
                  </a:extLst>
                </p:cNvPr>
                <p:cNvCxnSpPr/>
                <p:nvPr/>
              </p:nvCxnSpPr>
              <p:spPr>
                <a:xfrm>
                  <a:off x="11830997" y="7286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F697093-4394-4FDE-95D6-70A701A7D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0997" y="678655"/>
                  <a:ext cx="7143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7293C09-883D-4D19-B7FF-9CAC28113452}"/>
                </a:ext>
              </a:extLst>
            </p:cNvPr>
            <p:cNvCxnSpPr>
              <a:cxnSpLocks/>
            </p:cNvCxnSpPr>
            <p:nvPr/>
          </p:nvCxnSpPr>
          <p:spPr>
            <a:xfrm>
              <a:off x="11881434" y="5937597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B72B9CA-2936-4828-85A6-F726A1A02222}"/>
                </a:ext>
              </a:extLst>
            </p:cNvPr>
            <p:cNvSpPr/>
            <p:nvPr/>
          </p:nvSpPr>
          <p:spPr>
            <a:xfrm>
              <a:off x="9067005" y="6225371"/>
              <a:ext cx="6994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C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1A915AE-0704-4A07-A953-032BE9D97F71}"/>
                </a:ext>
              </a:extLst>
            </p:cNvPr>
            <p:cNvSpPr/>
            <p:nvPr/>
          </p:nvSpPr>
          <p:spPr>
            <a:xfrm>
              <a:off x="2460583" y="6225371"/>
              <a:ext cx="701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B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4D6B9ED-0B5F-453E-9C9B-8B877D2FD7C2}"/>
                </a:ext>
              </a:extLst>
            </p:cNvPr>
            <p:cNvSpPr/>
            <p:nvPr/>
          </p:nvSpPr>
          <p:spPr>
            <a:xfrm>
              <a:off x="37961" y="6189539"/>
              <a:ext cx="7090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A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35C1AD0-379C-4BC7-A9D4-4C0E5ED3FD65}"/>
                </a:ext>
              </a:extLst>
            </p:cNvPr>
            <p:cNvSpPr/>
            <p:nvPr/>
          </p:nvSpPr>
          <p:spPr>
            <a:xfrm>
              <a:off x="847830" y="5711140"/>
              <a:ext cx="1011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 feet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691A9BF-94D2-4CCE-B5BD-28E9D8FCCF14}"/>
                </a:ext>
              </a:extLst>
            </p:cNvPr>
            <p:cNvSpPr/>
            <p:nvPr/>
          </p:nvSpPr>
          <p:spPr>
            <a:xfrm>
              <a:off x="5254231" y="5711140"/>
              <a:ext cx="1128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100 feet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52A3B4B-0FF9-4CFA-872F-3B3B55571861}"/>
                </a:ext>
              </a:extLst>
            </p:cNvPr>
            <p:cNvCxnSpPr>
              <a:cxnSpLocks/>
            </p:cNvCxnSpPr>
            <p:nvPr/>
          </p:nvCxnSpPr>
          <p:spPr>
            <a:xfrm>
              <a:off x="2796505" y="5973900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CF58AB13-BBE7-45EE-AF33-AFECE8D88F3C}"/>
                </a:ext>
              </a:extLst>
            </p:cNvPr>
            <p:cNvGrpSpPr/>
            <p:nvPr/>
          </p:nvGrpSpPr>
          <p:grpSpPr>
            <a:xfrm>
              <a:off x="2309200" y="4472902"/>
              <a:ext cx="1112256" cy="1671419"/>
              <a:chOff x="621436" y="-581318"/>
              <a:chExt cx="1112256" cy="161136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9F39D84-172C-4F7C-9320-FF1FC515CE20}"/>
                  </a:ext>
                </a:extLst>
              </p:cNvPr>
              <p:cNvSpPr/>
              <p:nvPr/>
            </p:nvSpPr>
            <p:spPr>
              <a:xfrm>
                <a:off x="1064814" y="-581318"/>
                <a:ext cx="209550" cy="180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D2B6076-E82D-44DB-BE6C-166067F54F60}"/>
                  </a:ext>
                </a:extLst>
              </p:cNvPr>
              <p:cNvSpPr/>
              <p:nvPr/>
            </p:nvSpPr>
            <p:spPr>
              <a:xfrm>
                <a:off x="1274364" y="-548360"/>
                <a:ext cx="104775" cy="1143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2157107B-CC5A-4A2E-AFDD-9E0B59FC5F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436" y="-400343"/>
                <a:ext cx="462280" cy="1430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45EDB75B-8AE3-4EC4-9F92-86DA46429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3669" y="-410054"/>
                <a:ext cx="470023" cy="1437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771EEF5-B3BE-4746-BD64-1D0CEED23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743" y="-410308"/>
                <a:ext cx="173625" cy="14239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7D4AB598-B5C5-4DE0-B949-15205C35D795}"/>
                </a:ext>
              </a:extLst>
            </p:cNvPr>
            <p:cNvCxnSpPr>
              <a:cxnSpLocks/>
            </p:cNvCxnSpPr>
            <p:nvPr/>
          </p:nvCxnSpPr>
          <p:spPr>
            <a:xfrm>
              <a:off x="282342" y="5933230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5D7751B9-1F97-4A42-9F2B-8E55861346CF}"/>
                </a:ext>
              </a:extLst>
            </p:cNvPr>
            <p:cNvCxnSpPr>
              <a:cxnSpLocks/>
              <a:stCxn id="216" idx="3"/>
            </p:cNvCxnSpPr>
            <p:nvPr/>
          </p:nvCxnSpPr>
          <p:spPr>
            <a:xfrm>
              <a:off x="3066903" y="4566368"/>
              <a:ext cx="868630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06A86456-0643-4D86-AFA4-D9B5E359B8EC}"/>
                </a:ext>
              </a:extLst>
            </p:cNvPr>
            <p:cNvCxnSpPr>
              <a:cxnSpLocks/>
            </p:cNvCxnSpPr>
            <p:nvPr/>
          </p:nvCxnSpPr>
          <p:spPr>
            <a:xfrm>
              <a:off x="9416716" y="5999799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B9F2CFBD-484C-4B45-854D-382B57CDA09E}"/>
                </a:ext>
              </a:extLst>
            </p:cNvPr>
            <p:cNvCxnSpPr>
              <a:cxnSpLocks/>
            </p:cNvCxnSpPr>
            <p:nvPr/>
          </p:nvCxnSpPr>
          <p:spPr>
            <a:xfrm>
              <a:off x="9490055" y="6154818"/>
              <a:ext cx="2263153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B5B556-5E26-4BDE-B906-68718B0BFD47}"/>
                </a:ext>
              </a:extLst>
            </p:cNvPr>
            <p:cNvSpPr/>
            <p:nvPr/>
          </p:nvSpPr>
          <p:spPr>
            <a:xfrm>
              <a:off x="10035735" y="5807138"/>
              <a:ext cx="1011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 10 feet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2B289D7-8EE0-46AE-BC13-04C290161EA6}"/>
                </a:ext>
              </a:extLst>
            </p:cNvPr>
            <p:cNvSpPr/>
            <p:nvPr/>
          </p:nvSpPr>
          <p:spPr>
            <a:xfrm>
              <a:off x="11374662" y="6218980"/>
              <a:ext cx="7186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Peg D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340B0B8-33A9-40E1-9DE9-A4D94826CADC}"/>
                </a:ext>
              </a:extLst>
            </p:cNvPr>
            <p:cNvCxnSpPr>
              <a:cxnSpLocks/>
            </p:cNvCxnSpPr>
            <p:nvPr/>
          </p:nvCxnSpPr>
          <p:spPr>
            <a:xfrm>
              <a:off x="2266493" y="4558409"/>
              <a:ext cx="0" cy="1549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00BED14-AA4D-4024-A906-B2221435434C}"/>
              </a:ext>
            </a:extLst>
          </p:cNvPr>
          <p:cNvSpPr/>
          <p:nvPr/>
        </p:nvSpPr>
        <p:spPr>
          <a:xfrm>
            <a:off x="1438725" y="4464896"/>
            <a:ext cx="1622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Level height </a:t>
            </a:r>
          </a:p>
          <a:p>
            <a:r>
              <a:rPr lang="en-US" dirty="0"/>
              <a:t>         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D8BD55-3D68-4DCC-86F3-A3C1B7635849}"/>
              </a:ext>
            </a:extLst>
          </p:cNvPr>
          <p:cNvSpPr txBox="1"/>
          <p:nvPr/>
        </p:nvSpPr>
        <p:spPr>
          <a:xfrm>
            <a:off x="191276" y="381265"/>
            <a:ext cx="100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level to Peg B and increase the elevation of the level to Level height B. Shoot near elevation (B to A).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EACA5D-B8E6-4260-8D7D-B14B96A617E8}"/>
              </a:ext>
            </a:extLst>
          </p:cNvPr>
          <p:cNvSpPr/>
          <p:nvPr/>
        </p:nvSpPr>
        <p:spPr>
          <a:xfrm>
            <a:off x="117020" y="3946486"/>
            <a:ext cx="6854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Swing level 180 degrees. Shoot far elevation (B to D) at level height B. </a:t>
            </a:r>
          </a:p>
        </p:txBody>
      </p:sp>
    </p:spTree>
    <p:extLst>
      <p:ext uri="{BB962C8B-B14F-4D97-AF65-F5344CB8AC3E}">
        <p14:creationId xmlns:p14="http://schemas.microsoft.com/office/powerpoint/2010/main" val="29187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EC05E4-7E5D-43CA-A952-933EBBAA6FF2}"/>
              </a:ext>
            </a:extLst>
          </p:cNvPr>
          <p:cNvCxnSpPr>
            <a:cxnSpLocks/>
          </p:cNvCxnSpPr>
          <p:nvPr/>
        </p:nvCxnSpPr>
        <p:spPr>
          <a:xfrm>
            <a:off x="284815" y="2727403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259AA92-70B4-4552-84ED-7842633B6141}"/>
              </a:ext>
            </a:extLst>
          </p:cNvPr>
          <p:cNvGrpSpPr/>
          <p:nvPr/>
        </p:nvGrpSpPr>
        <p:grpSpPr>
          <a:xfrm>
            <a:off x="111813" y="665025"/>
            <a:ext cx="11968374" cy="2809177"/>
            <a:chOff x="0" y="619823"/>
            <a:chExt cx="11968374" cy="280917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8EFF79-0DD5-4548-934F-3E976ADC4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07" y="1406178"/>
              <a:ext cx="2308320" cy="98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0C958ED-A80E-4DC3-9FC1-4617A6D42AC2}"/>
                </a:ext>
              </a:extLst>
            </p:cNvPr>
            <p:cNvGrpSpPr/>
            <p:nvPr/>
          </p:nvGrpSpPr>
          <p:grpSpPr>
            <a:xfrm>
              <a:off x="0" y="619823"/>
              <a:ext cx="11968374" cy="2809177"/>
              <a:chOff x="0" y="619823"/>
              <a:chExt cx="11968374" cy="2809177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31C4699-BFE4-4806-93F4-FDE69C70E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5447" y="1349029"/>
                <a:ext cx="0" cy="154906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04CAA6D-2C55-4B78-9855-EC74942FFDFC}"/>
                  </a:ext>
                </a:extLst>
              </p:cNvPr>
              <p:cNvCxnSpPr/>
              <p:nvPr/>
            </p:nvCxnSpPr>
            <p:spPr>
              <a:xfrm>
                <a:off x="218234" y="2915810"/>
                <a:ext cx="2400305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4298595-AAA1-4689-8447-E76811506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275" y="2932482"/>
                <a:ext cx="8963967" cy="113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9428B1D-51BA-4D45-9306-869BF5927C5D}"/>
                  </a:ext>
                </a:extLst>
              </p:cNvPr>
              <p:cNvGrpSpPr/>
              <p:nvPr/>
            </p:nvGrpSpPr>
            <p:grpSpPr>
              <a:xfrm>
                <a:off x="132521" y="619823"/>
                <a:ext cx="95230" cy="2093523"/>
                <a:chOff x="11819563" y="478521"/>
                <a:chExt cx="95230" cy="2093523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D1F1021-B7F5-4176-A1AB-C2D7498B6032}"/>
                    </a:ext>
                  </a:extLst>
                </p:cNvPr>
                <p:cNvSpPr/>
                <p:nvPr/>
              </p:nvSpPr>
              <p:spPr>
                <a:xfrm>
                  <a:off x="11826706" y="478521"/>
                  <a:ext cx="81912" cy="2093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F97C4E5-E142-4111-9B69-CA7992614CEB}"/>
                    </a:ext>
                  </a:extLst>
                </p:cNvPr>
                <p:cNvGrpSpPr/>
                <p:nvPr/>
              </p:nvGrpSpPr>
              <p:grpSpPr>
                <a:xfrm>
                  <a:off x="11819563" y="532941"/>
                  <a:ext cx="88105" cy="471488"/>
                  <a:chOff x="11823854" y="257175"/>
                  <a:chExt cx="88105" cy="471488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1B8DFAC5-6996-4868-8AA5-61D64F652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257175"/>
                    <a:ext cx="7049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F61EB1DD-8AB9-41A4-B00E-05002D6E5C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471487"/>
                    <a:ext cx="7143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439A08A3-5FB1-4EDD-B241-003C2F06D5C4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307181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1D5C3582-DEEA-46DF-A091-6F73250AC8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23854" y="383382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B24E72C-6F40-4A6F-86AF-DBE8623B5ABF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342900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F6C16E6B-64E0-4C65-8078-990D4A40F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414338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702ECCE-CDD8-44BD-9974-5F1C3A2D4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559594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C2CBAADE-C22C-4DD0-824B-7FB6F2DE6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595314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6AA0FA13-8F9A-42CB-B0C6-89FDC07B8EC1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519112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01C20841-EF89-434B-BEA0-962E30A478C4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628650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3ADBFA4-7184-49EF-A873-A4AEFF0444EF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728663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EC735A2-EDDD-4F33-9B7D-0C092135A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678655"/>
                    <a:ext cx="7143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D867992-E5F8-4879-9799-BC3AB07C62D8}"/>
                    </a:ext>
                  </a:extLst>
                </p:cNvPr>
                <p:cNvGrpSpPr/>
                <p:nvPr/>
              </p:nvGrpSpPr>
              <p:grpSpPr>
                <a:xfrm>
                  <a:off x="11820507" y="1050564"/>
                  <a:ext cx="88105" cy="471488"/>
                  <a:chOff x="11823854" y="257175"/>
                  <a:chExt cx="88105" cy="471488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5AF210A-FA5F-4A1C-AD99-A06F3BC853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257175"/>
                    <a:ext cx="7049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F596506B-520F-43F1-BEA2-14E66588AE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471487"/>
                    <a:ext cx="7143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1F785A8F-6174-4D04-8FA5-D7100F37E077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307181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8478E08C-87F5-4BE6-9694-25DFD2F4B9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23854" y="383382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FC04FE4-1B77-46DC-8745-27A18C3758F4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342900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184B5549-042D-465F-947E-1CC61D27B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414338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CF77831-3724-4BE9-A057-03AAFB1DF3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559594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AE92C865-7C07-4092-8937-B04CE00FF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595314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DD0D49A6-5DE1-42D4-9764-6124BA8A2A12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519112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EB25C395-E832-462A-91DF-F814F1CAE01F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628650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A9860A9F-0D75-4AFA-BFD5-7A11F6EB8A92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728663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ECE2E6C4-4D8E-47FB-A981-082A05B87E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678655"/>
                    <a:ext cx="7143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E393A43-8D78-45A1-AF58-11DC7ED281AF}"/>
                    </a:ext>
                  </a:extLst>
                </p:cNvPr>
                <p:cNvGrpSpPr/>
                <p:nvPr/>
              </p:nvGrpSpPr>
              <p:grpSpPr>
                <a:xfrm>
                  <a:off x="11819563" y="1578602"/>
                  <a:ext cx="88105" cy="471488"/>
                  <a:chOff x="11823854" y="257175"/>
                  <a:chExt cx="88105" cy="471488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56180DFA-8D20-4B9A-B3F3-F212166D1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257175"/>
                    <a:ext cx="7049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EA544D49-F375-4172-8773-E1F2AFA566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471487"/>
                    <a:ext cx="7143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50E5B20-4477-4C5F-B590-23F12CF0FBAE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307181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A561F9D0-F1BC-4B36-940B-9D685C2DA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23854" y="383382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5C95420-FC84-4B3D-B363-B73261D2C739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342900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F6F7532F-F1F5-4990-AC50-25470673B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414338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96EA0B37-FC5E-4B62-9BF6-78A695F4C6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559594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2ACAA15F-8DF8-44C4-93B8-30307E894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595314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80354272-3E35-465F-84AB-716ECFFA602F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519112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3DB17799-371D-44F9-B10B-5CC3BB50308F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628650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53D103E-39FE-4D46-8BBC-AE9732D210A2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728663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5B5F284-7CCA-416B-BECF-CF721B5886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678655"/>
                    <a:ext cx="7143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1548357-BAFC-4574-876F-B055562FEB89}"/>
                    </a:ext>
                  </a:extLst>
                </p:cNvPr>
                <p:cNvGrpSpPr/>
                <p:nvPr/>
              </p:nvGrpSpPr>
              <p:grpSpPr>
                <a:xfrm>
                  <a:off x="11826688" y="2093556"/>
                  <a:ext cx="88105" cy="471488"/>
                  <a:chOff x="11823854" y="257175"/>
                  <a:chExt cx="88105" cy="471488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4D13CFAD-7331-4DBE-82BD-52CA9B2B9A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257175"/>
                    <a:ext cx="7049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64D42279-67F9-4AF6-9724-0BCE78299A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471487"/>
                    <a:ext cx="7143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A2C39D8-41E6-4707-9CDC-FE967D20507C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307181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FAA57886-EB16-43CF-AB73-4BD559913A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23854" y="383382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2771B7E-BB91-413A-B2AB-329B41412C50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342900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1D27D3B-B367-4195-89CA-6EC09D0A43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414338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B50FB0D-6CD5-446E-9CAF-893B44F24B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559594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E12DBA2B-5DAF-49AB-BC38-D9138BA53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595314"/>
                    <a:ext cx="8096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74DED788-C93F-45C1-B2B7-44BBDC6CA42E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519112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EB4508E-7A49-41D8-9302-A278FFAA42A7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628650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FDDF01AD-7B41-43CE-ACD5-73A799D4CD1C}"/>
                      </a:ext>
                    </a:extLst>
                  </p:cNvPr>
                  <p:cNvCxnSpPr/>
                  <p:nvPr/>
                </p:nvCxnSpPr>
                <p:spPr>
                  <a:xfrm>
                    <a:off x="11830997" y="728663"/>
                    <a:ext cx="76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833B1FA7-113A-438F-8543-76ECB46D28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0997" y="678655"/>
                    <a:ext cx="7143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05101F2-50F9-4C76-8AF8-F720ECCB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69621" y="2743772"/>
                <a:ext cx="0" cy="28575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CECA76-3BB5-466D-B9DC-F023AF543BB4}"/>
                  </a:ext>
                </a:extLst>
              </p:cNvPr>
              <p:cNvSpPr/>
              <p:nvPr/>
            </p:nvSpPr>
            <p:spPr>
              <a:xfrm>
                <a:off x="11548066" y="3011067"/>
                <a:ext cx="420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P3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184D62-ECD9-41F1-8310-43B4C9826701}"/>
                  </a:ext>
                </a:extLst>
              </p:cNvPr>
              <p:cNvSpPr/>
              <p:nvPr/>
            </p:nvSpPr>
            <p:spPr>
              <a:xfrm>
                <a:off x="2460773" y="3059668"/>
                <a:ext cx="420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358624-1437-4A10-A854-8CDCA025542F}"/>
                  </a:ext>
                </a:extLst>
              </p:cNvPr>
              <p:cNvSpPr/>
              <p:nvPr/>
            </p:nvSpPr>
            <p:spPr>
              <a:xfrm>
                <a:off x="0" y="3031546"/>
                <a:ext cx="420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705914-B6B6-413A-B4EF-00F57A47F8BC}"/>
                  </a:ext>
                </a:extLst>
              </p:cNvPr>
              <p:cNvSpPr/>
              <p:nvPr/>
            </p:nvSpPr>
            <p:spPr>
              <a:xfrm>
                <a:off x="697020" y="2647765"/>
                <a:ext cx="10112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&lt; 10 feet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112666-A185-42E1-8F77-4B19D50770D3}"/>
                  </a:ext>
                </a:extLst>
              </p:cNvPr>
              <p:cNvSpPr/>
              <p:nvPr/>
            </p:nvSpPr>
            <p:spPr>
              <a:xfrm>
                <a:off x="6158202" y="2488824"/>
                <a:ext cx="1128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&lt; 100 feet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CA0CB6-F116-4809-81E4-19CD9A4E6869}"/>
                  </a:ext>
                </a:extLst>
              </p:cNvPr>
              <p:cNvSpPr/>
              <p:nvPr/>
            </p:nvSpPr>
            <p:spPr>
              <a:xfrm>
                <a:off x="3420770" y="1277591"/>
                <a:ext cx="16225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Level height </a:t>
                </a:r>
              </a:p>
              <a:p>
                <a:r>
                  <a:rPr lang="en-US" dirty="0"/>
                  <a:t>         B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EB18D59-2EB2-4AC1-B51C-C1C187B0E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4692" y="2780075"/>
                <a:ext cx="0" cy="28575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1D4355E-4CC3-4D8F-916D-2848830B3B8E}"/>
                  </a:ext>
                </a:extLst>
              </p:cNvPr>
              <p:cNvGrpSpPr/>
              <p:nvPr/>
            </p:nvGrpSpPr>
            <p:grpSpPr>
              <a:xfrm>
                <a:off x="2157869" y="1294908"/>
                <a:ext cx="1112256" cy="1611360"/>
                <a:chOff x="621436" y="-581318"/>
                <a:chExt cx="1112256" cy="1611360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51584C6-D883-47D8-B667-06689C56DE76}"/>
                    </a:ext>
                  </a:extLst>
                </p:cNvPr>
                <p:cNvSpPr/>
                <p:nvPr/>
              </p:nvSpPr>
              <p:spPr>
                <a:xfrm>
                  <a:off x="1064814" y="-581318"/>
                  <a:ext cx="209550" cy="1809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56064AF-02A3-42BD-AEE2-739B6A33878F}"/>
                    </a:ext>
                  </a:extLst>
                </p:cNvPr>
                <p:cNvSpPr/>
                <p:nvPr/>
              </p:nvSpPr>
              <p:spPr>
                <a:xfrm>
                  <a:off x="950606" y="-538964"/>
                  <a:ext cx="104775" cy="114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AE966418-A5F5-46A1-8D7E-69870F66F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1436" y="-400343"/>
                  <a:ext cx="462280" cy="14303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DAF27119-4220-4817-90DF-9E077D77E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3669" y="-410054"/>
                  <a:ext cx="470023" cy="14371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A1448B07-EA93-4351-8A43-E936DA14A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5743" y="-410308"/>
                  <a:ext cx="173625" cy="1423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F4D044C-BCBC-45D3-9DF8-4DB9F530FEC8}"/>
              </a:ext>
            </a:extLst>
          </p:cNvPr>
          <p:cNvCxnSpPr>
            <a:cxnSpLocks/>
          </p:cNvCxnSpPr>
          <p:nvPr/>
        </p:nvCxnSpPr>
        <p:spPr>
          <a:xfrm>
            <a:off x="2173430" y="4572820"/>
            <a:ext cx="0" cy="1549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73EE06-7EE3-4F08-8C39-4408B94B4E18}"/>
              </a:ext>
            </a:extLst>
          </p:cNvPr>
          <p:cNvCxnSpPr/>
          <p:nvPr/>
        </p:nvCxnSpPr>
        <p:spPr>
          <a:xfrm>
            <a:off x="330047" y="6109635"/>
            <a:ext cx="240030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7FF2A85-C764-41B5-919E-737A4D06B3F4}"/>
              </a:ext>
            </a:extLst>
          </p:cNvPr>
          <p:cNvCxnSpPr>
            <a:cxnSpLocks/>
          </p:cNvCxnSpPr>
          <p:nvPr/>
        </p:nvCxnSpPr>
        <p:spPr>
          <a:xfrm>
            <a:off x="2836088" y="6126307"/>
            <a:ext cx="8963967" cy="1132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E83CC9E-6B28-4C96-A0C6-2CF59E4F1AC5}"/>
              </a:ext>
            </a:extLst>
          </p:cNvPr>
          <p:cNvGrpSpPr/>
          <p:nvPr/>
        </p:nvGrpSpPr>
        <p:grpSpPr>
          <a:xfrm>
            <a:off x="11847374" y="3875796"/>
            <a:ext cx="95230" cy="2093523"/>
            <a:chOff x="11819563" y="478521"/>
            <a:chExt cx="95230" cy="2093523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129E0DE-059E-401B-9539-721DE6560F1F}"/>
                </a:ext>
              </a:extLst>
            </p:cNvPr>
            <p:cNvSpPr/>
            <p:nvPr/>
          </p:nvSpPr>
          <p:spPr>
            <a:xfrm>
              <a:off x="11826706" y="478521"/>
              <a:ext cx="81912" cy="2093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9795DCB-9B09-48F3-A7C8-3B2D852FB03F}"/>
                </a:ext>
              </a:extLst>
            </p:cNvPr>
            <p:cNvGrpSpPr/>
            <p:nvPr/>
          </p:nvGrpSpPr>
          <p:grpSpPr>
            <a:xfrm>
              <a:off x="11819563" y="532941"/>
              <a:ext cx="88105" cy="471488"/>
              <a:chOff x="11823854" y="257175"/>
              <a:chExt cx="88105" cy="471488"/>
            </a:xfrm>
          </p:grpSpPr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AF8CCA7F-2AF8-43B6-9A36-513956448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DC2D43D-A0AC-47E3-BAD9-66FB96CCB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5663B9D3-176C-4970-A144-F018E9491EF9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74C594E-C257-44DD-913C-0DD20994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123064F-C298-41B7-80B2-15F644EF8AC6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B38A6790-0E48-486E-9A44-77088F832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495A5F31-FF50-42DB-B71F-08442B21E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A430A62-F406-47C3-B8C8-A7D20FDF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E2DCAE81-DB40-4E3A-B8BF-95F489578C4E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5C5234C-62D5-48C9-BFED-6CACEFCB8012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C834B29-20C9-45A7-AC22-9A56BF693F56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5E67E3F-E580-4F9F-A387-22010CA57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68C28425-FDC9-4B82-9E94-1AE6E049FF34}"/>
                </a:ext>
              </a:extLst>
            </p:cNvPr>
            <p:cNvGrpSpPr/>
            <p:nvPr/>
          </p:nvGrpSpPr>
          <p:grpSpPr>
            <a:xfrm>
              <a:off x="11820507" y="1050564"/>
              <a:ext cx="88105" cy="471488"/>
              <a:chOff x="11823854" y="257175"/>
              <a:chExt cx="88105" cy="471488"/>
            </a:xfrm>
          </p:grpSpPr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7C34575-6375-4C95-8DB1-7A0BB361D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9A640A9-DDDE-4B9E-BDCB-48849317D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4653E93-3330-471A-94DA-43823A002395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5DD04A23-19D4-4091-8F2C-E09ECFDE7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53BB611-A026-48CB-B267-DC2432ECB38C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0B004CBF-882A-40B3-BF69-6C746512E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6792968-BFC1-410B-98D3-5801AB0A2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840CA43-5FB6-4EE1-AE1C-75461E333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3583251-A920-4C02-8C01-4272A93CB1C8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ABC13743-D161-4308-BC61-403B501D8BB6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140DC1C-7979-46CE-8669-9D34EDF0670A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837259B-644E-4D32-B555-3256D57D7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A0B047-B62D-4690-9BA9-C5E73CD6BAF2}"/>
                </a:ext>
              </a:extLst>
            </p:cNvPr>
            <p:cNvGrpSpPr/>
            <p:nvPr/>
          </p:nvGrpSpPr>
          <p:grpSpPr>
            <a:xfrm>
              <a:off x="11819563" y="1578602"/>
              <a:ext cx="88105" cy="471488"/>
              <a:chOff x="11823854" y="257175"/>
              <a:chExt cx="88105" cy="471488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0A34D26-CDDA-46A2-956E-50579710F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A89138EF-0F9C-4369-9524-E0C8D402B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8A99DAA-A77E-45E7-8440-2B3755EEF1C8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3EBE26A-BDBD-423D-8B06-AEC2BE861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E0D027F-1E16-4BD4-A5D9-F55390CB1DA6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AD51697-6830-411D-965E-5B438A96B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D4A3812-A516-4F65-A508-8CA245032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08E6E57-355B-4AD6-8426-A4C15A8BB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44DC94A-62B2-4FBC-9C79-99511104A3A5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0408E3D1-AB8B-40F7-961B-77C9B55A16C4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07818F13-7B0D-45FE-BF57-418708276D71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F219FA4-DC63-4F11-B8FF-9A4C637B1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AD3DC44-065E-4EDD-BDA1-BA2ACD248E3D}"/>
                </a:ext>
              </a:extLst>
            </p:cNvPr>
            <p:cNvGrpSpPr/>
            <p:nvPr/>
          </p:nvGrpSpPr>
          <p:grpSpPr>
            <a:xfrm>
              <a:off x="11826688" y="2093556"/>
              <a:ext cx="88105" cy="471488"/>
              <a:chOff x="11823854" y="257175"/>
              <a:chExt cx="88105" cy="471488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0008996-D851-4ED3-8D4A-0845F8F0F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5D90AF5F-1D3A-474C-856B-41FE9C161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AE474D78-4BE0-46AA-832D-F13DF023B92E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7CD64144-724A-4ED5-8D04-27CDE88C0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19C1FF9-B24B-4B6B-9F4F-D2B1A21DBF70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AA211F9-F522-4BAA-B9A0-43DB286A0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9D38839-A6EF-4ACA-A3B6-6C8BB4881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682827-9AEE-459B-AF4A-AC3BFE945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3A7B87F-F14B-4E46-9119-110F2384DF19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E2F061E-C3B1-4605-B3BA-775BE62121DB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0B07BB-5E72-4D8E-B89C-8686CCC2BC2A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F697093-4394-4FDE-95D6-70A701A7D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7293C09-883D-4D19-B7FF-9CAC28113452}"/>
              </a:ext>
            </a:extLst>
          </p:cNvPr>
          <p:cNvCxnSpPr>
            <a:cxnSpLocks/>
          </p:cNvCxnSpPr>
          <p:nvPr/>
        </p:nvCxnSpPr>
        <p:spPr>
          <a:xfrm>
            <a:off x="11881434" y="5937597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B72B9CA-2936-4828-85A6-F726A1A02222}"/>
              </a:ext>
            </a:extLst>
          </p:cNvPr>
          <p:cNvSpPr/>
          <p:nvPr/>
        </p:nvSpPr>
        <p:spPr>
          <a:xfrm>
            <a:off x="11659879" y="6204892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1A915AE-0704-4A07-A953-032BE9D97F71}"/>
              </a:ext>
            </a:extLst>
          </p:cNvPr>
          <p:cNvSpPr/>
          <p:nvPr/>
        </p:nvSpPr>
        <p:spPr>
          <a:xfrm>
            <a:off x="2572586" y="6253493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4D6B9ED-0B5F-453E-9C9B-8B877D2FD7C2}"/>
              </a:ext>
            </a:extLst>
          </p:cNvPr>
          <p:cNvSpPr/>
          <p:nvPr/>
        </p:nvSpPr>
        <p:spPr>
          <a:xfrm>
            <a:off x="111813" y="6225371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35C1AD0-379C-4BC7-A9D4-4C0E5ED3FD65}"/>
              </a:ext>
            </a:extLst>
          </p:cNvPr>
          <p:cNvSpPr/>
          <p:nvPr/>
        </p:nvSpPr>
        <p:spPr>
          <a:xfrm>
            <a:off x="808833" y="5841590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 feet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91A9BF-94D2-4CCE-B5BD-28E9D8FCCF14}"/>
              </a:ext>
            </a:extLst>
          </p:cNvPr>
          <p:cNvSpPr/>
          <p:nvPr/>
        </p:nvSpPr>
        <p:spPr>
          <a:xfrm>
            <a:off x="6270015" y="5682649"/>
            <a:ext cx="112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100 feet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4105DB4-71DF-488C-B6EC-C90F8525B3E5}"/>
              </a:ext>
            </a:extLst>
          </p:cNvPr>
          <p:cNvSpPr/>
          <p:nvPr/>
        </p:nvSpPr>
        <p:spPr>
          <a:xfrm>
            <a:off x="820692" y="4372994"/>
            <a:ext cx="1622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Level height </a:t>
            </a:r>
          </a:p>
          <a:p>
            <a:r>
              <a:rPr lang="en-US" dirty="0"/>
              <a:t>         B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52A3B4B-0FF9-4CFA-872F-3B3B55571861}"/>
              </a:ext>
            </a:extLst>
          </p:cNvPr>
          <p:cNvCxnSpPr>
            <a:cxnSpLocks/>
          </p:cNvCxnSpPr>
          <p:nvPr/>
        </p:nvCxnSpPr>
        <p:spPr>
          <a:xfrm>
            <a:off x="2796505" y="5973900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F58AB13-BBE7-45EE-AF33-AFECE8D88F3C}"/>
              </a:ext>
            </a:extLst>
          </p:cNvPr>
          <p:cNvGrpSpPr/>
          <p:nvPr/>
        </p:nvGrpSpPr>
        <p:grpSpPr>
          <a:xfrm>
            <a:off x="2254810" y="4500603"/>
            <a:ext cx="1112256" cy="1611360"/>
            <a:chOff x="621436" y="-581318"/>
            <a:chExt cx="1112256" cy="1611360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9F39D84-172C-4F7C-9320-FF1FC515CE20}"/>
                </a:ext>
              </a:extLst>
            </p:cNvPr>
            <p:cNvSpPr/>
            <p:nvPr/>
          </p:nvSpPr>
          <p:spPr>
            <a:xfrm>
              <a:off x="1064814" y="-581318"/>
              <a:ext cx="209550" cy="180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3D2B6076-E82D-44DB-BE6C-166067F54F60}"/>
                </a:ext>
              </a:extLst>
            </p:cNvPr>
            <p:cNvSpPr/>
            <p:nvPr/>
          </p:nvSpPr>
          <p:spPr>
            <a:xfrm>
              <a:off x="1274364" y="-548360"/>
              <a:ext cx="104775" cy="114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157107B-CC5A-4A2E-AFDD-9E0B59FC5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436" y="-400343"/>
              <a:ext cx="462280" cy="1430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5EDB75B-8AE3-4EC4-9F92-86DA464297C2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69" y="-410054"/>
              <a:ext cx="470023" cy="1437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771EEF5-B3BE-4746-BD64-1D0CEED237C3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43" y="-410308"/>
              <a:ext cx="173625" cy="1423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7D4AB598-B5C5-4DE0-B949-15205C35D795}"/>
              </a:ext>
            </a:extLst>
          </p:cNvPr>
          <p:cNvCxnSpPr>
            <a:cxnSpLocks/>
          </p:cNvCxnSpPr>
          <p:nvPr/>
        </p:nvCxnSpPr>
        <p:spPr>
          <a:xfrm>
            <a:off x="299083" y="6007635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5D7751B9-1F97-4A42-9F2B-8E55861346CF}"/>
              </a:ext>
            </a:extLst>
          </p:cNvPr>
          <p:cNvCxnSpPr>
            <a:cxnSpLocks/>
            <a:stCxn id="216" idx="3"/>
          </p:cNvCxnSpPr>
          <p:nvPr/>
        </p:nvCxnSpPr>
        <p:spPr>
          <a:xfrm flipV="1">
            <a:off x="3012513" y="4572821"/>
            <a:ext cx="8787542" cy="17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0E02AE74-A796-4144-8172-638A88F3DF09}"/>
              </a:ext>
            </a:extLst>
          </p:cNvPr>
          <p:cNvSpPr txBox="1"/>
          <p:nvPr/>
        </p:nvSpPr>
        <p:spPr>
          <a:xfrm>
            <a:off x="446376" y="539218"/>
            <a:ext cx="10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Rod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88EE394-F31B-440A-AF59-99FBE3883F7F}"/>
              </a:ext>
            </a:extLst>
          </p:cNvPr>
          <p:cNvSpPr txBox="1"/>
          <p:nvPr/>
        </p:nvSpPr>
        <p:spPr>
          <a:xfrm>
            <a:off x="10669385" y="3805851"/>
            <a:ext cx="10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Rod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3184D65-C644-45F2-9FAF-0858100C1A88}"/>
              </a:ext>
            </a:extLst>
          </p:cNvPr>
          <p:cNvSpPr txBox="1"/>
          <p:nvPr/>
        </p:nvSpPr>
        <p:spPr>
          <a:xfrm>
            <a:off x="111813" y="11074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(Fig. 3a)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581B1B2-13E3-4668-9EC4-64F8167DA907}"/>
              </a:ext>
            </a:extLst>
          </p:cNvPr>
          <p:cNvSpPr txBox="1"/>
          <p:nvPr/>
        </p:nvSpPr>
        <p:spPr>
          <a:xfrm>
            <a:off x="0" y="359584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(Fig. 3b)</a:t>
            </a:r>
          </a:p>
        </p:txBody>
      </p:sp>
    </p:spTree>
    <p:extLst>
      <p:ext uri="{BB962C8B-B14F-4D97-AF65-F5344CB8AC3E}">
        <p14:creationId xmlns:p14="http://schemas.microsoft.com/office/powerpoint/2010/main" val="56471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15428-8A28-439C-9C74-4B3C7A1A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780" y="1405457"/>
            <a:ext cx="12192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1B8E3-AEF6-415E-9D1C-415E7782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19" y="4344402"/>
            <a:ext cx="3476625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59C7D-DDE7-4DBB-8B36-BFCA2FCEB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43" y="2660245"/>
            <a:ext cx="1933575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8B816-C773-4F6D-8C0D-867A9D21C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579" y="800582"/>
            <a:ext cx="2886075" cy="1866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BB1EE78-D055-45C9-97DA-D2D0C5EF5DCD}"/>
              </a:ext>
            </a:extLst>
          </p:cNvPr>
          <p:cNvGrpSpPr/>
          <p:nvPr/>
        </p:nvGrpSpPr>
        <p:grpSpPr>
          <a:xfrm>
            <a:off x="114683" y="614999"/>
            <a:ext cx="838200" cy="1343023"/>
            <a:chOff x="1343025" y="2266950"/>
            <a:chExt cx="838200" cy="13430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3B4C5A-63DA-4A32-BC89-3B54718B63E9}"/>
                </a:ext>
              </a:extLst>
            </p:cNvPr>
            <p:cNvSpPr/>
            <p:nvPr/>
          </p:nvSpPr>
          <p:spPr>
            <a:xfrm>
              <a:off x="1657350" y="2266950"/>
              <a:ext cx="209550" cy="180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BDF602-9D21-4BAA-8BC9-227F17AF7828}"/>
                </a:ext>
              </a:extLst>
            </p:cNvPr>
            <p:cNvSpPr/>
            <p:nvPr/>
          </p:nvSpPr>
          <p:spPr>
            <a:xfrm>
              <a:off x="1866900" y="2300287"/>
              <a:ext cx="104775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8AF40F-4612-4978-98B7-4C3CB45ED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025" y="2447925"/>
              <a:ext cx="342901" cy="116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6339C8-DA8D-4DAA-A372-4CF22F10E0F8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447924"/>
              <a:ext cx="314325" cy="1162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E9EC73-9096-4549-8C13-16F79A375883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1762125" y="2447925"/>
              <a:ext cx="104775" cy="904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FC633-9B93-4DB0-842C-7CC749C856E4}"/>
              </a:ext>
            </a:extLst>
          </p:cNvPr>
          <p:cNvGrpSpPr/>
          <p:nvPr/>
        </p:nvGrpSpPr>
        <p:grpSpPr>
          <a:xfrm>
            <a:off x="8322666" y="2555819"/>
            <a:ext cx="95230" cy="2093523"/>
            <a:chOff x="11819563" y="478521"/>
            <a:chExt cx="95230" cy="20935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C4BAF6-90F8-47DA-88A1-73DC0AA116F4}"/>
                </a:ext>
              </a:extLst>
            </p:cNvPr>
            <p:cNvSpPr/>
            <p:nvPr/>
          </p:nvSpPr>
          <p:spPr>
            <a:xfrm>
              <a:off x="11826706" y="478521"/>
              <a:ext cx="81912" cy="2093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50B8C4-833F-4227-AD4B-5733DBD630E1}"/>
                </a:ext>
              </a:extLst>
            </p:cNvPr>
            <p:cNvGrpSpPr/>
            <p:nvPr/>
          </p:nvGrpSpPr>
          <p:grpSpPr>
            <a:xfrm>
              <a:off x="11819563" y="532941"/>
              <a:ext cx="88105" cy="471488"/>
              <a:chOff x="11823854" y="257175"/>
              <a:chExt cx="88105" cy="47148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5F662C3-10F0-4703-9BD6-9E593CAF5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27D3CC4-C1D7-4E45-A968-C2CC108FD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4AE7D9-A1A3-4D1D-A98E-686F77299315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88320C7-9D92-4094-BA5C-86ED982BA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935AE58-BCB1-4B82-84FE-C130F5A1E41C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09AF219-ACD1-4B49-A1A1-86C344645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533B983-D44B-4EE0-85E7-ED1BEC107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265E734-CCA2-428D-AE1D-C5D4FD808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D0CD1FD-5681-4F9C-821A-AE6DE5B3D3B7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21EC4B6-1379-48EE-8A7A-1E2797E095AB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FE461C-1DB9-4C44-8903-DBF6A1FEEBDB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92AEB12-4B06-4732-B382-0051C2491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CC1B5E-A02D-4877-8342-5B250753B6B1}"/>
                </a:ext>
              </a:extLst>
            </p:cNvPr>
            <p:cNvGrpSpPr/>
            <p:nvPr/>
          </p:nvGrpSpPr>
          <p:grpSpPr>
            <a:xfrm>
              <a:off x="11820507" y="1050564"/>
              <a:ext cx="88105" cy="471488"/>
              <a:chOff x="11823854" y="257175"/>
              <a:chExt cx="88105" cy="471488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6E190B3-85BD-4AB8-87D3-CA1671359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FFCA640-4B06-477B-9D7D-D1C242EC3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D13F9BE-D38B-402D-91F3-DBA4EA91C338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1BE0C3B-037E-4D50-971D-9922D39CB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8B76C2E-63BF-4FA1-94E9-CED4B5C12FA3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FF0729-A0BC-42F6-B161-2CB092DA3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3726BA-6A2E-4310-8B2E-393084291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8309B04-7A49-434C-9789-EDE375BBA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DE3E308-DB5D-4759-9687-A0948A440AAB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E7CD4F-EEF0-484F-A39D-BCF41427D15F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6FD1333-C95B-4DD2-87FE-EB6E89E29B5A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509CFD2-8E5C-44F5-BAB4-CD0619C69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84A483-BCAF-4C14-B5D9-9F5344B78D9A}"/>
                </a:ext>
              </a:extLst>
            </p:cNvPr>
            <p:cNvGrpSpPr/>
            <p:nvPr/>
          </p:nvGrpSpPr>
          <p:grpSpPr>
            <a:xfrm>
              <a:off x="11819563" y="1578602"/>
              <a:ext cx="88105" cy="471488"/>
              <a:chOff x="11823854" y="257175"/>
              <a:chExt cx="88105" cy="47148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43F4AE-6DF6-4A97-8A0B-DEBD736CF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9CAA508-A960-4BAC-A102-674DA7232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EC38AB2-040F-46DA-8A59-150C2D8A7CAF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DFCB6F5-E9BB-4C5D-80D9-B331CEE6B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E52ACE8-C22A-4371-A678-8D01B0C516D6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5C55502-CDE9-4165-9045-59731C380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6E8AEA-CD31-41C3-84D8-B6C5FBDAB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19B1899-23D4-474F-9C6B-5A012050D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5CCCA11-EA30-48CB-9850-61EB0B9D4C3E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CC4BD75-E238-4EBD-BF3C-B94AEFFE6F4F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74A7425-F717-41FC-A936-75EE421F55E0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F3D049-6734-4A2C-B58D-E762308F6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A19D30-FBC0-4519-841D-0EE77BA1FEB5}"/>
                </a:ext>
              </a:extLst>
            </p:cNvPr>
            <p:cNvGrpSpPr/>
            <p:nvPr/>
          </p:nvGrpSpPr>
          <p:grpSpPr>
            <a:xfrm>
              <a:off x="11826688" y="2093556"/>
              <a:ext cx="88105" cy="471488"/>
              <a:chOff x="11823854" y="257175"/>
              <a:chExt cx="88105" cy="47148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CD7C523-DDF1-46E6-A7A4-75853932B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0065064-9645-449F-BBD2-5ABCB0A8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8225ABD-AA2A-4545-B7D9-15E801D547FF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0C9CBC1-3661-4525-8B0A-EC740EBDD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09DDD53-6CFC-49BD-B0C4-D9915E00E9A4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52FAF2A-8CD0-4420-9FD8-50D442FD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DD48B06-6230-4FCC-8B37-66A64C9F6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F653495-4E06-4A71-B4BF-588F6BFF8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23DDD7-078F-483F-B0E5-C4222EDD838A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F4188FD-8EAD-4E37-A49A-D7B4BCBD4F57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DFFEEAA-A18D-4484-8F96-345B1A50D2AA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59754CF-45CD-4A0D-844E-24A1F2F00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661397A-DB5B-45B8-B1BC-F0B4ACFAB717}"/>
              </a:ext>
            </a:extLst>
          </p:cNvPr>
          <p:cNvSpPr/>
          <p:nvPr/>
        </p:nvSpPr>
        <p:spPr>
          <a:xfrm>
            <a:off x="24063" y="4198142"/>
            <a:ext cx="565484" cy="145258"/>
          </a:xfrm>
          <a:custGeom>
            <a:avLst/>
            <a:gdLst>
              <a:gd name="connsiteX0" fmla="*/ 0 w 565484"/>
              <a:gd name="connsiteY0" fmla="*/ 121195 h 145258"/>
              <a:gd name="connsiteX1" fmla="*/ 60158 w 565484"/>
              <a:gd name="connsiteY1" fmla="*/ 133226 h 145258"/>
              <a:gd name="connsiteX2" fmla="*/ 96253 w 565484"/>
              <a:gd name="connsiteY2" fmla="*/ 145258 h 145258"/>
              <a:gd name="connsiteX3" fmla="*/ 180474 w 565484"/>
              <a:gd name="connsiteY3" fmla="*/ 133226 h 145258"/>
              <a:gd name="connsiteX4" fmla="*/ 276726 w 565484"/>
              <a:gd name="connsiteY4" fmla="*/ 109163 h 145258"/>
              <a:gd name="connsiteX5" fmla="*/ 312821 w 565484"/>
              <a:gd name="connsiteY5" fmla="*/ 85100 h 145258"/>
              <a:gd name="connsiteX6" fmla="*/ 409074 w 565484"/>
              <a:gd name="connsiteY6" fmla="*/ 61037 h 145258"/>
              <a:gd name="connsiteX7" fmla="*/ 457200 w 565484"/>
              <a:gd name="connsiteY7" fmla="*/ 36974 h 145258"/>
              <a:gd name="connsiteX8" fmla="*/ 529390 w 565484"/>
              <a:gd name="connsiteY8" fmla="*/ 879 h 145258"/>
              <a:gd name="connsiteX9" fmla="*/ 565484 w 565484"/>
              <a:gd name="connsiteY9" fmla="*/ 879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484" h="145258">
                <a:moveTo>
                  <a:pt x="0" y="121195"/>
                </a:moveTo>
                <a:cubicBezTo>
                  <a:pt x="20053" y="125205"/>
                  <a:pt x="40319" y="128266"/>
                  <a:pt x="60158" y="133226"/>
                </a:cubicBezTo>
                <a:cubicBezTo>
                  <a:pt x="72462" y="136302"/>
                  <a:pt x="83570" y="145258"/>
                  <a:pt x="96253" y="145258"/>
                </a:cubicBezTo>
                <a:cubicBezTo>
                  <a:pt x="124612" y="145258"/>
                  <a:pt x="152501" y="137888"/>
                  <a:pt x="180474" y="133226"/>
                </a:cubicBezTo>
                <a:cubicBezTo>
                  <a:pt x="201073" y="129793"/>
                  <a:pt x="253477" y="120788"/>
                  <a:pt x="276726" y="109163"/>
                </a:cubicBezTo>
                <a:cubicBezTo>
                  <a:pt x="289660" y="102696"/>
                  <a:pt x="299281" y="90177"/>
                  <a:pt x="312821" y="85100"/>
                </a:cubicBezTo>
                <a:cubicBezTo>
                  <a:pt x="463469" y="28608"/>
                  <a:pt x="305171" y="105567"/>
                  <a:pt x="409074" y="61037"/>
                </a:cubicBezTo>
                <a:cubicBezTo>
                  <a:pt x="425559" y="53972"/>
                  <a:pt x="441628" y="45872"/>
                  <a:pt x="457200" y="36974"/>
                </a:cubicBezTo>
                <a:cubicBezTo>
                  <a:pt x="491436" y="17411"/>
                  <a:pt x="490463" y="7367"/>
                  <a:pt x="529390" y="879"/>
                </a:cubicBezTo>
                <a:cubicBezTo>
                  <a:pt x="541258" y="-1099"/>
                  <a:pt x="553453" y="879"/>
                  <a:pt x="565484" y="8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F47296A-0789-4B03-B490-3F3B4C53388F}"/>
              </a:ext>
            </a:extLst>
          </p:cNvPr>
          <p:cNvSpPr/>
          <p:nvPr/>
        </p:nvSpPr>
        <p:spPr>
          <a:xfrm>
            <a:off x="2045368" y="2598821"/>
            <a:ext cx="5522495" cy="1323474"/>
          </a:xfrm>
          <a:custGeom>
            <a:avLst/>
            <a:gdLst>
              <a:gd name="connsiteX0" fmla="*/ 0 w 5522495"/>
              <a:gd name="connsiteY0" fmla="*/ 1323474 h 1323474"/>
              <a:gd name="connsiteX1" fmla="*/ 108285 w 5522495"/>
              <a:gd name="connsiteY1" fmla="*/ 1299411 h 1323474"/>
              <a:gd name="connsiteX2" fmla="*/ 168443 w 5522495"/>
              <a:gd name="connsiteY2" fmla="*/ 1287379 h 1323474"/>
              <a:gd name="connsiteX3" fmla="*/ 264695 w 5522495"/>
              <a:gd name="connsiteY3" fmla="*/ 1239253 h 1323474"/>
              <a:gd name="connsiteX4" fmla="*/ 348916 w 5522495"/>
              <a:gd name="connsiteY4" fmla="*/ 1191126 h 1323474"/>
              <a:gd name="connsiteX5" fmla="*/ 409074 w 5522495"/>
              <a:gd name="connsiteY5" fmla="*/ 1179095 h 1323474"/>
              <a:gd name="connsiteX6" fmla="*/ 505327 w 5522495"/>
              <a:gd name="connsiteY6" fmla="*/ 1143000 h 1323474"/>
              <a:gd name="connsiteX7" fmla="*/ 601579 w 5522495"/>
              <a:gd name="connsiteY7" fmla="*/ 1106905 h 1323474"/>
              <a:gd name="connsiteX8" fmla="*/ 637674 w 5522495"/>
              <a:gd name="connsiteY8" fmla="*/ 1082842 h 1323474"/>
              <a:gd name="connsiteX9" fmla="*/ 721895 w 5522495"/>
              <a:gd name="connsiteY9" fmla="*/ 1058779 h 1323474"/>
              <a:gd name="connsiteX10" fmla="*/ 770021 w 5522495"/>
              <a:gd name="connsiteY10" fmla="*/ 1034716 h 1323474"/>
              <a:gd name="connsiteX11" fmla="*/ 926432 w 5522495"/>
              <a:gd name="connsiteY11" fmla="*/ 1010653 h 1323474"/>
              <a:gd name="connsiteX12" fmla="*/ 1034716 w 5522495"/>
              <a:gd name="connsiteY12" fmla="*/ 986590 h 1323474"/>
              <a:gd name="connsiteX13" fmla="*/ 1094874 w 5522495"/>
              <a:gd name="connsiteY13" fmla="*/ 962526 h 1323474"/>
              <a:gd name="connsiteX14" fmla="*/ 1227221 w 5522495"/>
              <a:gd name="connsiteY14" fmla="*/ 950495 h 1323474"/>
              <a:gd name="connsiteX15" fmla="*/ 1359569 w 5522495"/>
              <a:gd name="connsiteY15" fmla="*/ 926432 h 1323474"/>
              <a:gd name="connsiteX16" fmla="*/ 1612232 w 5522495"/>
              <a:gd name="connsiteY16" fmla="*/ 902368 h 1323474"/>
              <a:gd name="connsiteX17" fmla="*/ 1684421 w 5522495"/>
              <a:gd name="connsiteY17" fmla="*/ 878305 h 1323474"/>
              <a:gd name="connsiteX18" fmla="*/ 1720516 w 5522495"/>
              <a:gd name="connsiteY18" fmla="*/ 854242 h 1323474"/>
              <a:gd name="connsiteX19" fmla="*/ 1840832 w 5522495"/>
              <a:gd name="connsiteY19" fmla="*/ 830179 h 1323474"/>
              <a:gd name="connsiteX20" fmla="*/ 2069432 w 5522495"/>
              <a:gd name="connsiteY20" fmla="*/ 709863 h 1323474"/>
              <a:gd name="connsiteX21" fmla="*/ 2201779 w 5522495"/>
              <a:gd name="connsiteY21" fmla="*/ 661737 h 1323474"/>
              <a:gd name="connsiteX22" fmla="*/ 2298032 w 5522495"/>
              <a:gd name="connsiteY22" fmla="*/ 613611 h 1323474"/>
              <a:gd name="connsiteX23" fmla="*/ 2334127 w 5522495"/>
              <a:gd name="connsiteY23" fmla="*/ 589547 h 1323474"/>
              <a:gd name="connsiteX24" fmla="*/ 2394285 w 5522495"/>
              <a:gd name="connsiteY24" fmla="*/ 577516 h 1323474"/>
              <a:gd name="connsiteX25" fmla="*/ 2466474 w 5522495"/>
              <a:gd name="connsiteY25" fmla="*/ 553453 h 1323474"/>
              <a:gd name="connsiteX26" fmla="*/ 2514600 w 5522495"/>
              <a:gd name="connsiteY26" fmla="*/ 541421 h 1323474"/>
              <a:gd name="connsiteX27" fmla="*/ 2646948 w 5522495"/>
              <a:gd name="connsiteY27" fmla="*/ 493295 h 1323474"/>
              <a:gd name="connsiteX28" fmla="*/ 2779295 w 5522495"/>
              <a:gd name="connsiteY28" fmla="*/ 457200 h 1323474"/>
              <a:gd name="connsiteX29" fmla="*/ 2839453 w 5522495"/>
              <a:gd name="connsiteY29" fmla="*/ 421105 h 1323474"/>
              <a:gd name="connsiteX30" fmla="*/ 2875548 w 5522495"/>
              <a:gd name="connsiteY30" fmla="*/ 409074 h 1323474"/>
              <a:gd name="connsiteX31" fmla="*/ 2959769 w 5522495"/>
              <a:gd name="connsiteY31" fmla="*/ 385011 h 1323474"/>
              <a:gd name="connsiteX32" fmla="*/ 2995864 w 5522495"/>
              <a:gd name="connsiteY32" fmla="*/ 372979 h 1323474"/>
              <a:gd name="connsiteX33" fmla="*/ 3043990 w 5522495"/>
              <a:gd name="connsiteY33" fmla="*/ 360947 h 1323474"/>
              <a:gd name="connsiteX34" fmla="*/ 3080085 w 5522495"/>
              <a:gd name="connsiteY34" fmla="*/ 348916 h 1323474"/>
              <a:gd name="connsiteX35" fmla="*/ 3128211 w 5522495"/>
              <a:gd name="connsiteY35" fmla="*/ 336884 h 1323474"/>
              <a:gd name="connsiteX36" fmla="*/ 3236495 w 5522495"/>
              <a:gd name="connsiteY36" fmla="*/ 300790 h 1323474"/>
              <a:gd name="connsiteX37" fmla="*/ 3308685 w 5522495"/>
              <a:gd name="connsiteY37" fmla="*/ 264695 h 1323474"/>
              <a:gd name="connsiteX38" fmla="*/ 3344779 w 5522495"/>
              <a:gd name="connsiteY38" fmla="*/ 252663 h 1323474"/>
              <a:gd name="connsiteX39" fmla="*/ 3380874 w 5522495"/>
              <a:gd name="connsiteY39" fmla="*/ 228600 h 1323474"/>
              <a:gd name="connsiteX40" fmla="*/ 3453064 w 5522495"/>
              <a:gd name="connsiteY40" fmla="*/ 216568 h 1323474"/>
              <a:gd name="connsiteX41" fmla="*/ 3525253 w 5522495"/>
              <a:gd name="connsiteY41" fmla="*/ 192505 h 1323474"/>
              <a:gd name="connsiteX42" fmla="*/ 3573379 w 5522495"/>
              <a:gd name="connsiteY42" fmla="*/ 180474 h 1323474"/>
              <a:gd name="connsiteX43" fmla="*/ 3705727 w 5522495"/>
              <a:gd name="connsiteY43" fmla="*/ 156411 h 1323474"/>
              <a:gd name="connsiteX44" fmla="*/ 3777916 w 5522495"/>
              <a:gd name="connsiteY44" fmla="*/ 132347 h 1323474"/>
              <a:gd name="connsiteX45" fmla="*/ 3838074 w 5522495"/>
              <a:gd name="connsiteY45" fmla="*/ 120316 h 1323474"/>
              <a:gd name="connsiteX46" fmla="*/ 4162927 w 5522495"/>
              <a:gd name="connsiteY46" fmla="*/ 96253 h 1323474"/>
              <a:gd name="connsiteX47" fmla="*/ 4319337 w 5522495"/>
              <a:gd name="connsiteY47" fmla="*/ 84221 h 1323474"/>
              <a:gd name="connsiteX48" fmla="*/ 4367464 w 5522495"/>
              <a:gd name="connsiteY48" fmla="*/ 72190 h 1323474"/>
              <a:gd name="connsiteX49" fmla="*/ 4776537 w 5522495"/>
              <a:gd name="connsiteY49" fmla="*/ 36095 h 1323474"/>
              <a:gd name="connsiteX50" fmla="*/ 4824664 w 5522495"/>
              <a:gd name="connsiteY50" fmla="*/ 24063 h 1323474"/>
              <a:gd name="connsiteX51" fmla="*/ 4860758 w 5522495"/>
              <a:gd name="connsiteY51" fmla="*/ 12032 h 1323474"/>
              <a:gd name="connsiteX52" fmla="*/ 4957011 w 5522495"/>
              <a:gd name="connsiteY52" fmla="*/ 0 h 1323474"/>
              <a:gd name="connsiteX53" fmla="*/ 5522495 w 5522495"/>
              <a:gd name="connsiteY53" fmla="*/ 12032 h 132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522495" h="1323474">
                <a:moveTo>
                  <a:pt x="0" y="1323474"/>
                </a:moveTo>
                <a:cubicBezTo>
                  <a:pt x="181438" y="1287185"/>
                  <a:pt x="-44638" y="1333393"/>
                  <a:pt x="108285" y="1299411"/>
                </a:cubicBezTo>
                <a:cubicBezTo>
                  <a:pt x="128248" y="1294975"/>
                  <a:pt x="148390" y="1291390"/>
                  <a:pt x="168443" y="1287379"/>
                </a:cubicBezTo>
                <a:cubicBezTo>
                  <a:pt x="200527" y="1271337"/>
                  <a:pt x="234848" y="1259150"/>
                  <a:pt x="264695" y="1239253"/>
                </a:cubicBezTo>
                <a:cubicBezTo>
                  <a:pt x="291096" y="1221653"/>
                  <a:pt x="318391" y="1201301"/>
                  <a:pt x="348916" y="1191126"/>
                </a:cubicBezTo>
                <a:cubicBezTo>
                  <a:pt x="368316" y="1184659"/>
                  <a:pt x="389021" y="1183105"/>
                  <a:pt x="409074" y="1179095"/>
                </a:cubicBezTo>
                <a:cubicBezTo>
                  <a:pt x="543061" y="1112101"/>
                  <a:pt x="374274" y="1192145"/>
                  <a:pt x="505327" y="1143000"/>
                </a:cubicBezTo>
                <a:cubicBezTo>
                  <a:pt x="631163" y="1095811"/>
                  <a:pt x="478044" y="1137790"/>
                  <a:pt x="601579" y="1106905"/>
                </a:cubicBezTo>
                <a:cubicBezTo>
                  <a:pt x="613611" y="1098884"/>
                  <a:pt x="624740" y="1089309"/>
                  <a:pt x="637674" y="1082842"/>
                </a:cubicBezTo>
                <a:cubicBezTo>
                  <a:pt x="666754" y="1068303"/>
                  <a:pt x="691066" y="1070340"/>
                  <a:pt x="721895" y="1058779"/>
                </a:cubicBezTo>
                <a:cubicBezTo>
                  <a:pt x="738689" y="1052481"/>
                  <a:pt x="753227" y="1041014"/>
                  <a:pt x="770021" y="1034716"/>
                </a:cubicBezTo>
                <a:cubicBezTo>
                  <a:pt x="816263" y="1017375"/>
                  <a:pt x="883230" y="1016825"/>
                  <a:pt x="926432" y="1010653"/>
                </a:cubicBezTo>
                <a:cubicBezTo>
                  <a:pt x="943112" y="1008270"/>
                  <a:pt x="1015018" y="993156"/>
                  <a:pt x="1034716" y="986590"/>
                </a:cubicBezTo>
                <a:cubicBezTo>
                  <a:pt x="1055205" y="979760"/>
                  <a:pt x="1073646" y="966506"/>
                  <a:pt x="1094874" y="962526"/>
                </a:cubicBezTo>
                <a:cubicBezTo>
                  <a:pt x="1138413" y="954362"/>
                  <a:pt x="1183105" y="954505"/>
                  <a:pt x="1227221" y="950495"/>
                </a:cubicBezTo>
                <a:cubicBezTo>
                  <a:pt x="1289990" y="929571"/>
                  <a:pt x="1260931" y="936636"/>
                  <a:pt x="1359569" y="926432"/>
                </a:cubicBezTo>
                <a:lnTo>
                  <a:pt x="1612232" y="902368"/>
                </a:lnTo>
                <a:cubicBezTo>
                  <a:pt x="1636295" y="894347"/>
                  <a:pt x="1663316" y="892375"/>
                  <a:pt x="1684421" y="878305"/>
                </a:cubicBezTo>
                <a:cubicBezTo>
                  <a:pt x="1696453" y="870284"/>
                  <a:pt x="1706695" y="858495"/>
                  <a:pt x="1720516" y="854242"/>
                </a:cubicBezTo>
                <a:cubicBezTo>
                  <a:pt x="1759607" y="842214"/>
                  <a:pt x="1840832" y="830179"/>
                  <a:pt x="1840832" y="830179"/>
                </a:cubicBezTo>
                <a:cubicBezTo>
                  <a:pt x="1991710" y="735880"/>
                  <a:pt x="1885310" y="796509"/>
                  <a:pt x="2069432" y="709863"/>
                </a:cubicBezTo>
                <a:cubicBezTo>
                  <a:pt x="2169747" y="662656"/>
                  <a:pt x="2107764" y="680539"/>
                  <a:pt x="2201779" y="661737"/>
                </a:cubicBezTo>
                <a:cubicBezTo>
                  <a:pt x="2285410" y="605984"/>
                  <a:pt x="2180290" y="672483"/>
                  <a:pt x="2298032" y="613611"/>
                </a:cubicBezTo>
                <a:cubicBezTo>
                  <a:pt x="2310966" y="607144"/>
                  <a:pt x="2320587" y="594624"/>
                  <a:pt x="2334127" y="589547"/>
                </a:cubicBezTo>
                <a:cubicBezTo>
                  <a:pt x="2353275" y="582367"/>
                  <a:pt x="2374556" y="582897"/>
                  <a:pt x="2394285" y="577516"/>
                </a:cubicBezTo>
                <a:cubicBezTo>
                  <a:pt x="2418756" y="570842"/>
                  <a:pt x="2441867" y="559605"/>
                  <a:pt x="2466474" y="553453"/>
                </a:cubicBezTo>
                <a:lnTo>
                  <a:pt x="2514600" y="541421"/>
                </a:lnTo>
                <a:cubicBezTo>
                  <a:pt x="2590268" y="490976"/>
                  <a:pt x="2509095" y="539246"/>
                  <a:pt x="2646948" y="493295"/>
                </a:cubicBezTo>
                <a:cubicBezTo>
                  <a:pt x="2738537" y="462765"/>
                  <a:pt x="2694265" y="474207"/>
                  <a:pt x="2779295" y="457200"/>
                </a:cubicBezTo>
                <a:cubicBezTo>
                  <a:pt x="2799348" y="445168"/>
                  <a:pt x="2818537" y="431563"/>
                  <a:pt x="2839453" y="421105"/>
                </a:cubicBezTo>
                <a:cubicBezTo>
                  <a:pt x="2850797" y="415433"/>
                  <a:pt x="2863400" y="412718"/>
                  <a:pt x="2875548" y="409074"/>
                </a:cubicBezTo>
                <a:cubicBezTo>
                  <a:pt x="2903514" y="400684"/>
                  <a:pt x="2931803" y="393401"/>
                  <a:pt x="2959769" y="385011"/>
                </a:cubicBezTo>
                <a:cubicBezTo>
                  <a:pt x="2971917" y="381367"/>
                  <a:pt x="2983669" y="376463"/>
                  <a:pt x="2995864" y="372979"/>
                </a:cubicBezTo>
                <a:cubicBezTo>
                  <a:pt x="3011763" y="368436"/>
                  <a:pt x="3028090" y="365490"/>
                  <a:pt x="3043990" y="360947"/>
                </a:cubicBezTo>
                <a:cubicBezTo>
                  <a:pt x="3056184" y="357463"/>
                  <a:pt x="3067891" y="352400"/>
                  <a:pt x="3080085" y="348916"/>
                </a:cubicBezTo>
                <a:cubicBezTo>
                  <a:pt x="3095985" y="344373"/>
                  <a:pt x="3112728" y="342690"/>
                  <a:pt x="3128211" y="336884"/>
                </a:cubicBezTo>
                <a:cubicBezTo>
                  <a:pt x="3242062" y="294189"/>
                  <a:pt x="3104666" y="327155"/>
                  <a:pt x="3236495" y="300790"/>
                </a:cubicBezTo>
                <a:cubicBezTo>
                  <a:pt x="3260558" y="288758"/>
                  <a:pt x="3284100" y="275622"/>
                  <a:pt x="3308685" y="264695"/>
                </a:cubicBezTo>
                <a:cubicBezTo>
                  <a:pt x="3320274" y="259544"/>
                  <a:pt x="3333436" y="258335"/>
                  <a:pt x="3344779" y="252663"/>
                </a:cubicBezTo>
                <a:cubicBezTo>
                  <a:pt x="3357713" y="246196"/>
                  <a:pt x="3367156" y="233173"/>
                  <a:pt x="3380874" y="228600"/>
                </a:cubicBezTo>
                <a:cubicBezTo>
                  <a:pt x="3404017" y="220886"/>
                  <a:pt x="3429397" y="222485"/>
                  <a:pt x="3453064" y="216568"/>
                </a:cubicBezTo>
                <a:cubicBezTo>
                  <a:pt x="3477671" y="210416"/>
                  <a:pt x="3500646" y="198657"/>
                  <a:pt x="3525253" y="192505"/>
                </a:cubicBezTo>
                <a:cubicBezTo>
                  <a:pt x="3541295" y="188495"/>
                  <a:pt x="3557237" y="184061"/>
                  <a:pt x="3573379" y="180474"/>
                </a:cubicBezTo>
                <a:cubicBezTo>
                  <a:pt x="3623843" y="169260"/>
                  <a:pt x="3653466" y="165121"/>
                  <a:pt x="3705727" y="156411"/>
                </a:cubicBezTo>
                <a:cubicBezTo>
                  <a:pt x="3729790" y="148390"/>
                  <a:pt x="3753044" y="137321"/>
                  <a:pt x="3777916" y="132347"/>
                </a:cubicBezTo>
                <a:cubicBezTo>
                  <a:pt x="3797969" y="128337"/>
                  <a:pt x="3817804" y="123019"/>
                  <a:pt x="3838074" y="120316"/>
                </a:cubicBezTo>
                <a:cubicBezTo>
                  <a:pt x="3949222" y="105496"/>
                  <a:pt x="4048842" y="103859"/>
                  <a:pt x="4162927" y="96253"/>
                </a:cubicBezTo>
                <a:cubicBezTo>
                  <a:pt x="4215102" y="92775"/>
                  <a:pt x="4267200" y="88232"/>
                  <a:pt x="4319337" y="84221"/>
                </a:cubicBezTo>
                <a:cubicBezTo>
                  <a:pt x="4335379" y="80211"/>
                  <a:pt x="4351625" y="76942"/>
                  <a:pt x="4367464" y="72190"/>
                </a:cubicBezTo>
                <a:cubicBezTo>
                  <a:pt x="4568810" y="11786"/>
                  <a:pt x="4314373" y="52600"/>
                  <a:pt x="4776537" y="36095"/>
                </a:cubicBezTo>
                <a:cubicBezTo>
                  <a:pt x="4792579" y="32084"/>
                  <a:pt x="4808764" y="28606"/>
                  <a:pt x="4824664" y="24063"/>
                </a:cubicBezTo>
                <a:cubicBezTo>
                  <a:pt x="4836858" y="20579"/>
                  <a:pt x="4848280" y="14301"/>
                  <a:pt x="4860758" y="12032"/>
                </a:cubicBezTo>
                <a:cubicBezTo>
                  <a:pt x="4892570" y="6248"/>
                  <a:pt x="4924927" y="4011"/>
                  <a:pt x="4957011" y="0"/>
                </a:cubicBezTo>
                <a:cubicBezTo>
                  <a:pt x="5434247" y="13257"/>
                  <a:pt x="5245713" y="12032"/>
                  <a:pt x="5522495" y="120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2115623-DC4A-47AC-AA5C-BDED7D3AC5B7}"/>
              </a:ext>
            </a:extLst>
          </p:cNvPr>
          <p:cNvSpPr/>
          <p:nvPr/>
        </p:nvSpPr>
        <p:spPr>
          <a:xfrm>
            <a:off x="1503947" y="5450130"/>
            <a:ext cx="5955632" cy="1383807"/>
          </a:xfrm>
          <a:custGeom>
            <a:avLst/>
            <a:gdLst>
              <a:gd name="connsiteX0" fmla="*/ 0 w 5955632"/>
              <a:gd name="connsiteY0" fmla="*/ 1383807 h 1383807"/>
              <a:gd name="connsiteX1" fmla="*/ 144379 w 5955632"/>
              <a:gd name="connsiteY1" fmla="*/ 1335681 h 1383807"/>
              <a:gd name="connsiteX2" fmla="*/ 180474 w 5955632"/>
              <a:gd name="connsiteY2" fmla="*/ 1323649 h 1383807"/>
              <a:gd name="connsiteX3" fmla="*/ 216569 w 5955632"/>
              <a:gd name="connsiteY3" fmla="*/ 1311617 h 1383807"/>
              <a:gd name="connsiteX4" fmla="*/ 348916 w 5955632"/>
              <a:gd name="connsiteY4" fmla="*/ 1299586 h 1383807"/>
              <a:gd name="connsiteX5" fmla="*/ 553453 w 5955632"/>
              <a:gd name="connsiteY5" fmla="*/ 1311617 h 1383807"/>
              <a:gd name="connsiteX6" fmla="*/ 637674 w 5955632"/>
              <a:gd name="connsiteY6" fmla="*/ 1323649 h 1383807"/>
              <a:gd name="connsiteX7" fmla="*/ 1010653 w 5955632"/>
              <a:gd name="connsiteY7" fmla="*/ 1311617 h 1383807"/>
              <a:gd name="connsiteX8" fmla="*/ 1082842 w 5955632"/>
              <a:gd name="connsiteY8" fmla="*/ 1299586 h 1383807"/>
              <a:gd name="connsiteX9" fmla="*/ 1118937 w 5955632"/>
              <a:gd name="connsiteY9" fmla="*/ 1287554 h 1383807"/>
              <a:gd name="connsiteX10" fmla="*/ 1215190 w 5955632"/>
              <a:gd name="connsiteY10" fmla="*/ 1263491 h 1383807"/>
              <a:gd name="connsiteX11" fmla="*/ 1323474 w 5955632"/>
              <a:gd name="connsiteY11" fmla="*/ 1239428 h 1383807"/>
              <a:gd name="connsiteX12" fmla="*/ 1407695 w 5955632"/>
              <a:gd name="connsiteY12" fmla="*/ 1215365 h 1383807"/>
              <a:gd name="connsiteX13" fmla="*/ 1491916 w 5955632"/>
              <a:gd name="connsiteY13" fmla="*/ 1179270 h 1383807"/>
              <a:gd name="connsiteX14" fmla="*/ 1540042 w 5955632"/>
              <a:gd name="connsiteY14" fmla="*/ 1155207 h 1383807"/>
              <a:gd name="connsiteX15" fmla="*/ 1612232 w 5955632"/>
              <a:gd name="connsiteY15" fmla="*/ 1131144 h 1383807"/>
              <a:gd name="connsiteX16" fmla="*/ 1660358 w 5955632"/>
              <a:gd name="connsiteY16" fmla="*/ 1119112 h 1383807"/>
              <a:gd name="connsiteX17" fmla="*/ 1708485 w 5955632"/>
              <a:gd name="connsiteY17" fmla="*/ 1095049 h 1383807"/>
              <a:gd name="connsiteX18" fmla="*/ 1816769 w 5955632"/>
              <a:gd name="connsiteY18" fmla="*/ 1070986 h 1383807"/>
              <a:gd name="connsiteX19" fmla="*/ 1852864 w 5955632"/>
              <a:gd name="connsiteY19" fmla="*/ 1058954 h 1383807"/>
              <a:gd name="connsiteX20" fmla="*/ 1888958 w 5955632"/>
              <a:gd name="connsiteY20" fmla="*/ 1034891 h 1383807"/>
              <a:gd name="connsiteX21" fmla="*/ 2009274 w 5955632"/>
              <a:gd name="connsiteY21" fmla="*/ 1022859 h 1383807"/>
              <a:gd name="connsiteX22" fmla="*/ 2045369 w 5955632"/>
              <a:gd name="connsiteY22" fmla="*/ 1010828 h 1383807"/>
              <a:gd name="connsiteX23" fmla="*/ 2165685 w 5955632"/>
              <a:gd name="connsiteY23" fmla="*/ 986765 h 1383807"/>
              <a:gd name="connsiteX24" fmla="*/ 2213811 w 5955632"/>
              <a:gd name="connsiteY24" fmla="*/ 962702 h 1383807"/>
              <a:gd name="connsiteX25" fmla="*/ 2298032 w 5955632"/>
              <a:gd name="connsiteY25" fmla="*/ 938638 h 1383807"/>
              <a:gd name="connsiteX26" fmla="*/ 2334127 w 5955632"/>
              <a:gd name="connsiteY26" fmla="*/ 914575 h 1383807"/>
              <a:gd name="connsiteX27" fmla="*/ 2502569 w 5955632"/>
              <a:gd name="connsiteY27" fmla="*/ 902544 h 1383807"/>
              <a:gd name="connsiteX28" fmla="*/ 2779295 w 5955632"/>
              <a:gd name="connsiteY28" fmla="*/ 890512 h 1383807"/>
              <a:gd name="connsiteX29" fmla="*/ 2875548 w 5955632"/>
              <a:gd name="connsiteY29" fmla="*/ 878481 h 1383807"/>
              <a:gd name="connsiteX30" fmla="*/ 2947737 w 5955632"/>
              <a:gd name="connsiteY30" fmla="*/ 854417 h 1383807"/>
              <a:gd name="connsiteX31" fmla="*/ 3019927 w 5955632"/>
              <a:gd name="connsiteY31" fmla="*/ 842386 h 1383807"/>
              <a:gd name="connsiteX32" fmla="*/ 3068053 w 5955632"/>
              <a:gd name="connsiteY32" fmla="*/ 830354 h 1383807"/>
              <a:gd name="connsiteX33" fmla="*/ 3212432 w 5955632"/>
              <a:gd name="connsiteY33" fmla="*/ 818323 h 1383807"/>
              <a:gd name="connsiteX34" fmla="*/ 3272590 w 5955632"/>
              <a:gd name="connsiteY34" fmla="*/ 806291 h 1383807"/>
              <a:gd name="connsiteX35" fmla="*/ 3429000 w 5955632"/>
              <a:gd name="connsiteY35" fmla="*/ 782228 h 1383807"/>
              <a:gd name="connsiteX36" fmla="*/ 3477127 w 5955632"/>
              <a:gd name="connsiteY36" fmla="*/ 770196 h 1383807"/>
              <a:gd name="connsiteX37" fmla="*/ 3561348 w 5955632"/>
              <a:gd name="connsiteY37" fmla="*/ 758165 h 1383807"/>
              <a:gd name="connsiteX38" fmla="*/ 3609474 w 5955632"/>
              <a:gd name="connsiteY38" fmla="*/ 746133 h 1383807"/>
              <a:gd name="connsiteX39" fmla="*/ 3669632 w 5955632"/>
              <a:gd name="connsiteY39" fmla="*/ 734102 h 1383807"/>
              <a:gd name="connsiteX40" fmla="*/ 3705727 w 5955632"/>
              <a:gd name="connsiteY40" fmla="*/ 722070 h 1383807"/>
              <a:gd name="connsiteX41" fmla="*/ 3777916 w 5955632"/>
              <a:gd name="connsiteY41" fmla="*/ 710038 h 1383807"/>
              <a:gd name="connsiteX42" fmla="*/ 3850106 w 5955632"/>
              <a:gd name="connsiteY42" fmla="*/ 685975 h 1383807"/>
              <a:gd name="connsiteX43" fmla="*/ 3910264 w 5955632"/>
              <a:gd name="connsiteY43" fmla="*/ 673944 h 1383807"/>
              <a:gd name="connsiteX44" fmla="*/ 3946358 w 5955632"/>
              <a:gd name="connsiteY44" fmla="*/ 649881 h 1383807"/>
              <a:gd name="connsiteX45" fmla="*/ 4066674 w 5955632"/>
              <a:gd name="connsiteY45" fmla="*/ 613786 h 1383807"/>
              <a:gd name="connsiteX46" fmla="*/ 4138864 w 5955632"/>
              <a:gd name="connsiteY46" fmla="*/ 589723 h 1383807"/>
              <a:gd name="connsiteX47" fmla="*/ 4283242 w 5955632"/>
              <a:gd name="connsiteY47" fmla="*/ 565659 h 1383807"/>
              <a:gd name="connsiteX48" fmla="*/ 4319337 w 5955632"/>
              <a:gd name="connsiteY48" fmla="*/ 553628 h 1383807"/>
              <a:gd name="connsiteX49" fmla="*/ 4415590 w 5955632"/>
              <a:gd name="connsiteY49" fmla="*/ 529565 h 1383807"/>
              <a:gd name="connsiteX50" fmla="*/ 4499811 w 5955632"/>
              <a:gd name="connsiteY50" fmla="*/ 481438 h 1383807"/>
              <a:gd name="connsiteX51" fmla="*/ 4535906 w 5955632"/>
              <a:gd name="connsiteY51" fmla="*/ 469407 h 1383807"/>
              <a:gd name="connsiteX52" fmla="*/ 4584032 w 5955632"/>
              <a:gd name="connsiteY52" fmla="*/ 445344 h 1383807"/>
              <a:gd name="connsiteX53" fmla="*/ 4620127 w 5955632"/>
              <a:gd name="connsiteY53" fmla="*/ 433312 h 1383807"/>
              <a:gd name="connsiteX54" fmla="*/ 4656221 w 5955632"/>
              <a:gd name="connsiteY54" fmla="*/ 409249 h 1383807"/>
              <a:gd name="connsiteX55" fmla="*/ 4728411 w 5955632"/>
              <a:gd name="connsiteY55" fmla="*/ 385186 h 1383807"/>
              <a:gd name="connsiteX56" fmla="*/ 4764506 w 5955632"/>
              <a:gd name="connsiteY56" fmla="*/ 361123 h 1383807"/>
              <a:gd name="connsiteX57" fmla="*/ 4788569 w 5955632"/>
              <a:gd name="connsiteY57" fmla="*/ 337059 h 1383807"/>
              <a:gd name="connsiteX58" fmla="*/ 4824664 w 5955632"/>
              <a:gd name="connsiteY58" fmla="*/ 325028 h 1383807"/>
              <a:gd name="connsiteX59" fmla="*/ 4908885 w 5955632"/>
              <a:gd name="connsiteY59" fmla="*/ 276902 h 1383807"/>
              <a:gd name="connsiteX60" fmla="*/ 5065295 w 5955632"/>
              <a:gd name="connsiteY60" fmla="*/ 240807 h 1383807"/>
              <a:gd name="connsiteX61" fmla="*/ 5233737 w 5955632"/>
              <a:gd name="connsiteY61" fmla="*/ 204712 h 1383807"/>
              <a:gd name="connsiteX62" fmla="*/ 5281864 w 5955632"/>
              <a:gd name="connsiteY62" fmla="*/ 192681 h 1383807"/>
              <a:gd name="connsiteX63" fmla="*/ 5317958 w 5955632"/>
              <a:gd name="connsiteY63" fmla="*/ 180649 h 1383807"/>
              <a:gd name="connsiteX64" fmla="*/ 5438274 w 5955632"/>
              <a:gd name="connsiteY64" fmla="*/ 132523 h 1383807"/>
              <a:gd name="connsiteX65" fmla="*/ 5534527 w 5955632"/>
              <a:gd name="connsiteY65" fmla="*/ 108459 h 1383807"/>
              <a:gd name="connsiteX66" fmla="*/ 5582653 w 5955632"/>
              <a:gd name="connsiteY66" fmla="*/ 84396 h 1383807"/>
              <a:gd name="connsiteX67" fmla="*/ 5678906 w 5955632"/>
              <a:gd name="connsiteY67" fmla="*/ 60333 h 1383807"/>
              <a:gd name="connsiteX68" fmla="*/ 5727032 w 5955632"/>
              <a:gd name="connsiteY68" fmla="*/ 48302 h 1383807"/>
              <a:gd name="connsiteX69" fmla="*/ 5775158 w 5955632"/>
              <a:gd name="connsiteY69" fmla="*/ 36270 h 1383807"/>
              <a:gd name="connsiteX70" fmla="*/ 5847348 w 5955632"/>
              <a:gd name="connsiteY70" fmla="*/ 24238 h 1383807"/>
              <a:gd name="connsiteX71" fmla="*/ 5955632 w 5955632"/>
              <a:gd name="connsiteY71" fmla="*/ 175 h 138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955632" h="1383807">
                <a:moveTo>
                  <a:pt x="0" y="1383807"/>
                </a:moveTo>
                <a:lnTo>
                  <a:pt x="144379" y="1335681"/>
                </a:lnTo>
                <a:lnTo>
                  <a:pt x="180474" y="1323649"/>
                </a:lnTo>
                <a:cubicBezTo>
                  <a:pt x="192506" y="1319638"/>
                  <a:pt x="203939" y="1312765"/>
                  <a:pt x="216569" y="1311617"/>
                </a:cubicBezTo>
                <a:lnTo>
                  <a:pt x="348916" y="1299586"/>
                </a:lnTo>
                <a:cubicBezTo>
                  <a:pt x="417095" y="1303596"/>
                  <a:pt x="485392" y="1305945"/>
                  <a:pt x="553453" y="1311617"/>
                </a:cubicBezTo>
                <a:cubicBezTo>
                  <a:pt x="581714" y="1313972"/>
                  <a:pt x="609315" y="1323649"/>
                  <a:pt x="637674" y="1323649"/>
                </a:cubicBezTo>
                <a:cubicBezTo>
                  <a:pt x="762065" y="1323649"/>
                  <a:pt x="886327" y="1315628"/>
                  <a:pt x="1010653" y="1311617"/>
                </a:cubicBezTo>
                <a:cubicBezTo>
                  <a:pt x="1034716" y="1307607"/>
                  <a:pt x="1059028" y="1304878"/>
                  <a:pt x="1082842" y="1299586"/>
                </a:cubicBezTo>
                <a:cubicBezTo>
                  <a:pt x="1095223" y="1296835"/>
                  <a:pt x="1106701" y="1290891"/>
                  <a:pt x="1118937" y="1287554"/>
                </a:cubicBezTo>
                <a:cubicBezTo>
                  <a:pt x="1150843" y="1278852"/>
                  <a:pt x="1182761" y="1269977"/>
                  <a:pt x="1215190" y="1263491"/>
                </a:cubicBezTo>
                <a:cubicBezTo>
                  <a:pt x="1256528" y="1255223"/>
                  <a:pt x="1283837" y="1250753"/>
                  <a:pt x="1323474" y="1239428"/>
                </a:cubicBezTo>
                <a:cubicBezTo>
                  <a:pt x="1444298" y="1204907"/>
                  <a:pt x="1257247" y="1252975"/>
                  <a:pt x="1407695" y="1215365"/>
                </a:cubicBezTo>
                <a:cubicBezTo>
                  <a:pt x="1480843" y="1166600"/>
                  <a:pt x="1403124" y="1212568"/>
                  <a:pt x="1491916" y="1179270"/>
                </a:cubicBezTo>
                <a:cubicBezTo>
                  <a:pt x="1508710" y="1172972"/>
                  <a:pt x="1523389" y="1161868"/>
                  <a:pt x="1540042" y="1155207"/>
                </a:cubicBezTo>
                <a:cubicBezTo>
                  <a:pt x="1563593" y="1145787"/>
                  <a:pt x="1587624" y="1137296"/>
                  <a:pt x="1612232" y="1131144"/>
                </a:cubicBezTo>
                <a:cubicBezTo>
                  <a:pt x="1628274" y="1127133"/>
                  <a:pt x="1644875" y="1124918"/>
                  <a:pt x="1660358" y="1119112"/>
                </a:cubicBezTo>
                <a:cubicBezTo>
                  <a:pt x="1677152" y="1112814"/>
                  <a:pt x="1691999" y="1102114"/>
                  <a:pt x="1708485" y="1095049"/>
                </a:cubicBezTo>
                <a:cubicBezTo>
                  <a:pt x="1746186" y="1078891"/>
                  <a:pt x="1773496" y="1078198"/>
                  <a:pt x="1816769" y="1070986"/>
                </a:cubicBezTo>
                <a:cubicBezTo>
                  <a:pt x="1828801" y="1066975"/>
                  <a:pt x="1841520" y="1064626"/>
                  <a:pt x="1852864" y="1058954"/>
                </a:cubicBezTo>
                <a:cubicBezTo>
                  <a:pt x="1865797" y="1052487"/>
                  <a:pt x="1874868" y="1038142"/>
                  <a:pt x="1888958" y="1034891"/>
                </a:cubicBezTo>
                <a:cubicBezTo>
                  <a:pt x="1928231" y="1025828"/>
                  <a:pt x="1969169" y="1026870"/>
                  <a:pt x="2009274" y="1022859"/>
                </a:cubicBezTo>
                <a:cubicBezTo>
                  <a:pt x="2021306" y="1018849"/>
                  <a:pt x="2033011" y="1013680"/>
                  <a:pt x="2045369" y="1010828"/>
                </a:cubicBezTo>
                <a:cubicBezTo>
                  <a:pt x="2085221" y="1001632"/>
                  <a:pt x="2165685" y="986765"/>
                  <a:pt x="2165685" y="986765"/>
                </a:cubicBezTo>
                <a:cubicBezTo>
                  <a:pt x="2181727" y="978744"/>
                  <a:pt x="2197017" y="969000"/>
                  <a:pt x="2213811" y="962702"/>
                </a:cubicBezTo>
                <a:cubicBezTo>
                  <a:pt x="2244652" y="951136"/>
                  <a:pt x="2268944" y="953182"/>
                  <a:pt x="2298032" y="938638"/>
                </a:cubicBezTo>
                <a:cubicBezTo>
                  <a:pt x="2310966" y="932171"/>
                  <a:pt x="2319887" y="917088"/>
                  <a:pt x="2334127" y="914575"/>
                </a:cubicBezTo>
                <a:cubicBezTo>
                  <a:pt x="2389561" y="904793"/>
                  <a:pt x="2446361" y="905582"/>
                  <a:pt x="2502569" y="902544"/>
                </a:cubicBezTo>
                <a:cubicBezTo>
                  <a:pt x="2594764" y="897561"/>
                  <a:pt x="2687053" y="894523"/>
                  <a:pt x="2779295" y="890512"/>
                </a:cubicBezTo>
                <a:cubicBezTo>
                  <a:pt x="2811379" y="886502"/>
                  <a:pt x="2843932" y="885256"/>
                  <a:pt x="2875548" y="878481"/>
                </a:cubicBezTo>
                <a:cubicBezTo>
                  <a:pt x="2900350" y="873166"/>
                  <a:pt x="2923130" y="860569"/>
                  <a:pt x="2947737" y="854417"/>
                </a:cubicBezTo>
                <a:cubicBezTo>
                  <a:pt x="2971404" y="848500"/>
                  <a:pt x="2996006" y="847170"/>
                  <a:pt x="3019927" y="842386"/>
                </a:cubicBezTo>
                <a:cubicBezTo>
                  <a:pt x="3036142" y="839143"/>
                  <a:pt x="3051645" y="832405"/>
                  <a:pt x="3068053" y="830354"/>
                </a:cubicBezTo>
                <a:cubicBezTo>
                  <a:pt x="3115973" y="824364"/>
                  <a:pt x="3164306" y="822333"/>
                  <a:pt x="3212432" y="818323"/>
                </a:cubicBezTo>
                <a:cubicBezTo>
                  <a:pt x="3232485" y="814312"/>
                  <a:pt x="3252418" y="809653"/>
                  <a:pt x="3272590" y="806291"/>
                </a:cubicBezTo>
                <a:cubicBezTo>
                  <a:pt x="3341907" y="794738"/>
                  <a:pt x="3362433" y="795541"/>
                  <a:pt x="3429000" y="782228"/>
                </a:cubicBezTo>
                <a:cubicBezTo>
                  <a:pt x="3445215" y="778985"/>
                  <a:pt x="3460858" y="773154"/>
                  <a:pt x="3477127" y="770196"/>
                </a:cubicBezTo>
                <a:cubicBezTo>
                  <a:pt x="3505028" y="765123"/>
                  <a:pt x="3533447" y="763238"/>
                  <a:pt x="3561348" y="758165"/>
                </a:cubicBezTo>
                <a:cubicBezTo>
                  <a:pt x="3577617" y="755207"/>
                  <a:pt x="3593332" y="749720"/>
                  <a:pt x="3609474" y="746133"/>
                </a:cubicBezTo>
                <a:cubicBezTo>
                  <a:pt x="3629437" y="741697"/>
                  <a:pt x="3649793" y="739062"/>
                  <a:pt x="3669632" y="734102"/>
                </a:cubicBezTo>
                <a:cubicBezTo>
                  <a:pt x="3681936" y="731026"/>
                  <a:pt x="3693347" y="724821"/>
                  <a:pt x="3705727" y="722070"/>
                </a:cubicBezTo>
                <a:cubicBezTo>
                  <a:pt x="3729541" y="716778"/>
                  <a:pt x="3754249" y="715955"/>
                  <a:pt x="3777916" y="710038"/>
                </a:cubicBezTo>
                <a:cubicBezTo>
                  <a:pt x="3802524" y="703886"/>
                  <a:pt x="3825234" y="690949"/>
                  <a:pt x="3850106" y="685975"/>
                </a:cubicBezTo>
                <a:lnTo>
                  <a:pt x="3910264" y="673944"/>
                </a:lnTo>
                <a:cubicBezTo>
                  <a:pt x="3922295" y="665923"/>
                  <a:pt x="3933144" y="655754"/>
                  <a:pt x="3946358" y="649881"/>
                </a:cubicBezTo>
                <a:cubicBezTo>
                  <a:pt x="4005265" y="623700"/>
                  <a:pt x="4012826" y="629940"/>
                  <a:pt x="4066674" y="613786"/>
                </a:cubicBezTo>
                <a:cubicBezTo>
                  <a:pt x="4090969" y="606498"/>
                  <a:pt x="4113844" y="593893"/>
                  <a:pt x="4138864" y="589723"/>
                </a:cubicBezTo>
                <a:cubicBezTo>
                  <a:pt x="4186990" y="581702"/>
                  <a:pt x="4236956" y="581087"/>
                  <a:pt x="4283242" y="565659"/>
                </a:cubicBezTo>
                <a:cubicBezTo>
                  <a:pt x="4295274" y="561649"/>
                  <a:pt x="4307101" y="556965"/>
                  <a:pt x="4319337" y="553628"/>
                </a:cubicBezTo>
                <a:cubicBezTo>
                  <a:pt x="4351243" y="544926"/>
                  <a:pt x="4415590" y="529565"/>
                  <a:pt x="4415590" y="529565"/>
                </a:cubicBezTo>
                <a:cubicBezTo>
                  <a:pt x="4451836" y="505402"/>
                  <a:pt x="4457075" y="499754"/>
                  <a:pt x="4499811" y="481438"/>
                </a:cubicBezTo>
                <a:cubicBezTo>
                  <a:pt x="4511468" y="476442"/>
                  <a:pt x="4524249" y="474403"/>
                  <a:pt x="4535906" y="469407"/>
                </a:cubicBezTo>
                <a:cubicBezTo>
                  <a:pt x="4552391" y="462342"/>
                  <a:pt x="4567547" y="452409"/>
                  <a:pt x="4584032" y="445344"/>
                </a:cubicBezTo>
                <a:cubicBezTo>
                  <a:pt x="4595689" y="440348"/>
                  <a:pt x="4608783" y="438984"/>
                  <a:pt x="4620127" y="433312"/>
                </a:cubicBezTo>
                <a:cubicBezTo>
                  <a:pt x="4633060" y="426845"/>
                  <a:pt x="4643007" y="415122"/>
                  <a:pt x="4656221" y="409249"/>
                </a:cubicBezTo>
                <a:cubicBezTo>
                  <a:pt x="4679400" y="398947"/>
                  <a:pt x="4728411" y="385186"/>
                  <a:pt x="4728411" y="385186"/>
                </a:cubicBezTo>
                <a:cubicBezTo>
                  <a:pt x="4740443" y="377165"/>
                  <a:pt x="4753215" y="370156"/>
                  <a:pt x="4764506" y="361123"/>
                </a:cubicBezTo>
                <a:cubicBezTo>
                  <a:pt x="4773364" y="354037"/>
                  <a:pt x="4778842" y="342895"/>
                  <a:pt x="4788569" y="337059"/>
                </a:cubicBezTo>
                <a:cubicBezTo>
                  <a:pt x="4799444" y="330534"/>
                  <a:pt x="4812632" y="329038"/>
                  <a:pt x="4824664" y="325028"/>
                </a:cubicBezTo>
                <a:cubicBezTo>
                  <a:pt x="4860916" y="300859"/>
                  <a:pt x="4866139" y="295222"/>
                  <a:pt x="4908885" y="276902"/>
                </a:cubicBezTo>
                <a:cubicBezTo>
                  <a:pt x="4951311" y="258719"/>
                  <a:pt x="5037252" y="245481"/>
                  <a:pt x="5065295" y="240807"/>
                </a:cubicBezTo>
                <a:cubicBezTo>
                  <a:pt x="5170112" y="223337"/>
                  <a:pt x="5113811" y="234693"/>
                  <a:pt x="5233737" y="204712"/>
                </a:cubicBezTo>
                <a:cubicBezTo>
                  <a:pt x="5249779" y="200702"/>
                  <a:pt x="5266177" y="197910"/>
                  <a:pt x="5281864" y="192681"/>
                </a:cubicBezTo>
                <a:cubicBezTo>
                  <a:pt x="5293895" y="188670"/>
                  <a:pt x="5306301" y="185645"/>
                  <a:pt x="5317958" y="180649"/>
                </a:cubicBezTo>
                <a:cubicBezTo>
                  <a:pt x="5387658" y="150777"/>
                  <a:pt x="5350644" y="154431"/>
                  <a:pt x="5438274" y="132523"/>
                </a:cubicBezTo>
                <a:cubicBezTo>
                  <a:pt x="5470358" y="124502"/>
                  <a:pt x="5504947" y="123249"/>
                  <a:pt x="5534527" y="108459"/>
                </a:cubicBezTo>
                <a:cubicBezTo>
                  <a:pt x="5550569" y="100438"/>
                  <a:pt x="5565638" y="90068"/>
                  <a:pt x="5582653" y="84396"/>
                </a:cubicBezTo>
                <a:cubicBezTo>
                  <a:pt x="5614028" y="73938"/>
                  <a:pt x="5646822" y="68354"/>
                  <a:pt x="5678906" y="60333"/>
                </a:cubicBezTo>
                <a:lnTo>
                  <a:pt x="5727032" y="48302"/>
                </a:lnTo>
                <a:cubicBezTo>
                  <a:pt x="5743074" y="44291"/>
                  <a:pt x="5758847" y="38989"/>
                  <a:pt x="5775158" y="36270"/>
                </a:cubicBezTo>
                <a:cubicBezTo>
                  <a:pt x="5799221" y="32259"/>
                  <a:pt x="5823681" y="30155"/>
                  <a:pt x="5847348" y="24238"/>
                </a:cubicBezTo>
                <a:cubicBezTo>
                  <a:pt x="5958818" y="-3630"/>
                  <a:pt x="5880954" y="175"/>
                  <a:pt x="5955632" y="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6455347-2655-4961-9C1D-4C4130E14A81}"/>
              </a:ext>
            </a:extLst>
          </p:cNvPr>
          <p:cNvSpPr/>
          <p:nvPr/>
        </p:nvSpPr>
        <p:spPr>
          <a:xfrm>
            <a:off x="9757611" y="4331313"/>
            <a:ext cx="2442410" cy="806171"/>
          </a:xfrm>
          <a:custGeom>
            <a:avLst/>
            <a:gdLst>
              <a:gd name="connsiteX0" fmla="*/ 0 w 2442410"/>
              <a:gd name="connsiteY0" fmla="*/ 806171 h 806171"/>
              <a:gd name="connsiteX1" fmla="*/ 120315 w 2442410"/>
              <a:gd name="connsiteY1" fmla="*/ 782108 h 806171"/>
              <a:gd name="connsiteX2" fmla="*/ 168442 w 2442410"/>
              <a:gd name="connsiteY2" fmla="*/ 758045 h 806171"/>
              <a:gd name="connsiteX3" fmla="*/ 240631 w 2442410"/>
              <a:gd name="connsiteY3" fmla="*/ 733982 h 806171"/>
              <a:gd name="connsiteX4" fmla="*/ 276726 w 2442410"/>
              <a:gd name="connsiteY4" fmla="*/ 721950 h 806171"/>
              <a:gd name="connsiteX5" fmla="*/ 324852 w 2442410"/>
              <a:gd name="connsiteY5" fmla="*/ 697887 h 806171"/>
              <a:gd name="connsiteX6" fmla="*/ 385010 w 2442410"/>
              <a:gd name="connsiteY6" fmla="*/ 685855 h 806171"/>
              <a:gd name="connsiteX7" fmla="*/ 457200 w 2442410"/>
              <a:gd name="connsiteY7" fmla="*/ 661792 h 806171"/>
              <a:gd name="connsiteX8" fmla="*/ 505326 w 2442410"/>
              <a:gd name="connsiteY8" fmla="*/ 649761 h 806171"/>
              <a:gd name="connsiteX9" fmla="*/ 541421 w 2442410"/>
              <a:gd name="connsiteY9" fmla="*/ 637729 h 806171"/>
              <a:gd name="connsiteX10" fmla="*/ 601578 w 2442410"/>
              <a:gd name="connsiteY10" fmla="*/ 625698 h 806171"/>
              <a:gd name="connsiteX11" fmla="*/ 637673 w 2442410"/>
              <a:gd name="connsiteY11" fmla="*/ 613666 h 806171"/>
              <a:gd name="connsiteX12" fmla="*/ 721894 w 2442410"/>
              <a:gd name="connsiteY12" fmla="*/ 589603 h 806171"/>
              <a:gd name="connsiteX13" fmla="*/ 782052 w 2442410"/>
              <a:gd name="connsiteY13" fmla="*/ 577571 h 806171"/>
              <a:gd name="connsiteX14" fmla="*/ 878305 w 2442410"/>
              <a:gd name="connsiteY14" fmla="*/ 553508 h 806171"/>
              <a:gd name="connsiteX15" fmla="*/ 986589 w 2442410"/>
              <a:gd name="connsiteY15" fmla="*/ 481319 h 806171"/>
              <a:gd name="connsiteX16" fmla="*/ 1022684 w 2442410"/>
              <a:gd name="connsiteY16" fmla="*/ 457255 h 806171"/>
              <a:gd name="connsiteX17" fmla="*/ 1070810 w 2442410"/>
              <a:gd name="connsiteY17" fmla="*/ 445224 h 806171"/>
              <a:gd name="connsiteX18" fmla="*/ 1094873 w 2442410"/>
              <a:gd name="connsiteY18" fmla="*/ 409129 h 806171"/>
              <a:gd name="connsiteX19" fmla="*/ 1143000 w 2442410"/>
              <a:gd name="connsiteY19" fmla="*/ 397098 h 806171"/>
              <a:gd name="connsiteX20" fmla="*/ 1203157 w 2442410"/>
              <a:gd name="connsiteY20" fmla="*/ 373034 h 806171"/>
              <a:gd name="connsiteX21" fmla="*/ 1275347 w 2442410"/>
              <a:gd name="connsiteY21" fmla="*/ 336940 h 806171"/>
              <a:gd name="connsiteX22" fmla="*/ 1383631 w 2442410"/>
              <a:gd name="connsiteY22" fmla="*/ 300845 h 806171"/>
              <a:gd name="connsiteX23" fmla="*/ 1419726 w 2442410"/>
              <a:gd name="connsiteY23" fmla="*/ 288813 h 806171"/>
              <a:gd name="connsiteX24" fmla="*/ 1576136 w 2442410"/>
              <a:gd name="connsiteY24" fmla="*/ 240687 h 806171"/>
              <a:gd name="connsiteX25" fmla="*/ 1624263 w 2442410"/>
              <a:gd name="connsiteY25" fmla="*/ 216624 h 806171"/>
              <a:gd name="connsiteX26" fmla="*/ 1696452 w 2442410"/>
              <a:gd name="connsiteY26" fmla="*/ 204592 h 806171"/>
              <a:gd name="connsiteX27" fmla="*/ 1768642 w 2442410"/>
              <a:gd name="connsiteY27" fmla="*/ 180529 h 806171"/>
              <a:gd name="connsiteX28" fmla="*/ 1828800 w 2442410"/>
              <a:gd name="connsiteY28" fmla="*/ 168498 h 806171"/>
              <a:gd name="connsiteX29" fmla="*/ 1900989 w 2442410"/>
              <a:gd name="connsiteY29" fmla="*/ 144434 h 806171"/>
              <a:gd name="connsiteX30" fmla="*/ 1937084 w 2442410"/>
              <a:gd name="connsiteY30" fmla="*/ 132403 h 806171"/>
              <a:gd name="connsiteX31" fmla="*/ 2033336 w 2442410"/>
              <a:gd name="connsiteY31" fmla="*/ 108340 h 806171"/>
              <a:gd name="connsiteX32" fmla="*/ 2105526 w 2442410"/>
              <a:gd name="connsiteY32" fmla="*/ 84276 h 806171"/>
              <a:gd name="connsiteX33" fmla="*/ 2141621 w 2442410"/>
              <a:gd name="connsiteY33" fmla="*/ 60213 h 806171"/>
              <a:gd name="connsiteX34" fmla="*/ 2189747 w 2442410"/>
              <a:gd name="connsiteY34" fmla="*/ 48182 h 806171"/>
              <a:gd name="connsiteX35" fmla="*/ 2358189 w 2442410"/>
              <a:gd name="connsiteY35" fmla="*/ 12087 h 806171"/>
              <a:gd name="connsiteX36" fmla="*/ 2442410 w 2442410"/>
              <a:gd name="connsiteY36" fmla="*/ 55 h 80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42410" h="806171">
                <a:moveTo>
                  <a:pt x="0" y="806171"/>
                </a:moveTo>
                <a:cubicBezTo>
                  <a:pt x="24958" y="802011"/>
                  <a:pt x="91593" y="792879"/>
                  <a:pt x="120315" y="782108"/>
                </a:cubicBezTo>
                <a:cubicBezTo>
                  <a:pt x="137109" y="775810"/>
                  <a:pt x="151789" y="764706"/>
                  <a:pt x="168442" y="758045"/>
                </a:cubicBezTo>
                <a:cubicBezTo>
                  <a:pt x="191992" y="748625"/>
                  <a:pt x="216568" y="742003"/>
                  <a:pt x="240631" y="733982"/>
                </a:cubicBezTo>
                <a:cubicBezTo>
                  <a:pt x="252663" y="729971"/>
                  <a:pt x="265382" y="727622"/>
                  <a:pt x="276726" y="721950"/>
                </a:cubicBezTo>
                <a:cubicBezTo>
                  <a:pt x="292768" y="713929"/>
                  <a:pt x="307837" y="703559"/>
                  <a:pt x="324852" y="697887"/>
                </a:cubicBezTo>
                <a:cubicBezTo>
                  <a:pt x="344252" y="691420"/>
                  <a:pt x="365281" y="691236"/>
                  <a:pt x="385010" y="685855"/>
                </a:cubicBezTo>
                <a:cubicBezTo>
                  <a:pt x="409481" y="679181"/>
                  <a:pt x="432592" y="667944"/>
                  <a:pt x="457200" y="661792"/>
                </a:cubicBezTo>
                <a:cubicBezTo>
                  <a:pt x="473242" y="657782"/>
                  <a:pt x="489427" y="654304"/>
                  <a:pt x="505326" y="649761"/>
                </a:cubicBezTo>
                <a:cubicBezTo>
                  <a:pt x="517521" y="646277"/>
                  <a:pt x="529117" y="640805"/>
                  <a:pt x="541421" y="637729"/>
                </a:cubicBezTo>
                <a:cubicBezTo>
                  <a:pt x="561260" y="632769"/>
                  <a:pt x="581739" y="630658"/>
                  <a:pt x="601578" y="625698"/>
                </a:cubicBezTo>
                <a:cubicBezTo>
                  <a:pt x="613882" y="622622"/>
                  <a:pt x="625525" y="617310"/>
                  <a:pt x="637673" y="613666"/>
                </a:cubicBezTo>
                <a:cubicBezTo>
                  <a:pt x="665639" y="605276"/>
                  <a:pt x="693569" y="596684"/>
                  <a:pt x="721894" y="589603"/>
                </a:cubicBezTo>
                <a:cubicBezTo>
                  <a:pt x="741733" y="584643"/>
                  <a:pt x="762126" y="582169"/>
                  <a:pt x="782052" y="577571"/>
                </a:cubicBezTo>
                <a:cubicBezTo>
                  <a:pt x="814277" y="570134"/>
                  <a:pt x="878305" y="553508"/>
                  <a:pt x="878305" y="553508"/>
                </a:cubicBezTo>
                <a:lnTo>
                  <a:pt x="986589" y="481319"/>
                </a:lnTo>
                <a:cubicBezTo>
                  <a:pt x="998621" y="473298"/>
                  <a:pt x="1008655" y="460762"/>
                  <a:pt x="1022684" y="457255"/>
                </a:cubicBezTo>
                <a:lnTo>
                  <a:pt x="1070810" y="445224"/>
                </a:lnTo>
                <a:cubicBezTo>
                  <a:pt x="1078831" y="433192"/>
                  <a:pt x="1082841" y="417150"/>
                  <a:pt x="1094873" y="409129"/>
                </a:cubicBezTo>
                <a:cubicBezTo>
                  <a:pt x="1108632" y="399957"/>
                  <a:pt x="1127313" y="402327"/>
                  <a:pt x="1143000" y="397098"/>
                </a:cubicBezTo>
                <a:cubicBezTo>
                  <a:pt x="1163489" y="390268"/>
                  <a:pt x="1183496" y="381971"/>
                  <a:pt x="1203157" y="373034"/>
                </a:cubicBezTo>
                <a:cubicBezTo>
                  <a:pt x="1227649" y="361901"/>
                  <a:pt x="1250368" y="346932"/>
                  <a:pt x="1275347" y="336940"/>
                </a:cubicBezTo>
                <a:cubicBezTo>
                  <a:pt x="1310673" y="322810"/>
                  <a:pt x="1347536" y="312877"/>
                  <a:pt x="1383631" y="300845"/>
                </a:cubicBezTo>
                <a:cubicBezTo>
                  <a:pt x="1395663" y="296834"/>
                  <a:pt x="1407531" y="292297"/>
                  <a:pt x="1419726" y="288813"/>
                </a:cubicBezTo>
                <a:cubicBezTo>
                  <a:pt x="1438909" y="283332"/>
                  <a:pt x="1553937" y="251786"/>
                  <a:pt x="1576136" y="240687"/>
                </a:cubicBezTo>
                <a:cubicBezTo>
                  <a:pt x="1592178" y="232666"/>
                  <a:pt x="1607084" y="221778"/>
                  <a:pt x="1624263" y="216624"/>
                </a:cubicBezTo>
                <a:cubicBezTo>
                  <a:pt x="1647629" y="209614"/>
                  <a:pt x="1672785" y="210509"/>
                  <a:pt x="1696452" y="204592"/>
                </a:cubicBezTo>
                <a:cubicBezTo>
                  <a:pt x="1721060" y="198440"/>
                  <a:pt x="1743770" y="185503"/>
                  <a:pt x="1768642" y="180529"/>
                </a:cubicBezTo>
                <a:cubicBezTo>
                  <a:pt x="1788695" y="176519"/>
                  <a:pt x="1809071" y="173879"/>
                  <a:pt x="1828800" y="168498"/>
                </a:cubicBezTo>
                <a:cubicBezTo>
                  <a:pt x="1853271" y="161824"/>
                  <a:pt x="1876926" y="152455"/>
                  <a:pt x="1900989" y="144434"/>
                </a:cubicBezTo>
                <a:cubicBezTo>
                  <a:pt x="1913021" y="140423"/>
                  <a:pt x="1924780" y="135479"/>
                  <a:pt x="1937084" y="132403"/>
                </a:cubicBezTo>
                <a:cubicBezTo>
                  <a:pt x="1969168" y="124382"/>
                  <a:pt x="2001962" y="118798"/>
                  <a:pt x="2033336" y="108340"/>
                </a:cubicBezTo>
                <a:cubicBezTo>
                  <a:pt x="2057399" y="100319"/>
                  <a:pt x="2084421" y="98346"/>
                  <a:pt x="2105526" y="84276"/>
                </a:cubicBezTo>
                <a:cubicBezTo>
                  <a:pt x="2117558" y="76255"/>
                  <a:pt x="2128330" y="65909"/>
                  <a:pt x="2141621" y="60213"/>
                </a:cubicBezTo>
                <a:cubicBezTo>
                  <a:pt x="2156820" y="53699"/>
                  <a:pt x="2173909" y="52933"/>
                  <a:pt x="2189747" y="48182"/>
                </a:cubicBezTo>
                <a:cubicBezTo>
                  <a:pt x="2334876" y="4644"/>
                  <a:pt x="2182888" y="39057"/>
                  <a:pt x="2358189" y="12087"/>
                </a:cubicBezTo>
                <a:cubicBezTo>
                  <a:pt x="2446619" y="-1518"/>
                  <a:pt x="2389893" y="55"/>
                  <a:pt x="2442410" y="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BDF6C0E-37C7-4AAD-875F-EB312C20F336}"/>
              </a:ext>
            </a:extLst>
          </p:cNvPr>
          <p:cNvSpPr/>
          <p:nvPr/>
        </p:nvSpPr>
        <p:spPr>
          <a:xfrm>
            <a:off x="7531768" y="2286000"/>
            <a:ext cx="2658979" cy="324853"/>
          </a:xfrm>
          <a:custGeom>
            <a:avLst/>
            <a:gdLst>
              <a:gd name="connsiteX0" fmla="*/ 0 w 2658979"/>
              <a:gd name="connsiteY0" fmla="*/ 324853 h 324853"/>
              <a:gd name="connsiteX1" fmla="*/ 120316 w 2658979"/>
              <a:gd name="connsiteY1" fmla="*/ 300789 h 324853"/>
              <a:gd name="connsiteX2" fmla="*/ 168443 w 2658979"/>
              <a:gd name="connsiteY2" fmla="*/ 276726 h 324853"/>
              <a:gd name="connsiteX3" fmla="*/ 204537 w 2658979"/>
              <a:gd name="connsiteY3" fmla="*/ 264695 h 324853"/>
              <a:gd name="connsiteX4" fmla="*/ 312821 w 2658979"/>
              <a:gd name="connsiteY4" fmla="*/ 204537 h 324853"/>
              <a:gd name="connsiteX5" fmla="*/ 360948 w 2658979"/>
              <a:gd name="connsiteY5" fmla="*/ 192505 h 324853"/>
              <a:gd name="connsiteX6" fmla="*/ 397043 w 2658979"/>
              <a:gd name="connsiteY6" fmla="*/ 168442 h 324853"/>
              <a:gd name="connsiteX7" fmla="*/ 601579 w 2658979"/>
              <a:gd name="connsiteY7" fmla="*/ 144379 h 324853"/>
              <a:gd name="connsiteX8" fmla="*/ 902369 w 2658979"/>
              <a:gd name="connsiteY8" fmla="*/ 132347 h 324853"/>
              <a:gd name="connsiteX9" fmla="*/ 962527 w 2658979"/>
              <a:gd name="connsiteY9" fmla="*/ 120316 h 324853"/>
              <a:gd name="connsiteX10" fmla="*/ 1046748 w 2658979"/>
              <a:gd name="connsiteY10" fmla="*/ 96253 h 324853"/>
              <a:gd name="connsiteX11" fmla="*/ 1407695 w 2658979"/>
              <a:gd name="connsiteY11" fmla="*/ 72189 h 324853"/>
              <a:gd name="connsiteX12" fmla="*/ 1744579 w 2658979"/>
              <a:gd name="connsiteY12" fmla="*/ 84221 h 324853"/>
              <a:gd name="connsiteX13" fmla="*/ 1876927 w 2658979"/>
              <a:gd name="connsiteY13" fmla="*/ 96253 h 324853"/>
              <a:gd name="connsiteX14" fmla="*/ 1925053 w 2658979"/>
              <a:gd name="connsiteY14" fmla="*/ 108284 h 324853"/>
              <a:gd name="connsiteX15" fmla="*/ 2069432 w 2658979"/>
              <a:gd name="connsiteY15" fmla="*/ 120316 h 324853"/>
              <a:gd name="connsiteX16" fmla="*/ 2286000 w 2658979"/>
              <a:gd name="connsiteY16" fmla="*/ 108284 h 324853"/>
              <a:gd name="connsiteX17" fmla="*/ 2334127 w 2658979"/>
              <a:gd name="connsiteY17" fmla="*/ 84221 h 324853"/>
              <a:gd name="connsiteX18" fmla="*/ 2418348 w 2658979"/>
              <a:gd name="connsiteY18" fmla="*/ 60158 h 324853"/>
              <a:gd name="connsiteX19" fmla="*/ 2490537 w 2658979"/>
              <a:gd name="connsiteY19" fmla="*/ 36095 h 324853"/>
              <a:gd name="connsiteX20" fmla="*/ 2562727 w 2658979"/>
              <a:gd name="connsiteY20" fmla="*/ 12032 h 324853"/>
              <a:gd name="connsiteX21" fmla="*/ 2658979 w 2658979"/>
              <a:gd name="connsiteY21" fmla="*/ 0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58979" h="324853">
                <a:moveTo>
                  <a:pt x="0" y="324853"/>
                </a:moveTo>
                <a:cubicBezTo>
                  <a:pt x="24955" y="320694"/>
                  <a:pt x="91596" y="311559"/>
                  <a:pt x="120316" y="300789"/>
                </a:cubicBezTo>
                <a:cubicBezTo>
                  <a:pt x="137110" y="294491"/>
                  <a:pt x="151957" y="283791"/>
                  <a:pt x="168443" y="276726"/>
                </a:cubicBezTo>
                <a:cubicBezTo>
                  <a:pt x="180100" y="271730"/>
                  <a:pt x="192506" y="268705"/>
                  <a:pt x="204537" y="264695"/>
                </a:cubicBezTo>
                <a:cubicBezTo>
                  <a:pt x="269173" y="221604"/>
                  <a:pt x="257230" y="220420"/>
                  <a:pt x="312821" y="204537"/>
                </a:cubicBezTo>
                <a:cubicBezTo>
                  <a:pt x="328721" y="199994"/>
                  <a:pt x="344906" y="196516"/>
                  <a:pt x="360948" y="192505"/>
                </a:cubicBezTo>
                <a:cubicBezTo>
                  <a:pt x="372980" y="184484"/>
                  <a:pt x="383752" y="174138"/>
                  <a:pt x="397043" y="168442"/>
                </a:cubicBezTo>
                <a:cubicBezTo>
                  <a:pt x="445407" y="147715"/>
                  <a:pt x="588350" y="145075"/>
                  <a:pt x="601579" y="144379"/>
                </a:cubicBezTo>
                <a:cubicBezTo>
                  <a:pt x="701784" y="139105"/>
                  <a:pt x="802106" y="136358"/>
                  <a:pt x="902369" y="132347"/>
                </a:cubicBezTo>
                <a:cubicBezTo>
                  <a:pt x="922422" y="128337"/>
                  <a:pt x="942688" y="125276"/>
                  <a:pt x="962527" y="120316"/>
                </a:cubicBezTo>
                <a:cubicBezTo>
                  <a:pt x="1008251" y="108885"/>
                  <a:pt x="994216" y="103758"/>
                  <a:pt x="1046748" y="96253"/>
                </a:cubicBezTo>
                <a:cubicBezTo>
                  <a:pt x="1154570" y="80850"/>
                  <a:pt x="1310932" y="77027"/>
                  <a:pt x="1407695" y="72189"/>
                </a:cubicBezTo>
                <a:lnTo>
                  <a:pt x="1744579" y="84221"/>
                </a:lnTo>
                <a:cubicBezTo>
                  <a:pt x="1788819" y="86490"/>
                  <a:pt x="1833018" y="90398"/>
                  <a:pt x="1876927" y="96253"/>
                </a:cubicBezTo>
                <a:cubicBezTo>
                  <a:pt x="1893318" y="98438"/>
                  <a:pt x="1908645" y="106233"/>
                  <a:pt x="1925053" y="108284"/>
                </a:cubicBezTo>
                <a:cubicBezTo>
                  <a:pt x="1972973" y="114274"/>
                  <a:pt x="2021306" y="116305"/>
                  <a:pt x="2069432" y="120316"/>
                </a:cubicBezTo>
                <a:cubicBezTo>
                  <a:pt x="2141621" y="116305"/>
                  <a:pt x="2214362" y="118053"/>
                  <a:pt x="2286000" y="108284"/>
                </a:cubicBezTo>
                <a:cubicBezTo>
                  <a:pt x="2303771" y="105861"/>
                  <a:pt x="2317641" y="91286"/>
                  <a:pt x="2334127" y="84221"/>
                </a:cubicBezTo>
                <a:cubicBezTo>
                  <a:pt x="2365586" y="70738"/>
                  <a:pt x="2384415" y="70338"/>
                  <a:pt x="2418348" y="60158"/>
                </a:cubicBezTo>
                <a:cubicBezTo>
                  <a:pt x="2442643" y="52870"/>
                  <a:pt x="2466474" y="44116"/>
                  <a:pt x="2490537" y="36095"/>
                </a:cubicBezTo>
                <a:lnTo>
                  <a:pt x="2562727" y="12032"/>
                </a:lnTo>
                <a:lnTo>
                  <a:pt x="265897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6A0F15B-30B2-4F82-A874-8983B48876A4}"/>
              </a:ext>
            </a:extLst>
          </p:cNvPr>
          <p:cNvSpPr/>
          <p:nvPr/>
        </p:nvSpPr>
        <p:spPr>
          <a:xfrm>
            <a:off x="10190747" y="2069432"/>
            <a:ext cx="733927" cy="216584"/>
          </a:xfrm>
          <a:custGeom>
            <a:avLst/>
            <a:gdLst>
              <a:gd name="connsiteX0" fmla="*/ 0 w 733927"/>
              <a:gd name="connsiteY0" fmla="*/ 204536 h 216584"/>
              <a:gd name="connsiteX1" fmla="*/ 409074 w 733927"/>
              <a:gd name="connsiteY1" fmla="*/ 204536 h 216584"/>
              <a:gd name="connsiteX2" fmla="*/ 445169 w 733927"/>
              <a:gd name="connsiteY2" fmla="*/ 192505 h 216584"/>
              <a:gd name="connsiteX3" fmla="*/ 493295 w 733927"/>
              <a:gd name="connsiteY3" fmla="*/ 180473 h 216584"/>
              <a:gd name="connsiteX4" fmla="*/ 529390 w 733927"/>
              <a:gd name="connsiteY4" fmla="*/ 156410 h 216584"/>
              <a:gd name="connsiteX5" fmla="*/ 553453 w 733927"/>
              <a:gd name="connsiteY5" fmla="*/ 120315 h 216584"/>
              <a:gd name="connsiteX6" fmla="*/ 625642 w 733927"/>
              <a:gd name="connsiteY6" fmla="*/ 72189 h 216584"/>
              <a:gd name="connsiteX7" fmla="*/ 649706 w 733927"/>
              <a:gd name="connsiteY7" fmla="*/ 48126 h 216584"/>
              <a:gd name="connsiteX8" fmla="*/ 685800 w 733927"/>
              <a:gd name="connsiteY8" fmla="*/ 36094 h 216584"/>
              <a:gd name="connsiteX9" fmla="*/ 733927 w 733927"/>
              <a:gd name="connsiteY9" fmla="*/ 0 h 21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3927" h="216584">
                <a:moveTo>
                  <a:pt x="0" y="204536"/>
                </a:moveTo>
                <a:cubicBezTo>
                  <a:pt x="200664" y="215098"/>
                  <a:pt x="222110" y="225310"/>
                  <a:pt x="409074" y="204536"/>
                </a:cubicBezTo>
                <a:cubicBezTo>
                  <a:pt x="421679" y="203135"/>
                  <a:pt x="432975" y="195989"/>
                  <a:pt x="445169" y="192505"/>
                </a:cubicBezTo>
                <a:cubicBezTo>
                  <a:pt x="461069" y="187962"/>
                  <a:pt x="477253" y="184484"/>
                  <a:pt x="493295" y="180473"/>
                </a:cubicBezTo>
                <a:cubicBezTo>
                  <a:pt x="505327" y="172452"/>
                  <a:pt x="519165" y="166635"/>
                  <a:pt x="529390" y="156410"/>
                </a:cubicBezTo>
                <a:cubicBezTo>
                  <a:pt x="539615" y="146185"/>
                  <a:pt x="542571" y="129837"/>
                  <a:pt x="553453" y="120315"/>
                </a:cubicBezTo>
                <a:cubicBezTo>
                  <a:pt x="575218" y="101271"/>
                  <a:pt x="605192" y="92638"/>
                  <a:pt x="625642" y="72189"/>
                </a:cubicBezTo>
                <a:cubicBezTo>
                  <a:pt x="633663" y="64168"/>
                  <a:pt x="639979" y="53962"/>
                  <a:pt x="649706" y="48126"/>
                </a:cubicBezTo>
                <a:cubicBezTo>
                  <a:pt x="660581" y="41601"/>
                  <a:pt x="673769" y="40105"/>
                  <a:pt x="685800" y="36094"/>
                </a:cubicBezTo>
                <a:cubicBezTo>
                  <a:pt x="716205" y="5690"/>
                  <a:pt x="699718" y="17104"/>
                  <a:pt x="7339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8A7446A-B829-4B4A-8D4A-3F1863D06827}"/>
              </a:ext>
            </a:extLst>
          </p:cNvPr>
          <p:cNvSpPr/>
          <p:nvPr/>
        </p:nvSpPr>
        <p:spPr>
          <a:xfrm>
            <a:off x="11658600" y="1648326"/>
            <a:ext cx="529389" cy="240632"/>
          </a:xfrm>
          <a:custGeom>
            <a:avLst/>
            <a:gdLst>
              <a:gd name="connsiteX0" fmla="*/ 0 w 529389"/>
              <a:gd name="connsiteY0" fmla="*/ 240632 h 240632"/>
              <a:gd name="connsiteX1" fmla="*/ 180474 w 529389"/>
              <a:gd name="connsiteY1" fmla="*/ 216569 h 240632"/>
              <a:gd name="connsiteX2" fmla="*/ 288758 w 529389"/>
              <a:gd name="connsiteY2" fmla="*/ 180474 h 240632"/>
              <a:gd name="connsiteX3" fmla="*/ 324853 w 529389"/>
              <a:gd name="connsiteY3" fmla="*/ 156411 h 240632"/>
              <a:gd name="connsiteX4" fmla="*/ 360947 w 529389"/>
              <a:gd name="connsiteY4" fmla="*/ 120316 h 240632"/>
              <a:gd name="connsiteX5" fmla="*/ 421105 w 529389"/>
              <a:gd name="connsiteY5" fmla="*/ 96253 h 240632"/>
              <a:gd name="connsiteX6" fmla="*/ 457200 w 529389"/>
              <a:gd name="connsiteY6" fmla="*/ 72190 h 240632"/>
              <a:gd name="connsiteX7" fmla="*/ 481263 w 529389"/>
              <a:gd name="connsiteY7" fmla="*/ 36095 h 240632"/>
              <a:gd name="connsiteX8" fmla="*/ 529389 w 529389"/>
              <a:gd name="connsiteY8" fmla="*/ 0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9389" h="240632">
                <a:moveTo>
                  <a:pt x="0" y="240632"/>
                </a:moveTo>
                <a:cubicBezTo>
                  <a:pt x="28390" y="237793"/>
                  <a:pt x="137758" y="230808"/>
                  <a:pt x="180474" y="216569"/>
                </a:cubicBezTo>
                <a:cubicBezTo>
                  <a:pt x="329923" y="166754"/>
                  <a:pt x="116341" y="214959"/>
                  <a:pt x="288758" y="180474"/>
                </a:cubicBezTo>
                <a:cubicBezTo>
                  <a:pt x="300790" y="172453"/>
                  <a:pt x="313744" y="165668"/>
                  <a:pt x="324853" y="156411"/>
                </a:cubicBezTo>
                <a:cubicBezTo>
                  <a:pt x="337924" y="145518"/>
                  <a:pt x="346518" y="129334"/>
                  <a:pt x="360947" y="120316"/>
                </a:cubicBezTo>
                <a:cubicBezTo>
                  <a:pt x="379261" y="108869"/>
                  <a:pt x="401788" y="105912"/>
                  <a:pt x="421105" y="96253"/>
                </a:cubicBezTo>
                <a:cubicBezTo>
                  <a:pt x="434039" y="89786"/>
                  <a:pt x="445168" y="80211"/>
                  <a:pt x="457200" y="72190"/>
                </a:cubicBezTo>
                <a:cubicBezTo>
                  <a:pt x="465221" y="60158"/>
                  <a:pt x="469972" y="45128"/>
                  <a:pt x="481263" y="36095"/>
                </a:cubicBezTo>
                <a:cubicBezTo>
                  <a:pt x="543210" y="-13463"/>
                  <a:pt x="499422" y="59936"/>
                  <a:pt x="529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91134DA-A0B2-4F5B-9324-4514152A1FC9}"/>
              </a:ext>
            </a:extLst>
          </p:cNvPr>
          <p:cNvSpPr/>
          <p:nvPr/>
        </p:nvSpPr>
        <p:spPr>
          <a:xfrm>
            <a:off x="1395663" y="6809874"/>
            <a:ext cx="156411" cy="60158"/>
          </a:xfrm>
          <a:custGeom>
            <a:avLst/>
            <a:gdLst>
              <a:gd name="connsiteX0" fmla="*/ 156411 w 156411"/>
              <a:gd name="connsiteY0" fmla="*/ 0 h 60158"/>
              <a:gd name="connsiteX1" fmla="*/ 72190 w 156411"/>
              <a:gd name="connsiteY1" fmla="*/ 12031 h 60158"/>
              <a:gd name="connsiteX2" fmla="*/ 24063 w 156411"/>
              <a:gd name="connsiteY2" fmla="*/ 36094 h 60158"/>
              <a:gd name="connsiteX3" fmla="*/ 0 w 156411"/>
              <a:gd name="connsiteY3" fmla="*/ 60158 h 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411" h="60158">
                <a:moveTo>
                  <a:pt x="156411" y="0"/>
                </a:moveTo>
                <a:cubicBezTo>
                  <a:pt x="128337" y="4010"/>
                  <a:pt x="99549" y="4570"/>
                  <a:pt x="72190" y="12031"/>
                </a:cubicBezTo>
                <a:cubicBezTo>
                  <a:pt x="54886" y="16750"/>
                  <a:pt x="38986" y="26145"/>
                  <a:pt x="24063" y="36094"/>
                </a:cubicBezTo>
                <a:cubicBezTo>
                  <a:pt x="14625" y="42386"/>
                  <a:pt x="0" y="60158"/>
                  <a:pt x="0" y="60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41CA6C5-E177-442F-BCB0-8DDB7ACD0411}"/>
              </a:ext>
            </a:extLst>
          </p:cNvPr>
          <p:cNvSpPr/>
          <p:nvPr/>
        </p:nvSpPr>
        <p:spPr>
          <a:xfrm>
            <a:off x="-48126" y="4319337"/>
            <a:ext cx="108284" cy="0"/>
          </a:xfrm>
          <a:custGeom>
            <a:avLst/>
            <a:gdLst>
              <a:gd name="connsiteX0" fmla="*/ 108284 w 108284"/>
              <a:gd name="connsiteY0" fmla="*/ 0 h 0"/>
              <a:gd name="connsiteX1" fmla="*/ 0 w 10828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284">
                <a:moveTo>
                  <a:pt x="108284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D55F3B-A239-4364-892D-E03D2718A693}"/>
              </a:ext>
            </a:extLst>
          </p:cNvPr>
          <p:cNvCxnSpPr>
            <a:cxnSpLocks/>
          </p:cNvCxnSpPr>
          <p:nvPr/>
        </p:nvCxnSpPr>
        <p:spPr>
          <a:xfrm flipV="1">
            <a:off x="2872745" y="1572828"/>
            <a:ext cx="8882058" cy="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F9A8297-AEAC-42D7-956A-0EB3A7A524B6}"/>
              </a:ext>
            </a:extLst>
          </p:cNvPr>
          <p:cNvGrpSpPr/>
          <p:nvPr/>
        </p:nvGrpSpPr>
        <p:grpSpPr>
          <a:xfrm>
            <a:off x="2307918" y="1207727"/>
            <a:ext cx="838200" cy="1343023"/>
            <a:chOff x="1343025" y="2266950"/>
            <a:chExt cx="838200" cy="13430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987CE8-804E-469E-9B32-32F66F433335}"/>
                </a:ext>
              </a:extLst>
            </p:cNvPr>
            <p:cNvSpPr/>
            <p:nvPr/>
          </p:nvSpPr>
          <p:spPr>
            <a:xfrm>
              <a:off x="1657350" y="2266950"/>
              <a:ext cx="209550" cy="180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BF7F6B-BA77-475C-9A24-76382B13FDD2}"/>
                </a:ext>
              </a:extLst>
            </p:cNvPr>
            <p:cNvSpPr/>
            <p:nvPr/>
          </p:nvSpPr>
          <p:spPr>
            <a:xfrm>
              <a:off x="1866900" y="2300287"/>
              <a:ext cx="104775" cy="114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FD6D50-D61A-4A08-9414-598374200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025" y="2447925"/>
              <a:ext cx="342901" cy="116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1017EB-47DD-4C5C-A2DA-41BDF2EDA794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447924"/>
              <a:ext cx="314325" cy="1162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FB1652-EAF0-43B7-BAE5-8E919D95A548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1762125" y="2447925"/>
              <a:ext cx="104775" cy="904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2A6C99-69EA-4033-9254-1D6879AB29EF}"/>
              </a:ext>
            </a:extLst>
          </p:cNvPr>
          <p:cNvCxnSpPr>
            <a:cxnSpLocks/>
          </p:cNvCxnSpPr>
          <p:nvPr/>
        </p:nvCxnSpPr>
        <p:spPr>
          <a:xfrm>
            <a:off x="296219" y="2350731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8C39CB-7B04-4E4F-8022-962203BF9873}"/>
              </a:ext>
            </a:extLst>
          </p:cNvPr>
          <p:cNvCxnSpPr>
            <a:cxnSpLocks/>
          </p:cNvCxnSpPr>
          <p:nvPr/>
        </p:nvCxnSpPr>
        <p:spPr>
          <a:xfrm>
            <a:off x="11826697" y="2372161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DE3457-968C-4AD7-86BE-7E025453D1C0}"/>
              </a:ext>
            </a:extLst>
          </p:cNvPr>
          <p:cNvCxnSpPr/>
          <p:nvPr/>
        </p:nvCxnSpPr>
        <p:spPr>
          <a:xfrm>
            <a:off x="334326" y="2561048"/>
            <a:ext cx="240030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B31DDE-FF28-4FD3-929C-1390919C50FE}"/>
              </a:ext>
            </a:extLst>
          </p:cNvPr>
          <p:cNvCxnSpPr>
            <a:cxnSpLocks/>
          </p:cNvCxnSpPr>
          <p:nvPr/>
        </p:nvCxnSpPr>
        <p:spPr>
          <a:xfrm>
            <a:off x="2813693" y="2563995"/>
            <a:ext cx="8963967" cy="1132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7DFB99-6143-4FAC-9A53-181CD85CDD3F}"/>
              </a:ext>
            </a:extLst>
          </p:cNvPr>
          <p:cNvCxnSpPr>
            <a:cxnSpLocks/>
          </p:cNvCxnSpPr>
          <p:nvPr/>
        </p:nvCxnSpPr>
        <p:spPr>
          <a:xfrm>
            <a:off x="2787019" y="2372161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4BA257-E7F4-4562-9B27-FB1B80DDA189}"/>
              </a:ext>
            </a:extLst>
          </p:cNvPr>
          <p:cNvGrpSpPr/>
          <p:nvPr/>
        </p:nvGrpSpPr>
        <p:grpSpPr>
          <a:xfrm>
            <a:off x="2263144" y="4613660"/>
            <a:ext cx="838200" cy="1343023"/>
            <a:chOff x="1257302" y="1928815"/>
            <a:chExt cx="838200" cy="13430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F47CEE-70F7-4A0C-B095-067CB4570C8E}"/>
                </a:ext>
              </a:extLst>
            </p:cNvPr>
            <p:cNvSpPr/>
            <p:nvPr/>
          </p:nvSpPr>
          <p:spPr>
            <a:xfrm>
              <a:off x="1476377" y="1962153"/>
              <a:ext cx="104775" cy="114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FA2D938-CD04-4618-8173-40A10FB040D9}"/>
                </a:ext>
              </a:extLst>
            </p:cNvPr>
            <p:cNvGrpSpPr/>
            <p:nvPr/>
          </p:nvGrpSpPr>
          <p:grpSpPr>
            <a:xfrm>
              <a:off x="1257302" y="1928815"/>
              <a:ext cx="838200" cy="1343023"/>
              <a:chOff x="1257302" y="1928815"/>
              <a:chExt cx="838200" cy="1343023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EC6187-BA81-42DF-A164-BE23A7247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177" y="2109789"/>
                <a:ext cx="314325" cy="11620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A4349C-134B-4FF9-ADEE-966439E69B9A}"/>
                  </a:ext>
                </a:extLst>
              </p:cNvPr>
              <p:cNvSpPr/>
              <p:nvPr/>
            </p:nvSpPr>
            <p:spPr>
              <a:xfrm>
                <a:off x="1571627" y="1928815"/>
                <a:ext cx="209550" cy="1809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468E4D1-E130-4CFC-B4B6-C5D422B56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7302" y="2109790"/>
                <a:ext cx="342901" cy="116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892945-EBA5-477C-80B9-83707A73E730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1676402" y="2109790"/>
                <a:ext cx="104775" cy="904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D1E1E5-EAE5-4FBC-B05B-505E36ED67B0}"/>
              </a:ext>
            </a:extLst>
          </p:cNvPr>
          <p:cNvCxnSpPr/>
          <p:nvPr/>
        </p:nvCxnSpPr>
        <p:spPr>
          <a:xfrm>
            <a:off x="334326" y="5949543"/>
            <a:ext cx="240030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299A1B-A522-4F62-9A91-922AB7CCEAEA}"/>
              </a:ext>
            </a:extLst>
          </p:cNvPr>
          <p:cNvCxnSpPr>
            <a:cxnSpLocks/>
          </p:cNvCxnSpPr>
          <p:nvPr/>
        </p:nvCxnSpPr>
        <p:spPr>
          <a:xfrm>
            <a:off x="2840367" y="5966215"/>
            <a:ext cx="8963967" cy="1132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A91F2D4-D474-43FB-8F26-90B42B2C52AD}"/>
              </a:ext>
            </a:extLst>
          </p:cNvPr>
          <p:cNvGrpSpPr/>
          <p:nvPr/>
        </p:nvGrpSpPr>
        <p:grpSpPr>
          <a:xfrm>
            <a:off x="11775729" y="257208"/>
            <a:ext cx="95230" cy="2093523"/>
            <a:chOff x="11819563" y="478521"/>
            <a:chExt cx="95230" cy="20935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8312F5-2B3E-4EF0-8D1B-A2CC28341D2D}"/>
                </a:ext>
              </a:extLst>
            </p:cNvPr>
            <p:cNvSpPr/>
            <p:nvPr/>
          </p:nvSpPr>
          <p:spPr>
            <a:xfrm>
              <a:off x="11826706" y="478521"/>
              <a:ext cx="81912" cy="2093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6D753AB-4D92-4815-A188-7A53383E0F7E}"/>
                </a:ext>
              </a:extLst>
            </p:cNvPr>
            <p:cNvGrpSpPr/>
            <p:nvPr/>
          </p:nvGrpSpPr>
          <p:grpSpPr>
            <a:xfrm>
              <a:off x="11819563" y="532941"/>
              <a:ext cx="88105" cy="471488"/>
              <a:chOff x="11823854" y="257175"/>
              <a:chExt cx="88105" cy="47148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F7C7B4E-1F13-4FD2-A647-2277863F5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8A163F-F6E5-464E-9129-92F6DDB22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ABB59C1-39A1-452B-841C-35D5E2B0F9FF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E3128D8-DC30-4CAB-BA2A-A9F753496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BF403A2-CB7E-4548-A498-10ED8205AB81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D2E47C2-6135-49B5-A0FB-778CEF0F6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7295EC-6DFC-413C-859F-7A8B80EEC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C761385-8B2F-4D09-8860-1A080F496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4931D3B-26F8-4F7A-BB71-0E4C635C07B8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78D452C-3A6E-42C3-A6B5-6AE399462727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8DEEDFE-5D70-4E38-9B47-8EF090B4A981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5E2570F-1815-44B9-BE17-D0F30140B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4ED053A-9992-4E42-AF97-7E2F5C197FE6}"/>
                </a:ext>
              </a:extLst>
            </p:cNvPr>
            <p:cNvGrpSpPr/>
            <p:nvPr/>
          </p:nvGrpSpPr>
          <p:grpSpPr>
            <a:xfrm>
              <a:off x="11820507" y="1050564"/>
              <a:ext cx="88105" cy="471488"/>
              <a:chOff x="11823854" y="257175"/>
              <a:chExt cx="88105" cy="471488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E1D2C8F-2ED8-4D69-BA65-EB52AA69D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EA30CC6-C246-4AF6-9BCF-8685C6C61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01CE9BF-9EA6-40E9-A3C8-E2A85B31D9EB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B5C6AA0-F405-48B1-98C5-CAE13795A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0529256-F58F-46BF-893D-FD904E6FEEA2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DEC883B-3C99-4149-84A8-17D8DF86B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8EC684A-441F-4999-A9B0-365111090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322050C-06CA-4230-A54E-644945FA6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F8429B0-432F-4017-ACA1-613CA07FF524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48CD398-AEF5-46A6-ABEA-34B4160821D9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8A23EF4-DDFA-4B4F-AED7-6AADDF33244D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3B55E5D-B1F9-4E4E-BC2F-0AA4A4EC9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8BC3D41-9002-41B5-98B5-2A5667D2B7DE}"/>
                </a:ext>
              </a:extLst>
            </p:cNvPr>
            <p:cNvGrpSpPr/>
            <p:nvPr/>
          </p:nvGrpSpPr>
          <p:grpSpPr>
            <a:xfrm>
              <a:off x="11819563" y="1578602"/>
              <a:ext cx="88105" cy="471488"/>
              <a:chOff x="11823854" y="257175"/>
              <a:chExt cx="88105" cy="471488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92BCBB7-7BE6-4F9E-B41F-04C778C4E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351CFCB-2AF2-41C7-8097-6DA3A3BF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2193F5-A197-4697-9120-9E049D673CD2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7ADC8EB-C1BD-4674-8B02-9257FA82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5EE0D89-403A-40B2-9180-CED4CAF19FE4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FF44EBF-D793-4B34-8D54-3487AFFF3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C616473-E91E-4D05-BABD-537ED6BB6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CFED9D2-E914-4DE1-ADDC-D3DC5D63C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BDF0E27-6BD5-45BD-85CA-F827EEECCDDF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F7981B8-E696-4A39-93FB-C606BED1AC79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53D3790-A6EB-484E-8B3A-44D5A02790A3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85FF3EE-5A28-4B86-B691-BE5D734DA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FC065E1-03DC-4E28-9B0D-11996C8A8D9B}"/>
                </a:ext>
              </a:extLst>
            </p:cNvPr>
            <p:cNvGrpSpPr/>
            <p:nvPr/>
          </p:nvGrpSpPr>
          <p:grpSpPr>
            <a:xfrm>
              <a:off x="11826688" y="2093556"/>
              <a:ext cx="88105" cy="471488"/>
              <a:chOff x="11823854" y="257175"/>
              <a:chExt cx="88105" cy="47148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E06078A-522F-4B34-9F97-9F5D4221F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FC1C0E5-790D-4EF7-B98B-8F66647B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6980214-808B-445E-8D9B-272795A20420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08D9440-7849-462A-A3F2-3C39D8C81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AC1D29-4580-4A06-889A-B8A3941C1DC0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6ACEAE3-2832-4678-B907-2541BBC39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38AF532-E1E4-4582-B1B9-E1EA2E576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A2DCE7D-4D27-4FB2-AB32-31712FBBC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1AD3A3C-A582-4BD1-9445-0F1AA2CC5592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1848CA-D278-4407-BBE2-C2DF82C1E049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0A74535-1A00-417D-967E-92254E6EE276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FB89FB4-D8E1-4CEC-8510-0518DCEC5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B16AB5-E3D5-4AB5-A65B-A5A6069E3913}"/>
              </a:ext>
            </a:extLst>
          </p:cNvPr>
          <p:cNvGrpSpPr/>
          <p:nvPr/>
        </p:nvGrpSpPr>
        <p:grpSpPr>
          <a:xfrm>
            <a:off x="248613" y="3653556"/>
            <a:ext cx="95230" cy="2093523"/>
            <a:chOff x="11819563" y="478521"/>
            <a:chExt cx="95230" cy="209352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414C460-13C6-498A-8DBB-E290430D8C95}"/>
                </a:ext>
              </a:extLst>
            </p:cNvPr>
            <p:cNvSpPr/>
            <p:nvPr/>
          </p:nvSpPr>
          <p:spPr>
            <a:xfrm>
              <a:off x="11826706" y="478521"/>
              <a:ext cx="81912" cy="2093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BCE5008-A63B-4488-AC81-1C90B7BA1A89}"/>
                </a:ext>
              </a:extLst>
            </p:cNvPr>
            <p:cNvGrpSpPr/>
            <p:nvPr/>
          </p:nvGrpSpPr>
          <p:grpSpPr>
            <a:xfrm>
              <a:off x="11819563" y="532941"/>
              <a:ext cx="88105" cy="471488"/>
              <a:chOff x="11823854" y="257175"/>
              <a:chExt cx="88105" cy="471488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DBE4E4D4-4E9B-4D23-9D07-187D79889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E075A5DE-1059-433C-A922-4B4685F79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AD82626-DE84-4E27-9E29-543F263BE1BB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CA37F3D-3535-4C26-A84B-BB645761F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10A0CD6-A474-430D-B9C1-2CE5FEAC53B2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511089E-90F1-4634-8DC7-2E1CFE8FA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502A954-6D44-43D9-A838-354CD8D0E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218CA4E2-5F61-471D-899B-CD47E7FD4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FAFCC23-5DCF-4D7B-9A47-10FDF02AB2CB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53315763-5CFD-41E8-BDD5-ECD771F688F7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EEA2FB7-A7C9-4DB5-BD77-7AA6C4C8439C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12B929E-D50C-4B39-93F3-F29DAE476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40EBD50-6A61-463D-B9CB-627BFA227432}"/>
                </a:ext>
              </a:extLst>
            </p:cNvPr>
            <p:cNvGrpSpPr/>
            <p:nvPr/>
          </p:nvGrpSpPr>
          <p:grpSpPr>
            <a:xfrm>
              <a:off x="11820507" y="1050564"/>
              <a:ext cx="88105" cy="471488"/>
              <a:chOff x="11823854" y="257175"/>
              <a:chExt cx="88105" cy="47148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0BD68CD-0CDF-4903-9CB1-6819ED94B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F469A64-B85D-4651-8FF8-96D77D8B0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A676CE9-9907-4C67-B2E0-AB93ACA60FE4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03800E2-78C1-4998-B2FD-948E77BBD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C1965D7-9E9E-466F-BA9F-D425FEFECAB2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5091FAE-AC99-4BD7-91D1-23AD91E7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C82945D-CA5C-4071-AEA5-4C1DAD7A0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F468E11-675F-484D-857A-140A71734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B22121D5-17D2-4668-B585-7415971B1E14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1028C26-1588-49B2-9008-943F7CF70E31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FEBDDFC-D8F4-49D2-B9F9-AC3513BF0D5E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2D65ABA-2A45-4A5A-B165-3EE8F5F7B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7C288FD-9A18-437A-8C7D-0DCF1A2F31BF}"/>
                </a:ext>
              </a:extLst>
            </p:cNvPr>
            <p:cNvGrpSpPr/>
            <p:nvPr/>
          </p:nvGrpSpPr>
          <p:grpSpPr>
            <a:xfrm>
              <a:off x="11819563" y="1578602"/>
              <a:ext cx="88105" cy="471488"/>
              <a:chOff x="11823854" y="257175"/>
              <a:chExt cx="88105" cy="471488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1130940-1CDC-4BFE-8E8D-B4B63E882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79AEBC4-EDAE-4A88-A09E-18978DDC6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FF8FA2A-C7D5-41FF-9BF5-17EF99CF44C1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33EA7BB-A058-41AA-A2AD-60606070A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BA2C587-94B1-434C-A51D-6639464C1AF1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92A07E7-35C5-4526-B4EC-ED2B6C914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2D5C094-B97D-4091-8F79-A9994061C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EC6AB73-C6E9-4503-B584-156F5ADC9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25C509C-9CBB-49EC-8701-07E779A71EE2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46DC10C-CCA4-4D5F-87FF-77162E558708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C638E78-CF8E-4FE6-9371-B7E1BF2B0957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32187A2-4B2B-40BA-95AE-F0B15107C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82DFB1A-0840-47C0-884D-C4B2842BD22F}"/>
                </a:ext>
              </a:extLst>
            </p:cNvPr>
            <p:cNvGrpSpPr/>
            <p:nvPr/>
          </p:nvGrpSpPr>
          <p:grpSpPr>
            <a:xfrm>
              <a:off x="11826688" y="2093556"/>
              <a:ext cx="88105" cy="471488"/>
              <a:chOff x="11823854" y="257175"/>
              <a:chExt cx="88105" cy="471488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3FF656D-CDDA-4FF9-B4B4-60563FCB2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81AD060-90EB-4130-9A7B-804C043B5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AF46C76-ED9C-45BF-93A6-93A3CA1406FC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E5993CD-03BE-4F6F-927C-05658235E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9186973-86EB-44AF-8775-D02A274FF869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7A3D798-DEE4-4C0D-B37A-04B208329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E78845E-2764-41BF-9AB5-7F6DE68C5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D4F8532-1E5A-49B2-B186-1EADFE3E8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F85B23F-97B8-438D-85A7-73F289C2E4A0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F8E9D49-36B1-4196-8300-626EEF129288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50E5A30-CCB5-4F4F-8717-C1AD5D742D57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1849E84-841D-4675-9300-632EA32E4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B3E0425-959F-4FE6-B84C-F0395BB75571}"/>
              </a:ext>
            </a:extLst>
          </p:cNvPr>
          <p:cNvCxnSpPr>
            <a:cxnSpLocks/>
          </p:cNvCxnSpPr>
          <p:nvPr/>
        </p:nvCxnSpPr>
        <p:spPr>
          <a:xfrm>
            <a:off x="305753" y="5759050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8E6BE8F-6EA0-4178-ABE8-45A156EFBD1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34327" y="4700318"/>
            <a:ext cx="2147892" cy="3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45FF0E3-A98F-49F2-88D6-716ADE6C82D1}"/>
              </a:ext>
            </a:extLst>
          </p:cNvPr>
          <p:cNvCxnSpPr>
            <a:cxnSpLocks/>
          </p:cNvCxnSpPr>
          <p:nvPr/>
        </p:nvCxnSpPr>
        <p:spPr>
          <a:xfrm>
            <a:off x="2792738" y="5759050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C00139C-D6EB-437F-968C-7BF62CE209B7}"/>
              </a:ext>
            </a:extLst>
          </p:cNvPr>
          <p:cNvCxnSpPr>
            <a:cxnSpLocks/>
          </p:cNvCxnSpPr>
          <p:nvPr/>
        </p:nvCxnSpPr>
        <p:spPr>
          <a:xfrm>
            <a:off x="11885713" y="5777505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3C9A132-EEC7-4428-A48F-19FE1FDC6891}"/>
              </a:ext>
            </a:extLst>
          </p:cNvPr>
          <p:cNvSpPr txBox="1"/>
          <p:nvPr/>
        </p:nvSpPr>
        <p:spPr>
          <a:xfrm>
            <a:off x="101333" y="262721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0315E24-C9EE-4578-AB37-2FDBF8533F8E}"/>
              </a:ext>
            </a:extLst>
          </p:cNvPr>
          <p:cNvSpPr txBox="1"/>
          <p:nvPr/>
        </p:nvSpPr>
        <p:spPr>
          <a:xfrm>
            <a:off x="11623677" y="2780899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637E6B6-028E-40C9-AF50-901CB62BAB07}"/>
              </a:ext>
            </a:extLst>
          </p:cNvPr>
          <p:cNvSpPr txBox="1"/>
          <p:nvPr/>
        </p:nvSpPr>
        <p:spPr>
          <a:xfrm>
            <a:off x="2576865" y="26289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5181A17-5EF8-44FA-9972-CB1DF701C29E}"/>
              </a:ext>
            </a:extLst>
          </p:cNvPr>
          <p:cNvSpPr/>
          <p:nvPr/>
        </p:nvSpPr>
        <p:spPr>
          <a:xfrm>
            <a:off x="11664158" y="6044800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BCE5549-299A-479B-8AB6-793961880CDB}"/>
              </a:ext>
            </a:extLst>
          </p:cNvPr>
          <p:cNvSpPr/>
          <p:nvPr/>
        </p:nvSpPr>
        <p:spPr>
          <a:xfrm>
            <a:off x="2576865" y="6093401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C5A80B8-07D8-49F9-B66C-5FD235CD0424}"/>
              </a:ext>
            </a:extLst>
          </p:cNvPr>
          <p:cNvSpPr/>
          <p:nvPr/>
        </p:nvSpPr>
        <p:spPr>
          <a:xfrm>
            <a:off x="116092" y="6065279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E787D53-9C73-431C-B75A-FC9C79211C24}"/>
              </a:ext>
            </a:extLst>
          </p:cNvPr>
          <p:cNvSpPr/>
          <p:nvPr/>
        </p:nvSpPr>
        <p:spPr>
          <a:xfrm>
            <a:off x="5885846" y="32443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7D0B0B8-DF2F-4E23-BF4B-3B15B98CE7E5}"/>
              </a:ext>
            </a:extLst>
          </p:cNvPr>
          <p:cNvSpPr/>
          <p:nvPr/>
        </p:nvSpPr>
        <p:spPr>
          <a:xfrm>
            <a:off x="5885846" y="32443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8719100-E52E-4680-B4BE-0092F14A2593}"/>
              </a:ext>
            </a:extLst>
          </p:cNvPr>
          <p:cNvSpPr/>
          <p:nvPr/>
        </p:nvSpPr>
        <p:spPr>
          <a:xfrm>
            <a:off x="5885846" y="32443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3DBC133-FAA5-4111-9FD0-D760BACC239B}"/>
              </a:ext>
            </a:extLst>
          </p:cNvPr>
          <p:cNvSpPr/>
          <p:nvPr/>
        </p:nvSpPr>
        <p:spPr>
          <a:xfrm>
            <a:off x="813112" y="5681498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 feet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00AA796-0EEA-4001-B156-489807B7EF06}"/>
              </a:ext>
            </a:extLst>
          </p:cNvPr>
          <p:cNvSpPr/>
          <p:nvPr/>
        </p:nvSpPr>
        <p:spPr>
          <a:xfrm>
            <a:off x="813716" y="2211309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 feet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F01417-02DB-41F1-B43F-2DE99B5837C4}"/>
              </a:ext>
            </a:extLst>
          </p:cNvPr>
          <p:cNvSpPr/>
          <p:nvPr/>
        </p:nvSpPr>
        <p:spPr>
          <a:xfrm>
            <a:off x="6274294" y="5522557"/>
            <a:ext cx="112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100 feet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3CB3798-0F9C-4977-A7B2-57D4CB66856A}"/>
              </a:ext>
            </a:extLst>
          </p:cNvPr>
          <p:cNvSpPr/>
          <p:nvPr/>
        </p:nvSpPr>
        <p:spPr>
          <a:xfrm>
            <a:off x="6157275" y="2189897"/>
            <a:ext cx="112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100 feet</a:t>
            </a:r>
          </a:p>
        </p:txBody>
      </p:sp>
    </p:spTree>
    <p:extLst>
      <p:ext uri="{BB962C8B-B14F-4D97-AF65-F5344CB8AC3E}">
        <p14:creationId xmlns:p14="http://schemas.microsoft.com/office/powerpoint/2010/main" val="397051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7D402E6-A04C-4999-8EFF-B79C7FD3AE5F}"/>
              </a:ext>
            </a:extLst>
          </p:cNvPr>
          <p:cNvGrpSpPr/>
          <p:nvPr/>
        </p:nvGrpSpPr>
        <p:grpSpPr>
          <a:xfrm>
            <a:off x="2071689" y="4953001"/>
            <a:ext cx="1295400" cy="1676400"/>
            <a:chOff x="1095375" y="4000500"/>
            <a:chExt cx="1295400" cy="1676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CF112-584F-4D79-BB5C-0D80D35EA67C}"/>
                </a:ext>
              </a:extLst>
            </p:cNvPr>
            <p:cNvSpPr/>
            <p:nvPr/>
          </p:nvSpPr>
          <p:spPr>
            <a:xfrm>
              <a:off x="1657350" y="4000500"/>
              <a:ext cx="209550" cy="180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BBBEA-6316-4973-8E1C-000EB7574B1D}"/>
                </a:ext>
              </a:extLst>
            </p:cNvPr>
            <p:cNvSpPr/>
            <p:nvPr/>
          </p:nvSpPr>
          <p:spPr>
            <a:xfrm>
              <a:off x="1866900" y="4033837"/>
              <a:ext cx="104775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D8862D5-04E5-4250-A903-919E76BBA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5375" y="4181475"/>
              <a:ext cx="590552" cy="1476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7DBB34-9DF9-48B6-A817-AD7D6AB7DFF9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4181474"/>
              <a:ext cx="523875" cy="1495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394984-7F9D-41B0-B177-CFA274CF73E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762125" y="4181475"/>
              <a:ext cx="104775" cy="1247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BA99F8-B2BF-423B-8EEB-A1F47E6EB958}"/>
              </a:ext>
            </a:extLst>
          </p:cNvPr>
          <p:cNvGrpSpPr/>
          <p:nvPr/>
        </p:nvGrpSpPr>
        <p:grpSpPr>
          <a:xfrm>
            <a:off x="2295528" y="1650212"/>
            <a:ext cx="838200" cy="1343023"/>
            <a:chOff x="1257302" y="1928815"/>
            <a:chExt cx="838200" cy="134302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81B3AC-C2B3-4B3A-8C00-26BD3928ED25}"/>
                </a:ext>
              </a:extLst>
            </p:cNvPr>
            <p:cNvSpPr/>
            <p:nvPr/>
          </p:nvSpPr>
          <p:spPr>
            <a:xfrm>
              <a:off x="1476377" y="1962153"/>
              <a:ext cx="104775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4F07CFB-9C6B-46C7-964B-EA3F8CE53951}"/>
                </a:ext>
              </a:extLst>
            </p:cNvPr>
            <p:cNvGrpSpPr/>
            <p:nvPr/>
          </p:nvGrpSpPr>
          <p:grpSpPr>
            <a:xfrm>
              <a:off x="1257302" y="1928815"/>
              <a:ext cx="838200" cy="1343023"/>
              <a:chOff x="1257302" y="1928815"/>
              <a:chExt cx="838200" cy="134302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E41CCF6-D7D5-436B-8105-57036B685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177" y="2109789"/>
                <a:ext cx="314325" cy="11620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2A7AA5-66F4-45DE-9D1B-301DF526B17F}"/>
                  </a:ext>
                </a:extLst>
              </p:cNvPr>
              <p:cNvSpPr/>
              <p:nvPr/>
            </p:nvSpPr>
            <p:spPr>
              <a:xfrm>
                <a:off x="1571627" y="1928815"/>
                <a:ext cx="209550" cy="180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9E7CF83-7BB0-48CE-BD0E-A1A4C20C4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7302" y="2109790"/>
                <a:ext cx="342901" cy="116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770C1E5-3B5D-4EA7-9BF1-FAE6FB818AC3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>
                <a:off x="1676402" y="2109790"/>
                <a:ext cx="104775" cy="904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0FB5D9-255C-481E-97A8-203723D30EA5}"/>
              </a:ext>
            </a:extLst>
          </p:cNvPr>
          <p:cNvGrpSpPr/>
          <p:nvPr/>
        </p:nvGrpSpPr>
        <p:grpSpPr>
          <a:xfrm>
            <a:off x="2071689" y="3164678"/>
            <a:ext cx="1295400" cy="1676400"/>
            <a:chOff x="2052639" y="4981573"/>
            <a:chExt cx="1295400" cy="16764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DD9C05-8DCF-4E43-ACF7-4E6D8F5E300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164" y="5162547"/>
              <a:ext cx="523875" cy="1495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381031-45A9-4DF2-B9EB-10F2B5E4054B}"/>
                </a:ext>
              </a:extLst>
            </p:cNvPr>
            <p:cNvSpPr/>
            <p:nvPr/>
          </p:nvSpPr>
          <p:spPr>
            <a:xfrm>
              <a:off x="2614614" y="4981573"/>
              <a:ext cx="209550" cy="180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EDCA2E-9D0D-4804-A205-57E0C54CD87A}"/>
                </a:ext>
              </a:extLst>
            </p:cNvPr>
            <p:cNvSpPr/>
            <p:nvPr/>
          </p:nvSpPr>
          <p:spPr>
            <a:xfrm>
              <a:off x="2509839" y="5014911"/>
              <a:ext cx="104775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FCB64FD-F054-4244-B2D2-6715894F0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2639" y="5162548"/>
              <a:ext cx="590552" cy="1476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B2E99A-2FB5-44BB-9D0C-965B1D9A6A1A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2719389" y="5162548"/>
              <a:ext cx="104775" cy="1247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902BD6-0678-49A1-9AE1-0EFF3D78F51E}"/>
              </a:ext>
            </a:extLst>
          </p:cNvPr>
          <p:cNvCxnSpPr>
            <a:cxnSpLocks/>
          </p:cNvCxnSpPr>
          <p:nvPr/>
        </p:nvCxnSpPr>
        <p:spPr>
          <a:xfrm>
            <a:off x="295275" y="2707485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A13AD0-F348-4C6D-BE3B-B91E4EB32131}"/>
              </a:ext>
            </a:extLst>
          </p:cNvPr>
          <p:cNvCxnSpPr>
            <a:cxnSpLocks/>
          </p:cNvCxnSpPr>
          <p:nvPr/>
        </p:nvCxnSpPr>
        <p:spPr>
          <a:xfrm>
            <a:off x="11834807" y="2805118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C9ADB8-769C-4F00-9B66-D98BD5C81127}"/>
              </a:ext>
            </a:extLst>
          </p:cNvPr>
          <p:cNvCxnSpPr>
            <a:cxnSpLocks/>
          </p:cNvCxnSpPr>
          <p:nvPr/>
        </p:nvCxnSpPr>
        <p:spPr>
          <a:xfrm>
            <a:off x="2786067" y="2812258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3AE3B9-85EE-4AD6-BEE3-97B3A65C14C5}"/>
              </a:ext>
            </a:extLst>
          </p:cNvPr>
          <p:cNvCxnSpPr>
            <a:cxnSpLocks/>
          </p:cNvCxnSpPr>
          <p:nvPr/>
        </p:nvCxnSpPr>
        <p:spPr>
          <a:xfrm>
            <a:off x="295275" y="6422226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432501-7BF9-4C60-9A70-83B7CA8C92C1}"/>
              </a:ext>
            </a:extLst>
          </p:cNvPr>
          <p:cNvCxnSpPr>
            <a:cxnSpLocks/>
          </p:cNvCxnSpPr>
          <p:nvPr/>
        </p:nvCxnSpPr>
        <p:spPr>
          <a:xfrm>
            <a:off x="285750" y="4593425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30A7BE-C7E7-49E0-AD3E-0D8707C2121A}"/>
              </a:ext>
            </a:extLst>
          </p:cNvPr>
          <p:cNvCxnSpPr>
            <a:cxnSpLocks/>
          </p:cNvCxnSpPr>
          <p:nvPr/>
        </p:nvCxnSpPr>
        <p:spPr>
          <a:xfrm>
            <a:off x="11824333" y="4593425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49C2C7-3C4C-4FE9-A027-DAE820F2DA8E}"/>
              </a:ext>
            </a:extLst>
          </p:cNvPr>
          <p:cNvCxnSpPr>
            <a:cxnSpLocks/>
          </p:cNvCxnSpPr>
          <p:nvPr/>
        </p:nvCxnSpPr>
        <p:spPr>
          <a:xfrm>
            <a:off x="2824163" y="6422226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6A149C-EB59-4700-B2F3-39F0B6333212}"/>
              </a:ext>
            </a:extLst>
          </p:cNvPr>
          <p:cNvCxnSpPr>
            <a:cxnSpLocks/>
          </p:cNvCxnSpPr>
          <p:nvPr/>
        </p:nvCxnSpPr>
        <p:spPr>
          <a:xfrm>
            <a:off x="2762258" y="4650575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B84C071-F1EE-4252-9434-90455CC84265}"/>
              </a:ext>
            </a:extLst>
          </p:cNvPr>
          <p:cNvCxnSpPr>
            <a:cxnSpLocks/>
          </p:cNvCxnSpPr>
          <p:nvPr/>
        </p:nvCxnSpPr>
        <p:spPr>
          <a:xfrm>
            <a:off x="11824333" y="6460327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EAAD1D1-A8F1-4C89-9059-B2BC03120146}"/>
              </a:ext>
            </a:extLst>
          </p:cNvPr>
          <p:cNvSpPr/>
          <p:nvPr/>
        </p:nvSpPr>
        <p:spPr>
          <a:xfrm>
            <a:off x="272415" y="1628782"/>
            <a:ext cx="45719" cy="12501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2E729-3612-4A30-9ED8-6015D5F2FD1B}"/>
              </a:ext>
            </a:extLst>
          </p:cNvPr>
          <p:cNvSpPr/>
          <p:nvPr/>
        </p:nvSpPr>
        <p:spPr>
          <a:xfrm>
            <a:off x="262890" y="3115873"/>
            <a:ext cx="45719" cy="16775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16BA9E-48BE-49E4-A5FF-D088DD029CA2}"/>
              </a:ext>
            </a:extLst>
          </p:cNvPr>
          <p:cNvSpPr/>
          <p:nvPr/>
        </p:nvSpPr>
        <p:spPr>
          <a:xfrm>
            <a:off x="11788136" y="4952714"/>
            <a:ext cx="45719" cy="16930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ECDB59-A16F-486E-AF90-4422E2EB45F8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05755" y="1740700"/>
            <a:ext cx="2208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87E1BF-44A4-4E03-B830-AA9837066CB9}"/>
              </a:ext>
            </a:extLst>
          </p:cNvPr>
          <p:cNvCxnSpPr>
            <a:cxnSpLocks/>
          </p:cNvCxnSpPr>
          <p:nvPr/>
        </p:nvCxnSpPr>
        <p:spPr>
          <a:xfrm flipH="1">
            <a:off x="318134" y="3243265"/>
            <a:ext cx="2208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CF7201-3CC0-40B4-892C-D87075BB31F5}"/>
              </a:ext>
            </a:extLst>
          </p:cNvPr>
          <p:cNvCxnSpPr>
            <a:cxnSpLocks/>
          </p:cNvCxnSpPr>
          <p:nvPr/>
        </p:nvCxnSpPr>
        <p:spPr>
          <a:xfrm>
            <a:off x="2976565" y="5050057"/>
            <a:ext cx="8811575" cy="10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D1F708-131B-49D2-A184-B0BEC543DDF7}"/>
              </a:ext>
            </a:extLst>
          </p:cNvPr>
          <p:cNvCxnSpPr>
            <a:cxnSpLocks/>
          </p:cNvCxnSpPr>
          <p:nvPr/>
        </p:nvCxnSpPr>
        <p:spPr>
          <a:xfrm>
            <a:off x="2728917" y="1343033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253F13A-E661-406A-AA7B-C2617ABCB701}"/>
              </a:ext>
            </a:extLst>
          </p:cNvPr>
          <p:cNvCxnSpPr/>
          <p:nvPr/>
        </p:nvCxnSpPr>
        <p:spPr>
          <a:xfrm flipV="1">
            <a:off x="314323" y="1590673"/>
            <a:ext cx="11449051" cy="9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2F9C28-B1E2-4761-AEAA-5B65AB3B341C}"/>
              </a:ext>
            </a:extLst>
          </p:cNvPr>
          <p:cNvCxnSpPr/>
          <p:nvPr/>
        </p:nvCxnSpPr>
        <p:spPr>
          <a:xfrm>
            <a:off x="361953" y="2850360"/>
            <a:ext cx="24003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494F60E-5B72-4AF8-84D9-B1332A14EECF}"/>
              </a:ext>
            </a:extLst>
          </p:cNvPr>
          <p:cNvCxnSpPr>
            <a:cxnSpLocks/>
          </p:cNvCxnSpPr>
          <p:nvPr/>
        </p:nvCxnSpPr>
        <p:spPr>
          <a:xfrm flipV="1">
            <a:off x="289556" y="2968226"/>
            <a:ext cx="11475719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F771D1E-257B-460B-861C-806D61A0481E}"/>
              </a:ext>
            </a:extLst>
          </p:cNvPr>
          <p:cNvCxnSpPr/>
          <p:nvPr/>
        </p:nvCxnSpPr>
        <p:spPr>
          <a:xfrm flipV="1">
            <a:off x="190498" y="6688350"/>
            <a:ext cx="11449051" cy="9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3A4001E-04C5-4AAC-9E18-C433D995FA53}"/>
              </a:ext>
            </a:extLst>
          </p:cNvPr>
          <p:cNvCxnSpPr/>
          <p:nvPr/>
        </p:nvCxnSpPr>
        <p:spPr>
          <a:xfrm flipV="1">
            <a:off x="262888" y="4800029"/>
            <a:ext cx="11449051" cy="9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69EA9B-BDB7-465A-8F73-D4AEF2A664EB}"/>
              </a:ext>
            </a:extLst>
          </p:cNvPr>
          <p:cNvCxnSpPr/>
          <p:nvPr/>
        </p:nvCxnSpPr>
        <p:spPr>
          <a:xfrm>
            <a:off x="361952" y="6434136"/>
            <a:ext cx="24003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A76C60-41B1-4B95-BFD0-1971B12D37D2}"/>
              </a:ext>
            </a:extLst>
          </p:cNvPr>
          <p:cNvCxnSpPr/>
          <p:nvPr/>
        </p:nvCxnSpPr>
        <p:spPr>
          <a:xfrm>
            <a:off x="338134" y="4650575"/>
            <a:ext cx="24003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94710F4-D7EF-4F54-838D-FE585B0A84CD}"/>
              </a:ext>
            </a:extLst>
          </p:cNvPr>
          <p:cNvGrpSpPr/>
          <p:nvPr/>
        </p:nvGrpSpPr>
        <p:grpSpPr>
          <a:xfrm>
            <a:off x="285750" y="0"/>
            <a:ext cx="11580492" cy="1637121"/>
            <a:chOff x="285750" y="0"/>
            <a:chExt cx="11580492" cy="163712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775E28E-2A20-41E1-BED8-D69D9ACA1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42" y="391728"/>
              <a:ext cx="8882058" cy="109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2834A6-270C-4942-97B0-90E5053A956B}"/>
                </a:ext>
              </a:extLst>
            </p:cNvPr>
            <p:cNvGrpSpPr/>
            <p:nvPr/>
          </p:nvGrpSpPr>
          <p:grpSpPr>
            <a:xfrm>
              <a:off x="2243141" y="294098"/>
              <a:ext cx="838200" cy="1343023"/>
              <a:chOff x="1343025" y="2266950"/>
              <a:chExt cx="838200" cy="13430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14CBF8-A9BF-4C7E-BEAB-1279EFA0CA8C}"/>
                  </a:ext>
                </a:extLst>
              </p:cNvPr>
              <p:cNvSpPr/>
              <p:nvPr/>
            </p:nvSpPr>
            <p:spPr>
              <a:xfrm>
                <a:off x="1657350" y="2266950"/>
                <a:ext cx="209550" cy="180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F92972-D6FE-4317-9058-6A128F298B3D}"/>
                  </a:ext>
                </a:extLst>
              </p:cNvPr>
              <p:cNvSpPr/>
              <p:nvPr/>
            </p:nvSpPr>
            <p:spPr>
              <a:xfrm>
                <a:off x="1866900" y="2300287"/>
                <a:ext cx="104775" cy="114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B854FD6-E202-477D-917B-71EC39570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3025" y="2447925"/>
                <a:ext cx="342901" cy="116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5FC38AC-EBE1-415C-B1FB-212BD0AD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6900" y="2447924"/>
                <a:ext cx="314325" cy="11620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073D419-FF5C-4C15-8536-8E95F1A0CB11}"/>
                  </a:ext>
                </a:extLst>
              </p:cNvPr>
              <p:cNvCxnSpPr>
                <a:stCxn id="4" idx="2"/>
              </p:cNvCxnSpPr>
              <p:nvPr/>
            </p:nvCxnSpPr>
            <p:spPr>
              <a:xfrm>
                <a:off x="1762125" y="2447925"/>
                <a:ext cx="104775" cy="904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2F7ED84-D1BC-4FB8-BF6F-0A12CF17A99B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" y="1333500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901CA95-1346-41C1-87AA-E8DF8316042D}"/>
                </a:ext>
              </a:extLst>
            </p:cNvPr>
            <p:cNvCxnSpPr>
              <a:cxnSpLocks/>
            </p:cNvCxnSpPr>
            <p:nvPr/>
          </p:nvCxnSpPr>
          <p:spPr>
            <a:xfrm>
              <a:off x="11844332" y="1343033"/>
              <a:ext cx="0" cy="2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3D16DF-AE97-473F-AFA5-3C7452770278}"/>
                </a:ext>
              </a:extLst>
            </p:cNvPr>
            <p:cNvSpPr/>
            <p:nvPr/>
          </p:nvSpPr>
          <p:spPr>
            <a:xfrm>
              <a:off x="11820523" y="0"/>
              <a:ext cx="45719" cy="1524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89AC966-F3D4-4E9A-BE0C-288F88FD0152}"/>
                </a:ext>
              </a:extLst>
            </p:cNvPr>
            <p:cNvCxnSpPr/>
            <p:nvPr/>
          </p:nvCxnSpPr>
          <p:spPr>
            <a:xfrm>
              <a:off x="314323" y="1379948"/>
              <a:ext cx="240030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17D70A-A42D-4EFA-9FDA-5547C2565FDD}"/>
                </a:ext>
              </a:extLst>
            </p:cNvPr>
            <p:cNvCxnSpPr>
              <a:cxnSpLocks/>
            </p:cNvCxnSpPr>
            <p:nvPr/>
          </p:nvCxnSpPr>
          <p:spPr>
            <a:xfrm>
              <a:off x="2793690" y="1382895"/>
              <a:ext cx="8963967" cy="113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390895E-D178-4D99-846F-090ACA118185}"/>
              </a:ext>
            </a:extLst>
          </p:cNvPr>
          <p:cNvCxnSpPr>
            <a:cxnSpLocks/>
          </p:cNvCxnSpPr>
          <p:nvPr/>
        </p:nvCxnSpPr>
        <p:spPr>
          <a:xfrm>
            <a:off x="2822266" y="2830396"/>
            <a:ext cx="8963967" cy="11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807E82A-9CF6-4ED9-93C3-02B131F5085A}"/>
              </a:ext>
            </a:extLst>
          </p:cNvPr>
          <p:cNvCxnSpPr>
            <a:cxnSpLocks/>
          </p:cNvCxnSpPr>
          <p:nvPr/>
        </p:nvCxnSpPr>
        <p:spPr>
          <a:xfrm>
            <a:off x="2867032" y="6422225"/>
            <a:ext cx="8963967" cy="11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F972424-F5F9-4AC4-AA71-269623DFEF3A}"/>
              </a:ext>
            </a:extLst>
          </p:cNvPr>
          <p:cNvCxnSpPr>
            <a:cxnSpLocks/>
          </p:cNvCxnSpPr>
          <p:nvPr/>
        </p:nvCxnSpPr>
        <p:spPr>
          <a:xfrm>
            <a:off x="2811787" y="4649980"/>
            <a:ext cx="8963967" cy="11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2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B96492-DF65-45F0-BAD9-03C56C8B7434}"/>
              </a:ext>
            </a:extLst>
          </p:cNvPr>
          <p:cNvGrpSpPr/>
          <p:nvPr/>
        </p:nvGrpSpPr>
        <p:grpSpPr>
          <a:xfrm>
            <a:off x="852491" y="1494248"/>
            <a:ext cx="838200" cy="1343023"/>
            <a:chOff x="1343025" y="2266950"/>
            <a:chExt cx="838200" cy="13430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D02844-F1C5-4A43-BF08-047C94677679}"/>
                </a:ext>
              </a:extLst>
            </p:cNvPr>
            <p:cNvSpPr/>
            <p:nvPr/>
          </p:nvSpPr>
          <p:spPr>
            <a:xfrm>
              <a:off x="1657350" y="2266950"/>
              <a:ext cx="209550" cy="180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46C4D6-9FEE-4217-9BE3-F223B541C970}"/>
                </a:ext>
              </a:extLst>
            </p:cNvPr>
            <p:cNvSpPr/>
            <p:nvPr/>
          </p:nvSpPr>
          <p:spPr>
            <a:xfrm>
              <a:off x="1866900" y="2300287"/>
              <a:ext cx="104775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242657-11FA-4CA8-8E79-0269F80E6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025" y="2447925"/>
              <a:ext cx="342901" cy="116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B26848-8413-47D8-9CFC-56AE45A537A8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447924"/>
              <a:ext cx="314325" cy="1162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F5AD8A-FE4A-4B06-A660-7263D094F60F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1762125" y="2447925"/>
              <a:ext cx="104775" cy="904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45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D55F3B-A239-4364-892D-E03D2718A693}"/>
              </a:ext>
            </a:extLst>
          </p:cNvPr>
          <p:cNvCxnSpPr>
            <a:cxnSpLocks/>
          </p:cNvCxnSpPr>
          <p:nvPr/>
        </p:nvCxnSpPr>
        <p:spPr>
          <a:xfrm flipV="1">
            <a:off x="2872745" y="1572828"/>
            <a:ext cx="8882058" cy="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F9A8297-AEAC-42D7-956A-0EB3A7A524B6}"/>
              </a:ext>
            </a:extLst>
          </p:cNvPr>
          <p:cNvGrpSpPr/>
          <p:nvPr/>
        </p:nvGrpSpPr>
        <p:grpSpPr>
          <a:xfrm>
            <a:off x="2307918" y="1207727"/>
            <a:ext cx="838200" cy="1343023"/>
            <a:chOff x="1343025" y="2266950"/>
            <a:chExt cx="838200" cy="13430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987CE8-804E-469E-9B32-32F66F433335}"/>
                </a:ext>
              </a:extLst>
            </p:cNvPr>
            <p:cNvSpPr/>
            <p:nvPr/>
          </p:nvSpPr>
          <p:spPr>
            <a:xfrm>
              <a:off x="1657350" y="2266950"/>
              <a:ext cx="209550" cy="180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BF7F6B-BA77-475C-9A24-76382B13FDD2}"/>
                </a:ext>
              </a:extLst>
            </p:cNvPr>
            <p:cNvSpPr/>
            <p:nvPr/>
          </p:nvSpPr>
          <p:spPr>
            <a:xfrm>
              <a:off x="1866900" y="2300287"/>
              <a:ext cx="104775" cy="114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FD6D50-D61A-4A08-9414-598374200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025" y="2447925"/>
              <a:ext cx="342901" cy="116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1017EB-47DD-4C5C-A2DA-41BDF2EDA794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447924"/>
              <a:ext cx="314325" cy="1162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FB1652-EAF0-43B7-BAE5-8E919D95A548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1762125" y="2447925"/>
              <a:ext cx="104775" cy="904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2A6C99-69EA-4033-9254-1D6879AB29EF}"/>
              </a:ext>
            </a:extLst>
          </p:cNvPr>
          <p:cNvCxnSpPr>
            <a:cxnSpLocks/>
          </p:cNvCxnSpPr>
          <p:nvPr/>
        </p:nvCxnSpPr>
        <p:spPr>
          <a:xfrm>
            <a:off x="296219" y="2350731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8C39CB-7B04-4E4F-8022-962203BF9873}"/>
              </a:ext>
            </a:extLst>
          </p:cNvPr>
          <p:cNvCxnSpPr>
            <a:cxnSpLocks/>
          </p:cNvCxnSpPr>
          <p:nvPr/>
        </p:nvCxnSpPr>
        <p:spPr>
          <a:xfrm>
            <a:off x="11826697" y="2372161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DE3457-968C-4AD7-86BE-7E025453D1C0}"/>
              </a:ext>
            </a:extLst>
          </p:cNvPr>
          <p:cNvCxnSpPr/>
          <p:nvPr/>
        </p:nvCxnSpPr>
        <p:spPr>
          <a:xfrm>
            <a:off x="334326" y="2561048"/>
            <a:ext cx="240030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B31DDE-FF28-4FD3-929C-1390919C50FE}"/>
              </a:ext>
            </a:extLst>
          </p:cNvPr>
          <p:cNvCxnSpPr>
            <a:cxnSpLocks/>
          </p:cNvCxnSpPr>
          <p:nvPr/>
        </p:nvCxnSpPr>
        <p:spPr>
          <a:xfrm>
            <a:off x="2813693" y="2563995"/>
            <a:ext cx="8963967" cy="1132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7DFB99-6143-4FAC-9A53-181CD85CDD3F}"/>
              </a:ext>
            </a:extLst>
          </p:cNvPr>
          <p:cNvCxnSpPr>
            <a:cxnSpLocks/>
          </p:cNvCxnSpPr>
          <p:nvPr/>
        </p:nvCxnSpPr>
        <p:spPr>
          <a:xfrm>
            <a:off x="2787019" y="2372161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4BA257-E7F4-4562-9B27-FB1B80DDA189}"/>
              </a:ext>
            </a:extLst>
          </p:cNvPr>
          <p:cNvGrpSpPr/>
          <p:nvPr/>
        </p:nvGrpSpPr>
        <p:grpSpPr>
          <a:xfrm>
            <a:off x="2263144" y="4613660"/>
            <a:ext cx="838200" cy="1343023"/>
            <a:chOff x="1257302" y="1928815"/>
            <a:chExt cx="838200" cy="13430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F47CEE-70F7-4A0C-B095-067CB4570C8E}"/>
                </a:ext>
              </a:extLst>
            </p:cNvPr>
            <p:cNvSpPr/>
            <p:nvPr/>
          </p:nvSpPr>
          <p:spPr>
            <a:xfrm>
              <a:off x="1476377" y="1962153"/>
              <a:ext cx="104775" cy="114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FA2D938-CD04-4618-8173-40A10FB040D9}"/>
                </a:ext>
              </a:extLst>
            </p:cNvPr>
            <p:cNvGrpSpPr/>
            <p:nvPr/>
          </p:nvGrpSpPr>
          <p:grpSpPr>
            <a:xfrm>
              <a:off x="1257302" y="1928815"/>
              <a:ext cx="838200" cy="1343023"/>
              <a:chOff x="1257302" y="1928815"/>
              <a:chExt cx="838200" cy="1343023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EC6187-BA81-42DF-A164-BE23A7247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177" y="2109789"/>
                <a:ext cx="314325" cy="11620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A4349C-134B-4FF9-ADEE-966439E69B9A}"/>
                  </a:ext>
                </a:extLst>
              </p:cNvPr>
              <p:cNvSpPr/>
              <p:nvPr/>
            </p:nvSpPr>
            <p:spPr>
              <a:xfrm>
                <a:off x="1571627" y="1928815"/>
                <a:ext cx="209550" cy="1809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468E4D1-E130-4CFC-B4B6-C5D422B56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7302" y="2109790"/>
                <a:ext cx="342901" cy="116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892945-EBA5-477C-80B9-83707A73E730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1676402" y="2109790"/>
                <a:ext cx="104775" cy="904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D1E1E5-EAE5-4FBC-B05B-505E36ED67B0}"/>
              </a:ext>
            </a:extLst>
          </p:cNvPr>
          <p:cNvCxnSpPr/>
          <p:nvPr/>
        </p:nvCxnSpPr>
        <p:spPr>
          <a:xfrm>
            <a:off x="334326" y="5949543"/>
            <a:ext cx="240030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299A1B-A522-4F62-9A91-922AB7CCEAEA}"/>
              </a:ext>
            </a:extLst>
          </p:cNvPr>
          <p:cNvCxnSpPr>
            <a:cxnSpLocks/>
          </p:cNvCxnSpPr>
          <p:nvPr/>
        </p:nvCxnSpPr>
        <p:spPr>
          <a:xfrm>
            <a:off x="2840367" y="5966215"/>
            <a:ext cx="8963967" cy="1132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A91F2D4-D474-43FB-8F26-90B42B2C52AD}"/>
              </a:ext>
            </a:extLst>
          </p:cNvPr>
          <p:cNvGrpSpPr/>
          <p:nvPr/>
        </p:nvGrpSpPr>
        <p:grpSpPr>
          <a:xfrm>
            <a:off x="11775729" y="257208"/>
            <a:ext cx="95230" cy="2093523"/>
            <a:chOff x="11819563" y="478521"/>
            <a:chExt cx="95230" cy="20935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8312F5-2B3E-4EF0-8D1B-A2CC28341D2D}"/>
                </a:ext>
              </a:extLst>
            </p:cNvPr>
            <p:cNvSpPr/>
            <p:nvPr/>
          </p:nvSpPr>
          <p:spPr>
            <a:xfrm>
              <a:off x="11826706" y="478521"/>
              <a:ext cx="81912" cy="2093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6D753AB-4D92-4815-A188-7A53383E0F7E}"/>
                </a:ext>
              </a:extLst>
            </p:cNvPr>
            <p:cNvGrpSpPr/>
            <p:nvPr/>
          </p:nvGrpSpPr>
          <p:grpSpPr>
            <a:xfrm>
              <a:off x="11819563" y="532941"/>
              <a:ext cx="88105" cy="471488"/>
              <a:chOff x="11823854" y="257175"/>
              <a:chExt cx="88105" cy="47148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F7C7B4E-1F13-4FD2-A647-2277863F5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8A163F-F6E5-464E-9129-92F6DDB22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ABB59C1-39A1-452B-841C-35D5E2B0F9FF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E3128D8-DC30-4CAB-BA2A-A9F753496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BF403A2-CB7E-4548-A498-10ED8205AB81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D2E47C2-6135-49B5-A0FB-778CEF0F6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7295EC-6DFC-413C-859F-7A8B80EEC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C761385-8B2F-4D09-8860-1A080F496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4931D3B-26F8-4F7A-BB71-0E4C635C07B8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78D452C-3A6E-42C3-A6B5-6AE399462727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8DEEDFE-5D70-4E38-9B47-8EF090B4A981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5E2570F-1815-44B9-BE17-D0F30140B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4ED053A-9992-4E42-AF97-7E2F5C197FE6}"/>
                </a:ext>
              </a:extLst>
            </p:cNvPr>
            <p:cNvGrpSpPr/>
            <p:nvPr/>
          </p:nvGrpSpPr>
          <p:grpSpPr>
            <a:xfrm>
              <a:off x="11820507" y="1050564"/>
              <a:ext cx="88105" cy="471488"/>
              <a:chOff x="11823854" y="257175"/>
              <a:chExt cx="88105" cy="471488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E1D2C8F-2ED8-4D69-BA65-EB52AA69D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EA30CC6-C246-4AF6-9BCF-8685C6C61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01CE9BF-9EA6-40E9-A3C8-E2A85B31D9EB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B5C6AA0-F405-48B1-98C5-CAE13795A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0529256-F58F-46BF-893D-FD904E6FEEA2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DEC883B-3C99-4149-84A8-17D8DF86B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8EC684A-441F-4999-A9B0-365111090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322050C-06CA-4230-A54E-644945FA6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F8429B0-432F-4017-ACA1-613CA07FF524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48CD398-AEF5-46A6-ABEA-34B4160821D9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8A23EF4-DDFA-4B4F-AED7-6AADDF33244D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3B55E5D-B1F9-4E4E-BC2F-0AA4A4EC9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8BC3D41-9002-41B5-98B5-2A5667D2B7DE}"/>
                </a:ext>
              </a:extLst>
            </p:cNvPr>
            <p:cNvGrpSpPr/>
            <p:nvPr/>
          </p:nvGrpSpPr>
          <p:grpSpPr>
            <a:xfrm>
              <a:off x="11819563" y="1578602"/>
              <a:ext cx="88105" cy="471488"/>
              <a:chOff x="11823854" y="257175"/>
              <a:chExt cx="88105" cy="471488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92BCBB7-7BE6-4F9E-B41F-04C778C4E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351CFCB-2AF2-41C7-8097-6DA3A3BF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2193F5-A197-4697-9120-9E049D673CD2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7ADC8EB-C1BD-4674-8B02-9257FA82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5EE0D89-403A-40B2-9180-CED4CAF19FE4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FF44EBF-D793-4B34-8D54-3487AFFF3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C616473-E91E-4D05-BABD-537ED6BB6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CFED9D2-E914-4DE1-ADDC-D3DC5D63C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BDF0E27-6BD5-45BD-85CA-F827EEECCDDF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F7981B8-E696-4A39-93FB-C606BED1AC79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53D3790-A6EB-484E-8B3A-44D5A02790A3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85FF3EE-5A28-4B86-B691-BE5D734DA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FC065E1-03DC-4E28-9B0D-11996C8A8D9B}"/>
                </a:ext>
              </a:extLst>
            </p:cNvPr>
            <p:cNvGrpSpPr/>
            <p:nvPr/>
          </p:nvGrpSpPr>
          <p:grpSpPr>
            <a:xfrm>
              <a:off x="11826688" y="2093556"/>
              <a:ext cx="88105" cy="471488"/>
              <a:chOff x="11823854" y="257175"/>
              <a:chExt cx="88105" cy="47148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E06078A-522F-4B34-9F97-9F5D4221F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FC1C0E5-790D-4EF7-B98B-8F66647B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6980214-808B-445E-8D9B-272795A20420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08D9440-7849-462A-A3F2-3C39D8C81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AC1D29-4580-4A06-889A-B8A3941C1DC0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6ACEAE3-2832-4678-B907-2541BBC39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38AF532-E1E4-4582-B1B9-E1EA2E576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A2DCE7D-4D27-4FB2-AB32-31712FBBC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1AD3A3C-A582-4BD1-9445-0F1AA2CC5592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1848CA-D278-4407-BBE2-C2DF82C1E049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0A74535-1A00-417D-967E-92254E6EE276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FB89FB4-D8E1-4CEC-8510-0518DCEC5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B16AB5-E3D5-4AB5-A65B-A5A6069E3913}"/>
              </a:ext>
            </a:extLst>
          </p:cNvPr>
          <p:cNvGrpSpPr/>
          <p:nvPr/>
        </p:nvGrpSpPr>
        <p:grpSpPr>
          <a:xfrm>
            <a:off x="248613" y="3653556"/>
            <a:ext cx="95230" cy="2093523"/>
            <a:chOff x="11819563" y="478521"/>
            <a:chExt cx="95230" cy="209352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414C460-13C6-498A-8DBB-E290430D8C95}"/>
                </a:ext>
              </a:extLst>
            </p:cNvPr>
            <p:cNvSpPr/>
            <p:nvPr/>
          </p:nvSpPr>
          <p:spPr>
            <a:xfrm>
              <a:off x="11826706" y="478521"/>
              <a:ext cx="81912" cy="2093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BCE5008-A63B-4488-AC81-1C90B7BA1A89}"/>
                </a:ext>
              </a:extLst>
            </p:cNvPr>
            <p:cNvGrpSpPr/>
            <p:nvPr/>
          </p:nvGrpSpPr>
          <p:grpSpPr>
            <a:xfrm>
              <a:off x="11819563" y="532941"/>
              <a:ext cx="88105" cy="471488"/>
              <a:chOff x="11823854" y="257175"/>
              <a:chExt cx="88105" cy="471488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DBE4E4D4-4E9B-4D23-9D07-187D79889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E075A5DE-1059-433C-A922-4B4685F79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AD82626-DE84-4E27-9E29-543F263BE1BB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CA37F3D-3535-4C26-A84B-BB645761F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10A0CD6-A474-430D-B9C1-2CE5FEAC53B2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511089E-90F1-4634-8DC7-2E1CFE8FA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502A954-6D44-43D9-A838-354CD8D0E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218CA4E2-5F61-471D-899B-CD47E7FD4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FAFCC23-5DCF-4D7B-9A47-10FDF02AB2CB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53315763-5CFD-41E8-BDD5-ECD771F688F7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EEA2FB7-A7C9-4DB5-BD77-7AA6C4C8439C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12B929E-D50C-4B39-93F3-F29DAE476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40EBD50-6A61-463D-B9CB-627BFA227432}"/>
                </a:ext>
              </a:extLst>
            </p:cNvPr>
            <p:cNvGrpSpPr/>
            <p:nvPr/>
          </p:nvGrpSpPr>
          <p:grpSpPr>
            <a:xfrm>
              <a:off x="11820507" y="1050564"/>
              <a:ext cx="88105" cy="471488"/>
              <a:chOff x="11823854" y="257175"/>
              <a:chExt cx="88105" cy="47148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0BD68CD-0CDF-4903-9CB1-6819ED94B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F469A64-B85D-4651-8FF8-96D77D8B0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A676CE9-9907-4C67-B2E0-AB93ACA60FE4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03800E2-78C1-4998-B2FD-948E77BBD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C1965D7-9E9E-466F-BA9F-D425FEFECAB2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5091FAE-AC99-4BD7-91D1-23AD91E7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C82945D-CA5C-4071-AEA5-4C1DAD7A0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F468E11-675F-484D-857A-140A71734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B22121D5-17D2-4668-B585-7415971B1E14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1028C26-1588-49B2-9008-943F7CF70E31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FEBDDFC-D8F4-49D2-B9F9-AC3513BF0D5E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2D65ABA-2A45-4A5A-B165-3EE8F5F7B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7C288FD-9A18-437A-8C7D-0DCF1A2F31BF}"/>
                </a:ext>
              </a:extLst>
            </p:cNvPr>
            <p:cNvGrpSpPr/>
            <p:nvPr/>
          </p:nvGrpSpPr>
          <p:grpSpPr>
            <a:xfrm>
              <a:off x="11819563" y="1578602"/>
              <a:ext cx="88105" cy="471488"/>
              <a:chOff x="11823854" y="257175"/>
              <a:chExt cx="88105" cy="471488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1130940-1CDC-4BFE-8E8D-B4B63E882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79AEBC4-EDAE-4A88-A09E-18978DDC6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FF8FA2A-C7D5-41FF-9BF5-17EF99CF44C1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33EA7BB-A058-41AA-A2AD-60606070A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BA2C587-94B1-434C-A51D-6639464C1AF1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92A07E7-35C5-4526-B4EC-ED2B6C914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2D5C094-B97D-4091-8F79-A9994061C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EC6AB73-C6E9-4503-B584-156F5ADC9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25C509C-9CBB-49EC-8701-07E779A71EE2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46DC10C-CCA4-4D5F-87FF-77162E558708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C638E78-CF8E-4FE6-9371-B7E1BF2B0957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32187A2-4B2B-40BA-95AE-F0B15107C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82DFB1A-0840-47C0-884D-C4B2842BD22F}"/>
                </a:ext>
              </a:extLst>
            </p:cNvPr>
            <p:cNvGrpSpPr/>
            <p:nvPr/>
          </p:nvGrpSpPr>
          <p:grpSpPr>
            <a:xfrm>
              <a:off x="11826688" y="2093556"/>
              <a:ext cx="88105" cy="471488"/>
              <a:chOff x="11823854" y="257175"/>
              <a:chExt cx="88105" cy="471488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3FF656D-CDDA-4FF9-B4B4-60563FCB2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257175"/>
                <a:ext cx="70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81AD060-90EB-4130-9A7B-804C043B5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71487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AF46C76-ED9C-45BF-93A6-93A3CA1406FC}"/>
                  </a:ext>
                </a:extLst>
              </p:cNvPr>
              <p:cNvCxnSpPr/>
              <p:nvPr/>
            </p:nvCxnSpPr>
            <p:spPr>
              <a:xfrm>
                <a:off x="11830997" y="307181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E5993CD-03BE-4F6F-927C-05658235E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3854" y="383382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9186973-86EB-44AF-8775-D02A274FF869}"/>
                  </a:ext>
                </a:extLst>
              </p:cNvPr>
              <p:cNvCxnSpPr/>
              <p:nvPr/>
            </p:nvCxnSpPr>
            <p:spPr>
              <a:xfrm>
                <a:off x="11830997" y="3429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7A3D798-DEE4-4C0D-B37A-04B208329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414338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E78845E-2764-41BF-9AB5-7F6DE68C5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5959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D4F8532-1E5A-49B2-B186-1EADFE3E8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595314"/>
                <a:ext cx="8096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F85B23F-97B8-438D-85A7-73F289C2E4A0}"/>
                  </a:ext>
                </a:extLst>
              </p:cNvPr>
              <p:cNvCxnSpPr/>
              <p:nvPr/>
            </p:nvCxnSpPr>
            <p:spPr>
              <a:xfrm>
                <a:off x="11830997" y="519112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F8E9D49-36B1-4196-8300-626EEF129288}"/>
                  </a:ext>
                </a:extLst>
              </p:cNvPr>
              <p:cNvCxnSpPr/>
              <p:nvPr/>
            </p:nvCxnSpPr>
            <p:spPr>
              <a:xfrm>
                <a:off x="11830997" y="62865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50E5A30-CCB5-4F4F-8717-C1AD5D742D57}"/>
                  </a:ext>
                </a:extLst>
              </p:cNvPr>
              <p:cNvCxnSpPr/>
              <p:nvPr/>
            </p:nvCxnSpPr>
            <p:spPr>
              <a:xfrm>
                <a:off x="11830997" y="728663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1849E84-841D-4675-9300-632EA32E4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997" y="678655"/>
                <a:ext cx="71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B3E0425-959F-4FE6-B84C-F0395BB75571}"/>
              </a:ext>
            </a:extLst>
          </p:cNvPr>
          <p:cNvCxnSpPr>
            <a:cxnSpLocks/>
          </p:cNvCxnSpPr>
          <p:nvPr/>
        </p:nvCxnSpPr>
        <p:spPr>
          <a:xfrm>
            <a:off x="305753" y="5759050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8E6BE8F-6EA0-4178-ABE8-45A156EFBD1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34327" y="4700318"/>
            <a:ext cx="2147892" cy="3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45FF0E3-A98F-49F2-88D6-716ADE6C82D1}"/>
              </a:ext>
            </a:extLst>
          </p:cNvPr>
          <p:cNvCxnSpPr>
            <a:cxnSpLocks/>
          </p:cNvCxnSpPr>
          <p:nvPr/>
        </p:nvCxnSpPr>
        <p:spPr>
          <a:xfrm>
            <a:off x="2792738" y="5759050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C00139C-D6EB-437F-968C-7BF62CE209B7}"/>
              </a:ext>
            </a:extLst>
          </p:cNvPr>
          <p:cNvCxnSpPr>
            <a:cxnSpLocks/>
          </p:cNvCxnSpPr>
          <p:nvPr/>
        </p:nvCxnSpPr>
        <p:spPr>
          <a:xfrm>
            <a:off x="11885713" y="5777505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3C9A132-EEC7-4428-A48F-19FE1FDC6891}"/>
              </a:ext>
            </a:extLst>
          </p:cNvPr>
          <p:cNvSpPr txBox="1"/>
          <p:nvPr/>
        </p:nvSpPr>
        <p:spPr>
          <a:xfrm>
            <a:off x="101333" y="262721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0315E24-C9EE-4578-AB37-2FDBF8533F8E}"/>
              </a:ext>
            </a:extLst>
          </p:cNvPr>
          <p:cNvSpPr txBox="1"/>
          <p:nvPr/>
        </p:nvSpPr>
        <p:spPr>
          <a:xfrm>
            <a:off x="11623677" y="2780899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637E6B6-028E-40C9-AF50-901CB62BAB07}"/>
              </a:ext>
            </a:extLst>
          </p:cNvPr>
          <p:cNvSpPr txBox="1"/>
          <p:nvPr/>
        </p:nvSpPr>
        <p:spPr>
          <a:xfrm>
            <a:off x="2576865" y="26289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5181A17-5EF8-44FA-9972-CB1DF701C29E}"/>
              </a:ext>
            </a:extLst>
          </p:cNvPr>
          <p:cNvSpPr/>
          <p:nvPr/>
        </p:nvSpPr>
        <p:spPr>
          <a:xfrm>
            <a:off x="11664158" y="6044800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BCE5549-299A-479B-8AB6-793961880CDB}"/>
              </a:ext>
            </a:extLst>
          </p:cNvPr>
          <p:cNvSpPr/>
          <p:nvPr/>
        </p:nvSpPr>
        <p:spPr>
          <a:xfrm>
            <a:off x="2576865" y="6093401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C5A80B8-07D8-49F9-B66C-5FD235CD0424}"/>
              </a:ext>
            </a:extLst>
          </p:cNvPr>
          <p:cNvSpPr/>
          <p:nvPr/>
        </p:nvSpPr>
        <p:spPr>
          <a:xfrm>
            <a:off x="116092" y="6065279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E787D53-9C73-431C-B75A-FC9C79211C24}"/>
              </a:ext>
            </a:extLst>
          </p:cNvPr>
          <p:cNvSpPr/>
          <p:nvPr/>
        </p:nvSpPr>
        <p:spPr>
          <a:xfrm>
            <a:off x="5885846" y="32443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7D0B0B8-DF2F-4E23-BF4B-3B15B98CE7E5}"/>
              </a:ext>
            </a:extLst>
          </p:cNvPr>
          <p:cNvSpPr/>
          <p:nvPr/>
        </p:nvSpPr>
        <p:spPr>
          <a:xfrm>
            <a:off x="5885846" y="32443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8719100-E52E-4680-B4BE-0092F14A2593}"/>
              </a:ext>
            </a:extLst>
          </p:cNvPr>
          <p:cNvSpPr/>
          <p:nvPr/>
        </p:nvSpPr>
        <p:spPr>
          <a:xfrm>
            <a:off x="5885846" y="32443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3DBC133-FAA5-4111-9FD0-D760BACC239B}"/>
              </a:ext>
            </a:extLst>
          </p:cNvPr>
          <p:cNvSpPr/>
          <p:nvPr/>
        </p:nvSpPr>
        <p:spPr>
          <a:xfrm>
            <a:off x="813112" y="5681498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 feet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00AA796-0EEA-4001-B156-489807B7EF06}"/>
              </a:ext>
            </a:extLst>
          </p:cNvPr>
          <p:cNvSpPr/>
          <p:nvPr/>
        </p:nvSpPr>
        <p:spPr>
          <a:xfrm>
            <a:off x="813716" y="2211309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 feet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F01417-02DB-41F1-B43F-2DE99B5837C4}"/>
              </a:ext>
            </a:extLst>
          </p:cNvPr>
          <p:cNvSpPr/>
          <p:nvPr/>
        </p:nvSpPr>
        <p:spPr>
          <a:xfrm>
            <a:off x="6274294" y="5522557"/>
            <a:ext cx="112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100 feet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3CB3798-0F9C-4977-A7B2-57D4CB66856A}"/>
              </a:ext>
            </a:extLst>
          </p:cNvPr>
          <p:cNvSpPr/>
          <p:nvPr/>
        </p:nvSpPr>
        <p:spPr>
          <a:xfrm>
            <a:off x="6157275" y="2189897"/>
            <a:ext cx="112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 100 feet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195A34A-EF94-4F9D-B2C6-F369D42D2E42}"/>
              </a:ext>
            </a:extLst>
          </p:cNvPr>
          <p:cNvCxnSpPr/>
          <p:nvPr/>
        </p:nvCxnSpPr>
        <p:spPr>
          <a:xfrm>
            <a:off x="2251112" y="1250731"/>
            <a:ext cx="0" cy="1318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3C66F21-6B9C-4EA3-909F-9F3CEDC2C8C0}"/>
              </a:ext>
            </a:extLst>
          </p:cNvPr>
          <p:cNvCxnSpPr/>
          <p:nvPr/>
        </p:nvCxnSpPr>
        <p:spPr>
          <a:xfrm>
            <a:off x="3236494" y="4644487"/>
            <a:ext cx="0" cy="1318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327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Dubreuil, Todd L</dc:creator>
  <cp:lastModifiedBy>Dubreuil, Todd L</cp:lastModifiedBy>
  <cp:revision>28</cp:revision>
  <dcterms:created xsi:type="dcterms:W3CDTF">2019-09-18T13:23:06Z</dcterms:created>
  <dcterms:modified xsi:type="dcterms:W3CDTF">2019-09-20T15:40:18Z</dcterms:modified>
</cp:coreProperties>
</file>