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108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684208" y="685800"/>
            <a:ext cx="8001000" cy="2971800"/>
          </a:xfrm>
        </p:spPr>
        <p:txBody>
          <a:bodyPr anchor="b"/>
          <a:lstStyle>
            <a:lvl1pPr>
              <a:defRPr sz="4800"/>
            </a:lvl1pPr>
          </a:lstStyle>
          <a:p>
            <a:pPr lvl="0"/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>
            <a:off x="684208" y="3843863"/>
            <a:ext cx="6400800" cy="1947333"/>
          </a:xfrm>
        </p:spPr>
        <p:txBody>
          <a:bodyPr anchor="t"/>
          <a:lstStyle>
            <a:lvl1pPr marL="0" indent="0">
              <a:buNone/>
              <a:defRPr sz="2100"/>
            </a:lvl1pPr>
          </a:lstStyle>
          <a:p>
            <a:pPr lvl="0"/>
            <a:r>
              <a:rPr lang="de-DE"/>
              <a:t>Formatvorlage des Untertitelmasters durch Klicken bearbeiten</a:t>
            </a:r>
            <a:endParaRPr lang="en-US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52E9893-F842-4F83-AEE4-9ABE29394225}" type="datetime1">
              <a:rPr lang="en-US"/>
              <a:pPr lvl="0"/>
              <a:t>6/14/2014</a:t>
            </a:fld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B09C515-5FF9-4B0B-8616-986AFCD98CB7}" type="slidenum">
              <a:t>‹Nr.›</a:t>
            </a:fld>
            <a:endParaRPr lang="en-US"/>
          </a:p>
        </p:txBody>
      </p:sp>
      <p:cxnSp>
        <p:nvCxnSpPr>
          <p:cNvPr id="7" name="Straight Connector 15"/>
          <p:cNvCxnSpPr/>
          <p:nvPr/>
        </p:nvCxnSpPr>
        <p:spPr>
          <a:xfrm flipH="1">
            <a:off x="8228008" y="8467"/>
            <a:ext cx="3810003" cy="3810003"/>
          </a:xfrm>
          <a:prstGeom prst="straightConnector1">
            <a:avLst/>
          </a:prstGeom>
          <a:noFill/>
          <a:ln w="12701" cap="rnd">
            <a:solidFill>
              <a:srgbClr val="FFFFFF"/>
            </a:solidFill>
            <a:prstDash val="solid"/>
          </a:ln>
        </p:spPr>
      </p:cxnSp>
      <p:cxnSp>
        <p:nvCxnSpPr>
          <p:cNvPr id="8" name="Straight Connector 16"/>
          <p:cNvCxnSpPr/>
          <p:nvPr/>
        </p:nvCxnSpPr>
        <p:spPr>
          <a:xfrm flipH="1">
            <a:off x="6108173" y="91540"/>
            <a:ext cx="6080650" cy="6080660"/>
          </a:xfrm>
          <a:prstGeom prst="straightConnector1">
            <a:avLst/>
          </a:prstGeom>
          <a:noFill/>
          <a:ln w="12701" cap="rnd">
            <a:solidFill>
              <a:srgbClr val="FFFFFF"/>
            </a:solidFill>
            <a:prstDash val="solid"/>
          </a:ln>
        </p:spPr>
      </p:cxnSp>
      <p:cxnSp>
        <p:nvCxnSpPr>
          <p:cNvPr id="9" name="Straight Connector 18"/>
          <p:cNvCxnSpPr/>
          <p:nvPr/>
        </p:nvCxnSpPr>
        <p:spPr>
          <a:xfrm flipH="1">
            <a:off x="7235820" y="228600"/>
            <a:ext cx="4953003" cy="4953003"/>
          </a:xfrm>
          <a:prstGeom prst="straightConnector1">
            <a:avLst/>
          </a:prstGeom>
          <a:noFill/>
          <a:ln w="12701" cap="rnd">
            <a:solidFill>
              <a:srgbClr val="FFFFFF"/>
            </a:solidFill>
            <a:prstDash val="solid"/>
          </a:ln>
        </p:spPr>
      </p:cxnSp>
      <p:cxnSp>
        <p:nvCxnSpPr>
          <p:cNvPr id="10" name="Straight Connector 20"/>
          <p:cNvCxnSpPr/>
          <p:nvPr/>
        </p:nvCxnSpPr>
        <p:spPr>
          <a:xfrm flipH="1">
            <a:off x="7335838" y="32278"/>
            <a:ext cx="4852985" cy="4852986"/>
          </a:xfrm>
          <a:prstGeom prst="straightConnector1">
            <a:avLst/>
          </a:prstGeom>
          <a:noFill/>
          <a:ln w="31747" cap="rnd">
            <a:solidFill>
              <a:srgbClr val="FFFFFF"/>
            </a:solidFill>
            <a:prstDash val="solid"/>
          </a:ln>
        </p:spPr>
      </p:cxnSp>
      <p:cxnSp>
        <p:nvCxnSpPr>
          <p:cNvPr id="11" name="Straight Connector 22"/>
          <p:cNvCxnSpPr/>
          <p:nvPr/>
        </p:nvCxnSpPr>
        <p:spPr>
          <a:xfrm flipH="1">
            <a:off x="7845423" y="609603"/>
            <a:ext cx="4343400" cy="4343400"/>
          </a:xfrm>
          <a:prstGeom prst="straightConnector1">
            <a:avLst/>
          </a:prstGeom>
          <a:noFill/>
          <a:ln w="31747" cap="rnd">
            <a:solidFill>
              <a:srgbClr val="FFFFFF"/>
            </a:solidFill>
            <a:prstDash val="solid"/>
          </a:ln>
        </p:spPr>
      </p:cxnSp>
    </p:spTree>
    <p:extLst>
      <p:ext uri="{BB962C8B-B14F-4D97-AF65-F5344CB8AC3E}">
        <p14:creationId xmlns:p14="http://schemas.microsoft.com/office/powerpoint/2010/main" val="18325314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Picture Placeholder 2"/>
          <p:cNvSpPr txBox="1">
            <a:spLocks noGrp="1"/>
          </p:cNvSpPr>
          <p:nvPr>
            <p:ph type="pic" idx="4294967295"/>
          </p:nvPr>
        </p:nvSpPr>
        <p:spPr>
          <a:xfrm>
            <a:off x="685800" y="533396"/>
            <a:ext cx="10818815" cy="3124203"/>
          </a:xfrm>
          <a:ln w="15873">
            <a:solidFill>
              <a:srgbClr val="FFFFFF">
                <a:alpha val="40000"/>
              </a:srgbClr>
            </a:solidFill>
            <a:prstDash val="solid"/>
          </a:ln>
        </p:spPr>
        <p:txBody>
          <a:bodyPr anchor="t" anchorCtr="1"/>
          <a:lstStyle>
            <a:lvl1pPr marL="0" indent="0" algn="ctr">
              <a:spcBef>
                <a:spcPts val="400"/>
              </a:spcBef>
              <a:buNone/>
              <a:defRPr sz="1600"/>
            </a:lvl1pPr>
          </a:lstStyle>
          <a:p>
            <a:pPr lvl="0"/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4" name="Text Placeholder 9"/>
          <p:cNvSpPr txBox="1">
            <a:spLocks noGrp="1"/>
          </p:cNvSpPr>
          <p:nvPr>
            <p:ph type="body" idx="4294967295"/>
          </p:nvPr>
        </p:nvSpPr>
        <p:spPr>
          <a:xfrm>
            <a:off x="914400" y="3843863"/>
            <a:ext cx="8304205" cy="457200"/>
          </a:xfrm>
        </p:spPr>
        <p:txBody>
          <a:bodyPr anchor="t"/>
          <a:lstStyle>
            <a:lvl1pPr marL="0" indent="0">
              <a:spcBef>
                <a:spcPts val="400"/>
              </a:spcBef>
              <a:buNone/>
              <a:defRPr sz="1600"/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4B03E10-2392-4398-A9E3-C5568E35F920}" type="datetime1">
              <a:rPr lang="en-US"/>
              <a:pPr lvl="0"/>
              <a:t>6/14/2014</a:t>
            </a:fld>
            <a:endParaRPr lang="en-US"/>
          </a:p>
        </p:txBody>
      </p:sp>
      <p:sp>
        <p:nvSpPr>
          <p:cNvPr id="6" name="Footer Placeholder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9487449-B0BB-409D-BEA6-200F7852B348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2889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84208" y="685800"/>
            <a:ext cx="10058400" cy="2743200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684208" y="4114800"/>
            <a:ext cx="8535988" cy="187960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35F9B82-3972-428C-A72B-4FB5EDC2AE21}" type="datetime1">
              <a:rPr lang="en-US"/>
              <a:pPr lvl="0"/>
              <a:t>6/14/2014</a:t>
            </a:fld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F95FC91-C11D-4135-9772-FB206B2834F2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5492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1141408" y="685800"/>
            <a:ext cx="9144000" cy="2743200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 Placeholder 9"/>
          <p:cNvSpPr txBox="1">
            <a:spLocks noGrp="1"/>
          </p:cNvSpPr>
          <p:nvPr>
            <p:ph type="body" idx="4294967295"/>
          </p:nvPr>
        </p:nvSpPr>
        <p:spPr>
          <a:xfrm>
            <a:off x="1446215" y="3429000"/>
            <a:ext cx="8534396" cy="38100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684208" y="4301063"/>
            <a:ext cx="8534396" cy="168486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6208AF8-B8C2-4E86-9165-DDABEDDA7A2F}" type="datetime1">
              <a:rPr lang="en-US"/>
              <a:pPr lvl="0"/>
              <a:t>6/14/2014</a:t>
            </a:fld>
            <a:endParaRPr lang="en-US"/>
          </a:p>
        </p:txBody>
      </p:sp>
      <p:sp>
        <p:nvSpPr>
          <p:cNvPr id="6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3D746AA-7953-4869-8066-49F2A862A23E}" type="slidenum">
              <a:t>‹Nr.›</a:t>
            </a:fld>
            <a:endParaRPr lang="en-US"/>
          </a:p>
        </p:txBody>
      </p:sp>
      <p:sp>
        <p:nvSpPr>
          <p:cNvPr id="8" name="TextBox 13"/>
          <p:cNvSpPr txBox="1"/>
          <p:nvPr/>
        </p:nvSpPr>
        <p:spPr>
          <a:xfrm>
            <a:off x="531815" y="812224"/>
            <a:ext cx="609603" cy="584777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rPr>
              <a:t>“</a:t>
            </a:r>
          </a:p>
        </p:txBody>
      </p:sp>
      <p:sp>
        <p:nvSpPr>
          <p:cNvPr id="9" name="TextBox 14"/>
          <p:cNvSpPr txBox="1"/>
          <p:nvPr/>
        </p:nvSpPr>
        <p:spPr>
          <a:xfrm>
            <a:off x="10285408" y="2768602"/>
            <a:ext cx="609603" cy="584777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228423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84208" y="3429000"/>
            <a:ext cx="8534396" cy="16974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684208" y="5132984"/>
            <a:ext cx="8535988" cy="860395"/>
          </a:xfrm>
        </p:spPr>
        <p:txBody>
          <a:bodyPr anchor="t"/>
          <a:lstStyle>
            <a:lvl1pPr marL="0" indent="0">
              <a:buNone/>
              <a:defRPr/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F218981-C40A-4983-8EDA-286956985DC6}" type="datetime1">
              <a:rPr lang="en-US"/>
              <a:pPr lvl="0"/>
              <a:t>6/14/2014</a:t>
            </a:fld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78D6A36-E2D6-440E-A8E3-C69B697C6D07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6625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1141408" y="685800"/>
            <a:ext cx="9144000" cy="2743200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 Placeholder 9"/>
          <p:cNvSpPr txBox="1">
            <a:spLocks noGrp="1"/>
          </p:cNvSpPr>
          <p:nvPr>
            <p:ph type="body" idx="4294967295"/>
          </p:nvPr>
        </p:nvSpPr>
        <p:spPr>
          <a:xfrm>
            <a:off x="684208" y="3928536"/>
            <a:ext cx="8534396" cy="1049868"/>
          </a:xfrm>
        </p:spPr>
        <p:txBody>
          <a:bodyPr anchor="b"/>
          <a:lstStyle>
            <a:lvl1pPr marL="0">
              <a:spcBef>
                <a:spcPts val="0"/>
              </a:spcBef>
              <a:buNone/>
              <a:defRPr sz="2400" cap="all">
                <a:solidFill>
                  <a:srgbClr val="FFFFFF"/>
                </a:solidFill>
              </a:defRPr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684208" y="4978395"/>
            <a:ext cx="8534396" cy="1015998"/>
          </a:xfrm>
        </p:spPr>
        <p:txBody>
          <a:bodyPr anchor="t"/>
          <a:lstStyle>
            <a:lvl1pPr marL="0" indent="0">
              <a:spcBef>
                <a:spcPts val="400"/>
              </a:spcBef>
              <a:buNone/>
              <a:defRPr sz="1800"/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9361ACF-A24F-42BB-B4F9-88D905B62C69}" type="datetime1">
              <a:rPr lang="en-US"/>
              <a:pPr lvl="0"/>
              <a:t>6/14/2014</a:t>
            </a:fld>
            <a:endParaRPr lang="en-US"/>
          </a:p>
        </p:txBody>
      </p:sp>
      <p:sp>
        <p:nvSpPr>
          <p:cNvPr id="6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A1FCF34-BD67-46B7-85CD-84F7A8FE57C9}" type="slidenum">
              <a:t>‹Nr.›</a:t>
            </a:fld>
            <a:endParaRPr lang="en-US"/>
          </a:p>
        </p:txBody>
      </p:sp>
      <p:sp>
        <p:nvSpPr>
          <p:cNvPr id="8" name="TextBox 10"/>
          <p:cNvSpPr txBox="1"/>
          <p:nvPr/>
        </p:nvSpPr>
        <p:spPr>
          <a:xfrm>
            <a:off x="531815" y="812224"/>
            <a:ext cx="609603" cy="584777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rPr>
              <a:t>“</a:t>
            </a:r>
          </a:p>
        </p:txBody>
      </p:sp>
      <p:sp>
        <p:nvSpPr>
          <p:cNvPr id="9" name="TextBox 11"/>
          <p:cNvSpPr txBox="1"/>
          <p:nvPr/>
        </p:nvSpPr>
        <p:spPr>
          <a:xfrm>
            <a:off x="10285408" y="2768602"/>
            <a:ext cx="609603" cy="584777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27189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84208" y="685800"/>
            <a:ext cx="10058400" cy="2743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 Placeholder 9"/>
          <p:cNvSpPr txBox="1">
            <a:spLocks noGrp="1"/>
          </p:cNvSpPr>
          <p:nvPr>
            <p:ph type="body" idx="4294967295"/>
          </p:nvPr>
        </p:nvSpPr>
        <p:spPr>
          <a:xfrm>
            <a:off x="684208" y="3928536"/>
            <a:ext cx="8534396" cy="838203"/>
          </a:xfrm>
        </p:spPr>
        <p:txBody>
          <a:bodyPr anchor="b"/>
          <a:lstStyle>
            <a:lvl1pPr marL="0">
              <a:spcBef>
                <a:spcPts val="0"/>
              </a:spcBef>
              <a:buNone/>
              <a:defRPr sz="2400" cap="all">
                <a:solidFill>
                  <a:srgbClr val="FFFFFF"/>
                </a:solidFill>
              </a:defRPr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684208" y="4766730"/>
            <a:ext cx="8534396" cy="1227664"/>
          </a:xfrm>
        </p:spPr>
        <p:txBody>
          <a:bodyPr anchor="t"/>
          <a:lstStyle>
            <a:lvl1pPr marL="0" indent="0">
              <a:spcBef>
                <a:spcPts val="400"/>
              </a:spcBef>
              <a:buNone/>
              <a:defRPr sz="1800"/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7F0FC31-AE9E-4B02-9729-B221E6EB1EE8}" type="datetime1">
              <a:rPr lang="en-US"/>
              <a:pPr lvl="0"/>
              <a:t>6/14/2014</a:t>
            </a:fld>
            <a:endParaRPr lang="en-US"/>
          </a:p>
        </p:txBody>
      </p:sp>
      <p:sp>
        <p:nvSpPr>
          <p:cNvPr id="6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94DE440-2DBD-4029-B81F-8CEE383C255F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604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14AF966-B5C7-4DDD-9CFF-324D23FA15DA}" type="datetime1">
              <a:rPr lang="en-US"/>
              <a:pPr lvl="0"/>
              <a:t>6/14/2014</a:t>
            </a:fld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034B352-9AC1-4383-83BE-87173A527FBD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0285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 noGrp="1"/>
          </p:cNvSpPr>
          <p:nvPr>
            <p:ph type="title" orient="vert"/>
          </p:nvPr>
        </p:nvSpPr>
        <p:spPr>
          <a:xfrm>
            <a:off x="8685208" y="685800"/>
            <a:ext cx="2057400" cy="4572000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4" cy="5308604"/>
          </a:xfrm>
        </p:spPr>
        <p:txBody>
          <a:bodyPr vert="eaVert" anchor="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D6A8878-23B7-49EC-9507-046C49975C78}" type="datetime1">
              <a:rPr lang="en-US"/>
              <a:pPr lvl="0"/>
              <a:t>6/14/2014</a:t>
            </a:fld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E96D956-C283-4BAF-8994-A7C4082C2096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3348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3F1A53B-C06F-4DA7-8E7B-77EB32B65532}" type="datetime1">
              <a:rPr lang="en-US"/>
              <a:pPr lvl="0"/>
              <a:t>6/14/2014</a:t>
            </a:fld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F02588E-E966-4636-BA18-6164D40054B7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0823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84208" y="2006595"/>
            <a:ext cx="8534396" cy="2281601"/>
          </a:xfrm>
        </p:spPr>
        <p:txBody>
          <a:bodyPr anchor="b"/>
          <a:lstStyle>
            <a:lvl1pPr>
              <a:defRPr/>
            </a:lvl1pPr>
          </a:lstStyle>
          <a:p>
            <a:pPr lvl="0"/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684208" y="4495803"/>
            <a:ext cx="8534396" cy="1498601"/>
          </a:xfrm>
        </p:spPr>
        <p:txBody>
          <a:bodyPr anchor="t"/>
          <a:lstStyle>
            <a:lvl1pPr marL="0" indent="0">
              <a:spcBef>
                <a:spcPts val="400"/>
              </a:spcBef>
              <a:buNone/>
              <a:defRPr sz="1800"/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8E6EC85-60E6-47B7-89C4-FC3D0BE0F283}" type="datetime1">
              <a:rPr lang="en-US"/>
              <a:pPr lvl="0"/>
              <a:t>6/14/2014</a:t>
            </a:fld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5AA8342-E577-47D9-86F8-A4CAB9C135CE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0744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684208" y="685800"/>
            <a:ext cx="4937659" cy="361526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5808131" y="685800"/>
            <a:ext cx="4934477" cy="361526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4A2ECF8-0ADE-4305-8C27-505513D4466A}" type="datetime1">
              <a:rPr lang="en-US"/>
              <a:pPr lvl="0"/>
              <a:t>6/14/2014</a:t>
            </a:fld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9B9D528-8E4A-45EF-9A3B-6C6FC114FBCE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1743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972080" y="685800"/>
            <a:ext cx="4649788" cy="576264"/>
          </a:xfrm>
        </p:spPr>
        <p:txBody>
          <a:bodyPr anchor="b">
            <a:noAutofit/>
          </a:bodyPr>
          <a:lstStyle>
            <a:lvl1pPr marL="0" indent="0">
              <a:spcBef>
                <a:spcPts val="700"/>
              </a:spcBef>
              <a:buNone/>
              <a:defRPr sz="2800">
                <a:solidFill>
                  <a:srgbClr val="FFFFFF"/>
                </a:solidFill>
              </a:defRPr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684208" y="1270531"/>
            <a:ext cx="4937659" cy="3030541"/>
          </a:xfrm>
        </p:spPr>
        <p:txBody>
          <a:bodyPr anchor="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3"/>
          </p:nvPr>
        </p:nvSpPr>
        <p:spPr>
          <a:xfrm>
            <a:off x="6079068" y="685800"/>
            <a:ext cx="4665131" cy="576264"/>
          </a:xfrm>
        </p:spPr>
        <p:txBody>
          <a:bodyPr anchor="b">
            <a:noAutofit/>
          </a:bodyPr>
          <a:lstStyle>
            <a:lvl1pPr marL="0" indent="0">
              <a:spcBef>
                <a:spcPts val="700"/>
              </a:spcBef>
              <a:buNone/>
              <a:defRPr sz="2800">
                <a:solidFill>
                  <a:srgbClr val="FFFFFF"/>
                </a:solidFill>
              </a:defRPr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idx="4"/>
          </p:nvPr>
        </p:nvSpPr>
        <p:spPr>
          <a:xfrm>
            <a:off x="5806540" y="1262064"/>
            <a:ext cx="4929192" cy="3030541"/>
          </a:xfrm>
        </p:spPr>
        <p:txBody>
          <a:bodyPr anchor="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4AC9074-4964-43B3-A11A-2DCCD0F2C6AD}" type="datetime1">
              <a:rPr lang="en-US"/>
              <a:pPr lvl="0"/>
              <a:t>6/14/2014</a:t>
            </a:fld>
            <a:endParaRPr lang="en-US"/>
          </a:p>
        </p:txBody>
      </p:sp>
      <p:sp>
        <p:nvSpPr>
          <p:cNvPr id="8" name="Footer Placeholder 7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Slide Number Placeholder 8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3EB8F02-EAA5-4572-8F1C-E5348CAE612B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5652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0A413B4-4A50-410A-ADA8-26D170793CB3}" type="datetime1">
              <a:rPr lang="en-US"/>
              <a:pPr lvl="0"/>
              <a:t>6/14/2014</a:t>
            </a:fld>
            <a:endParaRPr lang="en-US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9CB791D-DE66-4548-9E63-965083BB4D1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241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32E5AEF-5A56-4583-AE61-4B9014CCCC07}" type="datetime1">
              <a:rPr lang="en-US"/>
              <a:pPr lvl="0"/>
              <a:t>6/14/2014</a:t>
            </a:fld>
            <a:endParaRPr lang="en-US"/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7E0BDDB-6CD3-45B5-8324-C49800D6908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2315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7085008" y="685800"/>
            <a:ext cx="3657600" cy="1371600"/>
          </a:xfrm>
        </p:spPr>
        <p:txBody>
          <a:bodyPr anchor="b"/>
          <a:lstStyle>
            <a:lvl1pPr>
              <a:defRPr sz="2400"/>
            </a:lvl1pPr>
          </a:lstStyle>
          <a:p>
            <a:pPr lvl="0"/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684208" y="685800"/>
            <a:ext cx="5943600" cy="530860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7085008" y="2209803"/>
            <a:ext cx="3657600" cy="2091269"/>
          </a:xfrm>
        </p:spPr>
        <p:txBody>
          <a:bodyPr anchor="t"/>
          <a:lstStyle>
            <a:lvl1pPr marL="0" indent="0">
              <a:spcBef>
                <a:spcPts val="400"/>
              </a:spcBef>
              <a:buNone/>
              <a:defRPr sz="1600"/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C5533BF-F80B-48F5-91D4-6F1F00767767}" type="datetime1">
              <a:rPr lang="en-US"/>
              <a:pPr lvl="0"/>
              <a:t>6/14/2014</a:t>
            </a:fld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617ECB2-BA9F-4343-B99E-FA4FB5B0D942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7230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4722811" y="1447796"/>
            <a:ext cx="6019796" cy="1143000"/>
          </a:xfrm>
        </p:spPr>
        <p:txBody>
          <a:bodyPr anchor="b"/>
          <a:lstStyle>
            <a:lvl1pPr>
              <a:defRPr sz="2800"/>
            </a:lvl1pPr>
          </a:lstStyle>
          <a:p>
            <a:pPr lvl="0"/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Picture Placeholder 2"/>
          <p:cNvSpPr txBox="1">
            <a:spLocks noGrp="1"/>
          </p:cNvSpPr>
          <p:nvPr>
            <p:ph type="pic" idx="1"/>
          </p:nvPr>
        </p:nvSpPr>
        <p:spPr>
          <a:xfrm>
            <a:off x="989015" y="914400"/>
            <a:ext cx="3280976" cy="4572000"/>
          </a:xfrm>
          <a:ln w="15873">
            <a:solidFill>
              <a:srgbClr val="FFFFFF">
                <a:alpha val="40000"/>
              </a:srgbClr>
            </a:solidFill>
            <a:prstDash val="solid"/>
          </a:ln>
        </p:spPr>
        <p:txBody>
          <a:bodyPr anchor="t" anchorCtr="1"/>
          <a:lstStyle>
            <a:lvl1pPr marL="0" indent="0" algn="ctr">
              <a:spcBef>
                <a:spcPts val="400"/>
              </a:spcBef>
              <a:buNone/>
              <a:defRPr sz="1600"/>
            </a:lvl1pPr>
          </a:lstStyle>
          <a:p>
            <a:pPr lvl="0"/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4722811" y="2777069"/>
            <a:ext cx="6021388" cy="2048932"/>
          </a:xfrm>
        </p:spPr>
        <p:txBody>
          <a:bodyPr anchor="t"/>
          <a:lstStyle>
            <a:lvl1pPr marL="0" indent="0">
              <a:spcBef>
                <a:spcPts val="400"/>
              </a:spcBef>
              <a:buNone/>
              <a:defRPr sz="1800"/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0096BA8-9F63-40F4-840B-43CB9B3C4C32}" type="datetime1">
              <a:rPr lang="en-US"/>
              <a:pPr lvl="0"/>
              <a:t>6/14/2014</a:t>
            </a:fld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79C940B-A0EA-4028-BD32-8062B70B45AF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1657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64D4EF"/>
            </a:gs>
            <a:gs pos="100000">
              <a:srgbClr val="06588E"/>
            </a:gs>
          </a:gsLst>
          <a:lin ang="612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/>
          <p:nvPr/>
        </p:nvGrpSpPr>
        <p:grpSpPr>
          <a:xfrm>
            <a:off x="9206965" y="2963332"/>
            <a:ext cx="2981858" cy="3208868"/>
            <a:chOff x="9206965" y="2963332"/>
            <a:chExt cx="2981858" cy="3208868"/>
          </a:xfrm>
        </p:grpSpPr>
        <p:cxnSp>
          <p:nvCxnSpPr>
            <p:cNvPr id="3" name="Straight Connector 7"/>
            <p:cNvCxnSpPr/>
            <p:nvPr/>
          </p:nvCxnSpPr>
          <p:spPr>
            <a:xfrm flipH="1">
              <a:off x="11276015" y="2963332"/>
              <a:ext cx="912808" cy="912809"/>
            </a:xfrm>
            <a:prstGeom prst="straightConnector1">
              <a:avLst/>
            </a:prstGeom>
            <a:noFill/>
            <a:ln w="9528" cap="rnd">
              <a:solidFill>
                <a:srgbClr val="FFFFFF"/>
              </a:solidFill>
              <a:prstDash val="solid"/>
            </a:ln>
          </p:spPr>
        </p:cxnSp>
        <p:cxnSp>
          <p:nvCxnSpPr>
            <p:cNvPr id="4" name="Straight Connector 8"/>
            <p:cNvCxnSpPr/>
            <p:nvPr/>
          </p:nvCxnSpPr>
          <p:spPr>
            <a:xfrm flipH="1">
              <a:off x="9206965" y="3190341"/>
              <a:ext cx="2981858" cy="2981859"/>
            </a:xfrm>
            <a:prstGeom prst="straightConnector1">
              <a:avLst/>
            </a:prstGeom>
            <a:noFill/>
            <a:ln w="9528" cap="rnd">
              <a:solidFill>
                <a:srgbClr val="FFFFFF"/>
              </a:solidFill>
              <a:prstDash val="solid"/>
            </a:ln>
          </p:spPr>
        </p:cxnSp>
        <p:cxnSp>
          <p:nvCxnSpPr>
            <p:cNvPr id="5" name="Straight Connector 9"/>
            <p:cNvCxnSpPr/>
            <p:nvPr/>
          </p:nvCxnSpPr>
          <p:spPr>
            <a:xfrm flipH="1">
              <a:off x="10292294" y="3285064"/>
              <a:ext cx="1896529" cy="1896539"/>
            </a:xfrm>
            <a:prstGeom prst="straightConnector1">
              <a:avLst/>
            </a:prstGeom>
            <a:noFill/>
            <a:ln w="9528" cap="rnd">
              <a:solidFill>
                <a:srgbClr val="FFFFFF"/>
              </a:solidFill>
              <a:prstDash val="solid"/>
            </a:ln>
          </p:spPr>
        </p:cxnSp>
        <p:cxnSp>
          <p:nvCxnSpPr>
            <p:cNvPr id="6" name="Straight Connector 10"/>
            <p:cNvCxnSpPr/>
            <p:nvPr/>
          </p:nvCxnSpPr>
          <p:spPr>
            <a:xfrm flipH="1">
              <a:off x="10443106" y="3131079"/>
              <a:ext cx="1745717" cy="1745717"/>
            </a:xfrm>
            <a:prstGeom prst="straightConnector1">
              <a:avLst/>
            </a:prstGeom>
            <a:noFill/>
            <a:ln w="28575" cap="rnd">
              <a:solidFill>
                <a:srgbClr val="FFFFFF"/>
              </a:solidFill>
              <a:prstDash val="solid"/>
            </a:ln>
          </p:spPr>
        </p:cxnSp>
        <p:cxnSp>
          <p:nvCxnSpPr>
            <p:cNvPr id="7" name="Straight Connector 11"/>
            <p:cNvCxnSpPr/>
            <p:nvPr/>
          </p:nvCxnSpPr>
          <p:spPr>
            <a:xfrm flipH="1">
              <a:off x="10918822" y="3683002"/>
              <a:ext cx="1270001" cy="1270001"/>
            </a:xfrm>
            <a:prstGeom prst="straightConnector1">
              <a:avLst/>
            </a:prstGeom>
            <a:noFill/>
            <a:ln w="28575" cap="rnd">
              <a:solidFill>
                <a:srgbClr val="FFFFFF"/>
              </a:solidFill>
              <a:prstDash val="solid"/>
            </a:ln>
          </p:spPr>
        </p:cxnSp>
      </p:grpSp>
      <p:sp>
        <p:nvSpPr>
          <p:cNvPr id="8" name="Title Placeholder 1"/>
          <p:cNvSpPr txBox="1">
            <a:spLocks noGrp="1"/>
          </p:cNvSpPr>
          <p:nvPr>
            <p:ph type="title"/>
          </p:nvPr>
        </p:nvSpPr>
        <p:spPr>
          <a:xfrm>
            <a:off x="684208" y="4487335"/>
            <a:ext cx="8534396" cy="150706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9" name="Text Placeholder 2"/>
          <p:cNvSpPr txBox="1">
            <a:spLocks noGrp="1"/>
          </p:cNvSpPr>
          <p:nvPr>
            <p:ph type="body" idx="1"/>
          </p:nvPr>
        </p:nvSpPr>
        <p:spPr>
          <a:xfrm>
            <a:off x="684208" y="685800"/>
            <a:ext cx="8534396" cy="361526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10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9904415" y="6172200"/>
            <a:ext cx="1600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000" b="0" i="0" u="none" strike="noStrike" kern="1200" cap="none" spc="0" baseline="0">
                <a:solidFill>
                  <a:srgbClr val="0A304A"/>
                </a:solidFill>
                <a:uFillTx/>
                <a:latin typeface="Century Gothic"/>
              </a:defRPr>
            </a:lvl1pPr>
          </a:lstStyle>
          <a:p>
            <a:pPr lvl="0"/>
            <a:fld id="{A13DA596-33A7-418A-BCBF-2D00396CFD12}" type="datetime1">
              <a:rPr lang="en-US"/>
              <a:pPr lvl="0"/>
              <a:t>6/14/2014</a:t>
            </a:fld>
            <a:endParaRPr lang="en-US"/>
          </a:p>
        </p:txBody>
      </p:sp>
      <p:sp>
        <p:nvSpPr>
          <p:cNvPr id="11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684208" y="6172200"/>
            <a:ext cx="7543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000" b="0" i="0" u="none" strike="noStrike" kern="1200" cap="none" spc="0" baseline="0">
                <a:solidFill>
                  <a:srgbClr val="0A304A"/>
                </a:solidFill>
                <a:uFillTx/>
                <a:latin typeface="Century Gothic"/>
              </a:defRPr>
            </a:lvl1pPr>
          </a:lstStyle>
          <a:p>
            <a:pPr lvl="0"/>
            <a:endParaRPr lang="en-US"/>
          </a:p>
        </p:txBody>
      </p:sp>
      <p:sp>
        <p:nvSpPr>
          <p:cNvPr id="12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10363196" y="5578470"/>
            <a:ext cx="1142241" cy="66992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3200" b="0" i="0" u="none" strike="noStrike" kern="1200" cap="none" spc="0" baseline="0">
                <a:solidFill>
                  <a:srgbClr val="0A304A"/>
                </a:solidFill>
                <a:uFillTx/>
                <a:latin typeface="Century Gothic"/>
              </a:defRPr>
            </a:lvl1pPr>
          </a:lstStyle>
          <a:p>
            <a:pPr lvl="0"/>
            <a:fld id="{EBD6CDB9-D4E6-4CD8-9835-CB522AA5E200}" type="slidenum"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marL="0" marR="0" lvl="0" indent="0" algn="l" defTabSz="457200" rtl="0" fontAlgn="auto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3600" b="0" i="0" u="none" strike="noStrike" kern="1200" cap="all" spc="0" baseline="0">
          <a:solidFill>
            <a:srgbClr val="FFFFFF"/>
          </a:solidFill>
          <a:uFillTx/>
          <a:latin typeface="Century Gothic"/>
        </a:defRPr>
      </a:lvl1pPr>
    </p:titleStyle>
    <p:bodyStyle>
      <a:lvl1pPr marL="285750" marR="0" lvl="0" indent="-285750" algn="l" defTabSz="457200" rtl="0" fontAlgn="auto" hangingPunct="1">
        <a:lnSpc>
          <a:spcPct val="100000"/>
        </a:lnSpc>
        <a:spcBef>
          <a:spcPts val="500"/>
        </a:spcBef>
        <a:spcAft>
          <a:spcPts val="600"/>
        </a:spcAft>
        <a:buClr>
          <a:srgbClr val="FFFFFF"/>
        </a:buClr>
        <a:buSzPct val="80000"/>
        <a:buFont typeface="Wingdings 3" pitchFamily="18"/>
        <a:buChar char=""/>
        <a:tabLst/>
        <a:defRPr lang="de-DE" sz="2000" b="0" i="0" u="none" strike="noStrike" kern="1200" cap="none" spc="0" baseline="0">
          <a:solidFill>
            <a:srgbClr val="0F496F"/>
          </a:solidFill>
          <a:uFillTx/>
          <a:latin typeface="Century Gothic"/>
        </a:defRPr>
      </a:lvl1pPr>
      <a:lvl2pPr marL="742950" marR="0" lvl="1" indent="-285750" algn="l" defTabSz="457200" rtl="0" fontAlgn="auto" hangingPunct="1">
        <a:lnSpc>
          <a:spcPct val="100000"/>
        </a:lnSpc>
        <a:spcBef>
          <a:spcPts val="400"/>
        </a:spcBef>
        <a:spcAft>
          <a:spcPts val="600"/>
        </a:spcAft>
        <a:buClr>
          <a:srgbClr val="FFFFFF"/>
        </a:buClr>
        <a:buSzPct val="80000"/>
        <a:buFont typeface="Wingdings 3" pitchFamily="18"/>
        <a:buChar char=""/>
        <a:tabLst/>
        <a:defRPr lang="de-DE" sz="1800" b="0" i="0" u="none" strike="noStrike" kern="1200" cap="none" spc="0" baseline="0">
          <a:solidFill>
            <a:srgbClr val="0F496F"/>
          </a:solidFill>
          <a:uFillTx/>
          <a:latin typeface="Century Gothic"/>
        </a:defRPr>
      </a:lvl2pPr>
      <a:lvl3pPr marL="1200150" marR="0" lvl="2" indent="-285750" algn="l" defTabSz="457200" rtl="0" fontAlgn="auto" hangingPunct="1">
        <a:lnSpc>
          <a:spcPct val="100000"/>
        </a:lnSpc>
        <a:spcBef>
          <a:spcPts val="400"/>
        </a:spcBef>
        <a:spcAft>
          <a:spcPts val="600"/>
        </a:spcAft>
        <a:buClr>
          <a:srgbClr val="FFFFFF"/>
        </a:buClr>
        <a:buSzPct val="80000"/>
        <a:buFont typeface="Wingdings 3" pitchFamily="18"/>
        <a:buChar char=""/>
        <a:tabLst/>
        <a:defRPr lang="de-DE" sz="1600" b="0" i="0" u="none" strike="noStrike" kern="1200" cap="none" spc="0" baseline="0">
          <a:solidFill>
            <a:srgbClr val="0F496F"/>
          </a:solidFill>
          <a:uFillTx/>
          <a:latin typeface="Century Gothic"/>
        </a:defRPr>
      </a:lvl3pPr>
      <a:lvl4pPr marL="1543050" marR="0" lvl="3" indent="-171450" algn="l" defTabSz="457200" rtl="0" fontAlgn="auto" hangingPunct="1">
        <a:lnSpc>
          <a:spcPct val="100000"/>
        </a:lnSpc>
        <a:spcBef>
          <a:spcPts val="300"/>
        </a:spcBef>
        <a:spcAft>
          <a:spcPts val="600"/>
        </a:spcAft>
        <a:buClr>
          <a:srgbClr val="FFFFFF"/>
        </a:buClr>
        <a:buSzPct val="80000"/>
        <a:buFont typeface="Wingdings 3" pitchFamily="18"/>
        <a:buChar char=""/>
        <a:tabLst/>
        <a:defRPr lang="de-DE" sz="1400" b="0" i="0" u="none" strike="noStrike" kern="1200" cap="none" spc="0" baseline="0">
          <a:solidFill>
            <a:srgbClr val="0F496F"/>
          </a:solidFill>
          <a:uFillTx/>
          <a:latin typeface="Century Gothic"/>
        </a:defRPr>
      </a:lvl4pPr>
      <a:lvl5pPr marL="2000250" marR="0" lvl="4" indent="-171450" algn="l" defTabSz="457200" rtl="0" fontAlgn="auto" hangingPunct="1">
        <a:lnSpc>
          <a:spcPct val="100000"/>
        </a:lnSpc>
        <a:spcBef>
          <a:spcPts val="300"/>
        </a:spcBef>
        <a:spcAft>
          <a:spcPts val="600"/>
        </a:spcAft>
        <a:buClr>
          <a:srgbClr val="FFFFFF"/>
        </a:buClr>
        <a:buSzPct val="80000"/>
        <a:buFont typeface="Wingdings 3" pitchFamily="18"/>
        <a:buChar char=""/>
        <a:tabLst/>
        <a:defRPr lang="de-DE" sz="1400" b="0" i="0" u="none" strike="noStrike" kern="1200" cap="none" spc="0" baseline="0">
          <a:solidFill>
            <a:srgbClr val="0F496F"/>
          </a:solidFill>
          <a:uFillTx/>
          <a:latin typeface="Century Gothic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de-DE" sz="6600" i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TrenDing</a:t>
            </a:r>
            <a:r>
              <a:rPr lang="de-D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dirty="0"/>
              <a:t>	</a:t>
            </a:r>
          </a:p>
        </p:txBody>
      </p:sp>
      <p:sp>
        <p:nvSpPr>
          <p:cNvPr id="3" name="Untertitel 2"/>
          <p:cNvSpPr txBox="1"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lvl="0"/>
            <a:r>
              <a:rPr lang="de-DE" sz="2800" dirty="0"/>
              <a:t>EASY – USEABLE – </a:t>
            </a:r>
            <a:r>
              <a:rPr lang="de-DE" sz="2800" dirty="0" smtClean="0"/>
              <a:t> REALTIME</a:t>
            </a:r>
          </a:p>
          <a:p>
            <a:r>
              <a:rPr lang="de-DE" sz="2800" dirty="0" smtClean="0"/>
              <a:t>TREND ANALYSIS</a:t>
            </a:r>
            <a:endParaRPr lang="de-DE" sz="2800" dirty="0"/>
          </a:p>
          <a:p>
            <a:pPr lvl="0"/>
            <a:endParaRPr lang="de-DE" sz="2800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5602" y="4363628"/>
            <a:ext cx="3725603" cy="22220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/>
          </p:nvPr>
        </p:nvSpPr>
        <p:spPr>
          <a:xfrm>
            <a:off x="385011" y="4487335"/>
            <a:ext cx="10096901" cy="1507068"/>
          </a:xfrm>
        </p:spPr>
        <p:txBody>
          <a:bodyPr>
            <a:normAutofit fontScale="90000"/>
          </a:bodyPr>
          <a:lstStyle/>
          <a:p>
            <a:pPr lvl="0"/>
            <a:r>
              <a:rPr lang="de-DE" b="1" i="1" u="sng" dirty="0"/>
              <a:t>GOAL</a:t>
            </a:r>
            <a:r>
              <a:rPr lang="de-DE" dirty="0"/>
              <a:t>: </a:t>
            </a:r>
            <a:br>
              <a:rPr lang="de-DE" dirty="0"/>
            </a:br>
            <a:r>
              <a:rPr lang="de-DE" dirty="0" err="1"/>
              <a:t>Provide</a:t>
            </a:r>
            <a:r>
              <a:rPr lang="de-DE" dirty="0"/>
              <a:t>  ONLINE </a:t>
            </a:r>
            <a:r>
              <a:rPr lang="de-DE" dirty="0" err="1"/>
              <a:t>TrEND</a:t>
            </a:r>
            <a:r>
              <a:rPr lang="de-DE" dirty="0"/>
              <a:t> </a:t>
            </a:r>
            <a:r>
              <a:rPr lang="de-DE" dirty="0" smtClean="0"/>
              <a:t>ANALYSE FOR </a:t>
            </a:r>
            <a:r>
              <a:rPr lang="de-DE" i="1" u="sng" dirty="0" smtClean="0"/>
              <a:t>EVERYONE</a:t>
            </a:r>
            <a:endParaRPr lang="de-DE" i="1" u="sng" dirty="0"/>
          </a:p>
        </p:txBody>
      </p:sp>
      <p:sp>
        <p:nvSpPr>
          <p:cNvPr id="3" name="Inhaltsplatzhalter 2"/>
          <p:cNvSpPr txBox="1">
            <a:spLocks noGrp="1"/>
          </p:cNvSpPr>
          <p:nvPr>
            <p:ph idx="1"/>
          </p:nvPr>
        </p:nvSpPr>
        <p:spPr>
          <a:xfrm>
            <a:off x="684207" y="685800"/>
            <a:ext cx="10740980" cy="361526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Trend </a:t>
            </a:r>
            <a:r>
              <a:rPr lang="de-DE" sz="3200" dirty="0" err="1" smtClean="0"/>
              <a:t>analysis</a:t>
            </a:r>
            <a:r>
              <a:rPr lang="de-DE" sz="3200" dirty="0" smtClean="0"/>
              <a:t> </a:t>
            </a:r>
            <a:r>
              <a:rPr lang="en-US" sz="3200" dirty="0" smtClean="0"/>
              <a:t>is not a feasible task</a:t>
            </a:r>
          </a:p>
          <a:p>
            <a:pPr lvl="0"/>
            <a:r>
              <a:rPr lang="en-US" sz="3200" dirty="0" smtClean="0"/>
              <a:t>No access for the general public</a:t>
            </a:r>
          </a:p>
          <a:p>
            <a:pPr lvl="0"/>
            <a:r>
              <a:rPr lang="en-US" sz="3200" dirty="0" smtClean="0"/>
              <a:t>Make it </a:t>
            </a:r>
            <a:r>
              <a:rPr lang="en-US" sz="3200" dirty="0"/>
              <a:t>useable for everyone </a:t>
            </a:r>
            <a:r>
              <a:rPr lang="en-US" sz="3200" dirty="0">
                <a:latin typeface="Wingdings" pitchFamily="2"/>
              </a:rPr>
              <a:t></a:t>
            </a:r>
            <a:r>
              <a:rPr lang="en-US" sz="3200" dirty="0"/>
              <a:t> Make it </a:t>
            </a:r>
            <a:r>
              <a:rPr lang="en-US" sz="3200" b="1" i="1" u="sng" dirty="0"/>
              <a:t>EASY</a:t>
            </a:r>
            <a:r>
              <a:rPr lang="en-US" sz="3200" dirty="0"/>
              <a:t>!</a:t>
            </a:r>
            <a:endParaRPr lang="de-DE" sz="32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e-DE"/>
              <a:t>HOW DOES iT WoRK?</a:t>
            </a:r>
          </a:p>
        </p:txBody>
      </p:sp>
      <p:pic>
        <p:nvPicPr>
          <p:cNvPr id="3" name="Picture 2" descr="http://www.treselle.com/wp-content/uploads/freshizer/1baed853c082fe88880a8215d4cd0bb2_phython-with-Scarpy-863-430-c.jpg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324069" y="685800"/>
            <a:ext cx="3931673" cy="1959001"/>
          </a:xfrm>
        </p:spPr>
      </p:pic>
      <p:sp>
        <p:nvSpPr>
          <p:cNvPr id="4" name="AutoShape 4" descr="https://bugsandbunnies.com/wp-content/uploads/2014/04/Technically-Speaking-Node-Js.jpg"/>
          <p:cNvSpPr/>
          <p:nvPr/>
        </p:nvSpPr>
        <p:spPr>
          <a:xfrm>
            <a:off x="155576" y="-144466"/>
            <a:ext cx="304796" cy="304796"/>
          </a:xfrm>
          <a:prstGeom prst="rect">
            <a:avLst/>
          </a:prstGeom>
          <a:noFill/>
          <a:ln cap="rnd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80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rPr>
              <a:t>z</a:t>
            </a:r>
          </a:p>
        </p:txBody>
      </p:sp>
      <p:pic>
        <p:nvPicPr>
          <p:cNvPr id="5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3730" y="1363617"/>
            <a:ext cx="5905496" cy="3257550"/>
          </a:xfrm>
          <a:prstGeom prst="rect">
            <a:avLst/>
          </a:prstGeom>
          <a:noFill/>
          <a:ln cap="rnd">
            <a:noFill/>
          </a:ln>
        </p:spPr>
      </p:pic>
      <p:pic>
        <p:nvPicPr>
          <p:cNvPr id="6" name="Picture 10" descr="https://angularjs.org/img/AngularJS-large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526273" y="3178472"/>
            <a:ext cx="3648071" cy="1028700"/>
          </a:xfrm>
          <a:prstGeom prst="rect">
            <a:avLst/>
          </a:prstGeom>
          <a:noFill/>
          <a:ln cap="rnd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/>
          </p:nvPr>
        </p:nvSpPr>
        <p:spPr>
          <a:xfrm>
            <a:off x="684208" y="4487335"/>
            <a:ext cx="9374192" cy="1507068"/>
          </a:xfrm>
        </p:spPr>
        <p:txBody>
          <a:bodyPr/>
          <a:lstStyle/>
          <a:p>
            <a:r>
              <a:rPr lang="de-DE" dirty="0" smtClean="0"/>
              <a:t>PROGRAM IS LEARNING – USER CAN ADJUST </a:t>
            </a:r>
            <a:r>
              <a:rPr lang="de-DE" dirty="0" err="1" smtClean="0"/>
              <a:t>SEArCH</a:t>
            </a:r>
            <a:r>
              <a:rPr lang="de-DE" dirty="0" smtClean="0"/>
              <a:t> PATTERN!</a:t>
            </a:r>
            <a:endParaRPr lang="de-DE" dirty="0"/>
          </a:p>
        </p:txBody>
      </p:sp>
      <p:sp>
        <p:nvSpPr>
          <p:cNvPr id="3" name="Inhaltsplatzhalter 2"/>
          <p:cNvSpPr txBox="1"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de-DE" sz="2400" dirty="0"/>
              <a:t> </a:t>
            </a:r>
            <a:r>
              <a:rPr lang="de-DE" sz="4000" dirty="0" smtClean="0"/>
              <a:t>Crawl ANY </a:t>
            </a:r>
            <a:r>
              <a:rPr lang="de-DE" sz="4000" dirty="0" err="1" smtClean="0"/>
              <a:t>website</a:t>
            </a:r>
            <a:r>
              <a:rPr lang="de-DE" sz="4000" dirty="0" smtClean="0"/>
              <a:t>!</a:t>
            </a:r>
          </a:p>
          <a:p>
            <a:pPr marL="0" indent="0" algn="ctr">
              <a:buNone/>
            </a:pPr>
            <a:endParaRPr lang="de-DE" sz="4000" dirty="0" smtClean="0"/>
          </a:p>
          <a:p>
            <a:pPr marL="0" indent="0">
              <a:buNone/>
            </a:pPr>
            <a:r>
              <a:rPr lang="de-DE" sz="2400" dirty="0" smtClean="0"/>
              <a:t>Search </a:t>
            </a:r>
            <a:r>
              <a:rPr lang="de-DE" sz="2400" dirty="0" err="1" smtClean="0"/>
              <a:t>for</a:t>
            </a:r>
            <a:r>
              <a:rPr lang="de-DE" sz="2400" dirty="0" smtClean="0"/>
              <a:t> </a:t>
            </a:r>
            <a:r>
              <a:rPr lang="de-DE" sz="2400" dirty="0" err="1" smtClean="0"/>
              <a:t>specific</a:t>
            </a:r>
            <a:r>
              <a:rPr lang="de-DE" sz="2400" dirty="0" smtClean="0"/>
              <a:t> </a:t>
            </a:r>
            <a:r>
              <a:rPr lang="de-DE" sz="2400" dirty="0" err="1" smtClean="0"/>
              <a:t>pattern</a:t>
            </a:r>
            <a:r>
              <a:rPr lang="de-DE" sz="2400" dirty="0" smtClean="0"/>
              <a:t>:</a:t>
            </a:r>
          </a:p>
          <a:p>
            <a:r>
              <a:rPr lang="de-DE" sz="2400" dirty="0" smtClean="0"/>
              <a:t>Facebook </a:t>
            </a:r>
            <a:r>
              <a:rPr lang="de-DE" sz="2400" dirty="0" err="1" smtClean="0"/>
              <a:t>likes</a:t>
            </a:r>
            <a:endParaRPr lang="de-DE" sz="2400" dirty="0"/>
          </a:p>
          <a:p>
            <a:r>
              <a:rPr lang="de-DE" sz="2400" dirty="0" smtClean="0"/>
              <a:t>User </a:t>
            </a:r>
            <a:r>
              <a:rPr lang="de-DE" sz="2400" dirty="0" err="1" smtClean="0"/>
              <a:t>commments</a:t>
            </a:r>
            <a:endParaRPr lang="de-DE" sz="2400" dirty="0" smtClean="0"/>
          </a:p>
          <a:p>
            <a:r>
              <a:rPr lang="de-DE" sz="2400" dirty="0" err="1" smtClean="0"/>
              <a:t>Specifiy</a:t>
            </a:r>
            <a:r>
              <a:rPr lang="de-DE" sz="2400" dirty="0" smtClean="0"/>
              <a:t> </a:t>
            </a:r>
            <a:r>
              <a:rPr lang="de-DE" sz="2400" b="1" i="1" dirty="0" smtClean="0"/>
              <a:t>ANY</a:t>
            </a:r>
            <a:r>
              <a:rPr lang="de-DE" sz="2400" dirty="0" smtClean="0"/>
              <a:t> </a:t>
            </a:r>
            <a:r>
              <a:rPr lang="de-DE" sz="2400" dirty="0" err="1" smtClean="0"/>
              <a:t>pattern</a:t>
            </a:r>
            <a:endParaRPr lang="de-DE" sz="2400" dirty="0"/>
          </a:p>
          <a:p>
            <a:r>
              <a:rPr lang="de-DE" sz="2400" dirty="0" err="1" smtClean="0"/>
              <a:t>Collect</a:t>
            </a:r>
            <a:r>
              <a:rPr lang="de-DE" sz="2400" dirty="0" smtClean="0"/>
              <a:t> </a:t>
            </a:r>
            <a:r>
              <a:rPr lang="de-DE" sz="2400" b="1" i="1" dirty="0" smtClean="0"/>
              <a:t>BIG DATA </a:t>
            </a:r>
            <a:r>
              <a:rPr lang="de-DE" sz="2400" dirty="0" err="1" smtClean="0"/>
              <a:t>and</a:t>
            </a:r>
            <a:r>
              <a:rPr lang="de-DE" sz="2400" dirty="0" smtClean="0"/>
              <a:t> </a:t>
            </a:r>
            <a:r>
              <a:rPr lang="de-DE" sz="2400" dirty="0" err="1" smtClean="0"/>
              <a:t>analyse</a:t>
            </a:r>
            <a:r>
              <a:rPr lang="de-DE" sz="2400" dirty="0" smtClean="0"/>
              <a:t> </a:t>
            </a:r>
            <a:r>
              <a:rPr lang="de-DE" sz="2400" dirty="0" err="1" smtClean="0"/>
              <a:t>actual</a:t>
            </a:r>
            <a:r>
              <a:rPr lang="de-DE" sz="2400" dirty="0" smtClean="0"/>
              <a:t> </a:t>
            </a:r>
            <a:r>
              <a:rPr lang="de-DE" sz="2400" b="1" i="1" dirty="0" smtClean="0"/>
              <a:t>TRENDS</a:t>
            </a:r>
          </a:p>
          <a:p>
            <a:endParaRPr lang="de-DE" sz="2400" dirty="0"/>
          </a:p>
          <a:p>
            <a:pPr marL="0" indent="0">
              <a:buNone/>
            </a:pPr>
            <a:endParaRPr lang="de-DE" sz="2400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9777" y="356135"/>
            <a:ext cx="3370746" cy="3501082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8414" y="685800"/>
            <a:ext cx="1513472" cy="1016346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8414" y="2454930"/>
            <a:ext cx="1435986" cy="95558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Who Will </a:t>
            </a:r>
            <a:r>
              <a:rPr lang="de-DE" dirty="0" err="1" smtClean="0"/>
              <a:t>Benefit</a:t>
            </a:r>
            <a:r>
              <a:rPr lang="de-DE" dirty="0" smtClean="0"/>
              <a:t>? </a:t>
            </a:r>
            <a:r>
              <a:rPr lang="de-DE" dirty="0" smtClean="0">
                <a:sym typeface="Wingdings" panose="05000000000000000000" pitchFamily="2" charset="2"/>
              </a:rPr>
              <a:t> </a:t>
            </a:r>
            <a:r>
              <a:rPr lang="de-DE" b="1" i="1" u="sng" dirty="0" smtClean="0">
                <a:sym typeface="Wingdings" panose="05000000000000000000" pitchFamily="2" charset="2"/>
              </a:rPr>
              <a:t>YOU</a:t>
            </a:r>
            <a:r>
              <a:rPr lang="de-DE" dirty="0" smtClean="0">
                <a:sym typeface="Wingdings" panose="05000000000000000000" pitchFamily="2" charset="2"/>
              </a:rPr>
              <a:t>!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85022" y="1157438"/>
            <a:ext cx="8534396" cy="3615263"/>
          </a:xfrm>
        </p:spPr>
        <p:txBody>
          <a:bodyPr>
            <a:normAutofit/>
          </a:bodyPr>
          <a:lstStyle/>
          <a:p>
            <a:r>
              <a:rPr lang="de-DE" sz="3200" b="1" dirty="0" smtClean="0"/>
              <a:t>DETECT</a:t>
            </a:r>
            <a:r>
              <a:rPr lang="de-DE" sz="3200" dirty="0" smtClean="0"/>
              <a:t> UPCOMING TRENDS FASTER</a:t>
            </a:r>
          </a:p>
          <a:p>
            <a:r>
              <a:rPr lang="de-DE" sz="3200" b="1" dirty="0" smtClean="0"/>
              <a:t>ADJUST</a:t>
            </a:r>
            <a:r>
              <a:rPr lang="de-DE" sz="3200" dirty="0" smtClean="0"/>
              <a:t> BUSINESS STRATEGIES</a:t>
            </a:r>
          </a:p>
          <a:p>
            <a:r>
              <a:rPr lang="de-DE" sz="3200" b="1" dirty="0" smtClean="0"/>
              <a:t>REFINE</a:t>
            </a:r>
            <a:r>
              <a:rPr lang="de-DE" sz="3200" dirty="0" smtClean="0"/>
              <a:t> TRENDING ANALYSES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sz="3200" dirty="0" smtClean="0"/>
              <a:t>MORE INSIGHTS!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sz="3200" dirty="0" smtClean="0"/>
              <a:t>MORE POSSIBILITES!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de-DE" sz="3200" dirty="0" smtClean="0"/>
          </a:p>
          <a:p>
            <a:endParaRPr lang="de-DE" sz="3200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8671" y="3172326"/>
            <a:ext cx="3891013" cy="2443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8178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ANY QUESTIONS?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5400" dirty="0" smtClean="0"/>
              <a:t>PROOOF OF CONCEPT</a:t>
            </a:r>
            <a:endParaRPr lang="de-DE" sz="5400" dirty="0"/>
          </a:p>
        </p:txBody>
      </p:sp>
    </p:spTree>
    <p:extLst>
      <p:ext uri="{BB962C8B-B14F-4D97-AF65-F5344CB8AC3E}">
        <p14:creationId xmlns:p14="http://schemas.microsoft.com/office/powerpoint/2010/main" val="7787134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gmen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102</Words>
  <Application>Microsoft Office PowerPoint</Application>
  <PresentationFormat>Breitbild</PresentationFormat>
  <Paragraphs>25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Arial</vt:lpstr>
      <vt:lpstr>Century Gothic</vt:lpstr>
      <vt:lpstr>Wingdings</vt:lpstr>
      <vt:lpstr>Wingdings 3</vt:lpstr>
      <vt:lpstr>Segment</vt:lpstr>
      <vt:lpstr>TrenDing  </vt:lpstr>
      <vt:lpstr>GOAL:  Provide  ONLINE TrEND ANALYSE FOR EVERYONE</vt:lpstr>
      <vt:lpstr>HOW DOES iT WoRK?</vt:lpstr>
      <vt:lpstr>PROGRAM IS LEARNING – USER CAN ADJUST SEArCH PATTERN!</vt:lpstr>
      <vt:lpstr>Who Will Benefit?  YOU!</vt:lpstr>
      <vt:lpstr>ANY 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TrenDing</dc:title>
  <dc:creator>Markus Doering</dc:creator>
  <cp:lastModifiedBy>Markus Doering</cp:lastModifiedBy>
  <cp:revision>6</cp:revision>
  <dcterms:created xsi:type="dcterms:W3CDTF">2014-06-14T08:34:56Z</dcterms:created>
  <dcterms:modified xsi:type="dcterms:W3CDTF">2014-06-14T11:55:44Z</dcterms:modified>
</cp:coreProperties>
</file>