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21" d="100"/>
          <a:sy n="121" d="100"/>
        </p:scale>
        <p:origin x="1546" y="91"/>
      </p:cViewPr>
      <p:guideLst>
        <p:guide pos="288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829833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0031690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B733702-C25A-40B9-9167-54BAA79B29B0}" type="datetimeFigureOut">
              <a:rPr lang="en-US"/>
              <a:t>12/12/2022</a:t>
            </a:fld>
            <a:endParaRPr lang="en-US"/>
          </a:p>
        </p:txBody>
      </p:sp>
      <p:sp>
        <p:nvSpPr>
          <p:cNvPr id="597554180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60220799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11907292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1145306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B2FC7A4-3D1B-482D-8C9D-7642A2CE307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424510-4B61-5E7A-BD41-72E2767DCB26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31350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13017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28177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74B01A-AA94-23D5-F241-CA2E7728A8F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4857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40903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41495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621061-1403-BB11-FAFE-8FE5D90ADE7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22104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99716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19457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D8FAA0-ABB8-DECF-45AF-BA151E8B3E0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9C3A83-048C-4254-2502-B0A6D0900B24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6847D8-4BD9-5880-A133-E22C493E8C54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3A0B2B-B1F9-5643-2B8E-F56BAE44DC74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535799-2A33-F95A-C0F2-ACA4528DCEE2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E50F65-3625-7609-498C-1807E239B16C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5443C6-C322-7A44-D1FB-0DE471F666F5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31A1C0-8EB9-A9D9-A793-CA68D3EEC17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91922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927661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98926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CAA8DF-1ABC-37A1-908E-B196FFCC8F22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1968B4-4321-D20F-1272-9514BBE275EB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F492FF-C1D1-92A8-415A-7F9F00C44392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6B86EA-C663-6002-3BFF-8D213F209A03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1222E9-E3B4-5540-CBDA-4707B184C89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D5898D-24FC-023B-B8C5-5A392D7263E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5884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29632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201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3682F0-28BF-6327-6D3F-5C31059A125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68540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772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931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677F9A-A46D-3AD1-BC5E-808ACBD2B74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3766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11389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01360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28FC86-5286-2B01-10A5-E5B8E5709E0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48105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57661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00541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48DAC4-E86B-196B-F9D4-4BBCEF14FCA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52713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89530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60472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BD2ADC-93C8-90D6-A201-5D82289EDD4E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47008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21303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71367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7B5E69-FBDF-00AC-86E8-4F709B0DAE6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Custom Layou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87361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F70EAA40-3A53-4A3D-924A-D38F1059C7D5}" type="datetime1">
              <a:rPr lang="en-US"/>
              <a:t>12/12/2022</a:t>
            </a:fld>
            <a:endParaRPr lang="en-US"/>
          </a:p>
        </p:txBody>
      </p:sp>
      <p:sp>
        <p:nvSpPr>
          <p:cNvPr id="190766691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9976185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9EA0BE3B-158A-4EDF-80DC-E394A0D1600F}" type="slidenum">
              <a:rPr lang="en-US"/>
              <a:t>‹#›</a:t>
            </a:fld>
            <a:endParaRPr lang="en-US"/>
          </a:p>
        </p:txBody>
      </p:sp>
      <p:sp>
        <p:nvSpPr>
          <p:cNvPr id="1756973306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r>
              <a:rPr lang="en-US"/>
              <a:t>Title 7: ………………………………………</a:t>
            </a:r>
            <a:endParaRPr/>
          </a:p>
        </p:txBody>
      </p:sp>
      <p:sp>
        <p:nvSpPr>
          <p:cNvPr id="1802073883" name="Text Placeholder 11"/>
          <p:cNvSpPr>
            <a:spLocks noGrp="1"/>
          </p:cNvSpPr>
          <p:nvPr>
            <p:ph type="body" sz="quarter" idx="13"/>
          </p:nvPr>
        </p:nvSpPr>
        <p:spPr bwMode="auto"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ea typeface="Lato"/>
                <a:cs typeface="Lato"/>
              </a:defRPr>
            </a:lvl1pPr>
            <a:lvl2pPr>
              <a:defRPr>
                <a:latin typeface="Lato"/>
                <a:ea typeface="Lato"/>
                <a:cs typeface="Lato"/>
              </a:defRPr>
            </a:lvl2pPr>
            <a:lvl3pPr>
              <a:defRPr>
                <a:latin typeface="Lato"/>
                <a:ea typeface="Lato"/>
                <a:cs typeface="Lato"/>
              </a:defRPr>
            </a:lvl3pPr>
            <a:lvl4pPr>
              <a:defRPr>
                <a:latin typeface="Lato"/>
                <a:ea typeface="Lato"/>
                <a:cs typeface="Lato"/>
              </a:defRPr>
            </a:lvl4pPr>
            <a:lvl5pPr>
              <a:defRPr>
                <a:latin typeface="Lato"/>
                <a:ea typeface="Lato"/>
                <a:cs typeface="Lato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_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6857881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r>
              <a:rPr lang="en-US"/>
              <a:t>Title 8: ………………………………………</a:t>
            </a:r>
            <a:endParaRPr/>
          </a:p>
        </p:txBody>
      </p:sp>
      <p:sp>
        <p:nvSpPr>
          <p:cNvPr id="125316673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ea typeface="Lato"/>
                <a:cs typeface="Lato"/>
              </a:defRPr>
            </a:lvl1pPr>
            <a:lvl2pPr>
              <a:defRPr>
                <a:latin typeface="Lato"/>
                <a:ea typeface="Lato"/>
                <a:cs typeface="Lato"/>
              </a:defRPr>
            </a:lvl2pPr>
            <a:lvl3pPr>
              <a:defRPr>
                <a:latin typeface="Lato"/>
                <a:ea typeface="Lato"/>
                <a:cs typeface="Lato"/>
              </a:defRPr>
            </a:lvl3pPr>
            <a:lvl4pPr>
              <a:defRPr>
                <a:latin typeface="Lato"/>
                <a:ea typeface="Lato"/>
                <a:cs typeface="Lato"/>
              </a:defRPr>
            </a:lvl4pPr>
            <a:lvl5pPr>
              <a:defRPr>
                <a:latin typeface="Lato"/>
                <a:ea typeface="Lato"/>
                <a:cs typeface="Lato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95204630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ea typeface="Lato"/>
                <a:cs typeface="Lato"/>
              </a:defRPr>
            </a:lvl1pPr>
            <a:lvl2pPr>
              <a:defRPr>
                <a:latin typeface="Lato"/>
                <a:ea typeface="Lato"/>
                <a:cs typeface="Lato"/>
              </a:defRPr>
            </a:lvl2pPr>
            <a:lvl3pPr>
              <a:defRPr>
                <a:latin typeface="Lato"/>
                <a:ea typeface="Lato"/>
                <a:cs typeface="Lato"/>
              </a:defRPr>
            </a:lvl3pPr>
            <a:lvl4pPr>
              <a:defRPr>
                <a:latin typeface="Lato"/>
                <a:ea typeface="Lato"/>
                <a:cs typeface="Lato"/>
              </a:defRPr>
            </a:lvl4pPr>
            <a:lvl5pPr>
              <a:defRPr>
                <a:latin typeface="Lato"/>
                <a:ea typeface="Lato"/>
                <a:cs typeface="Lato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496073763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F70EAA40-3A53-4A3D-924A-D38F1059C7D5}" type="datetime1">
              <a:rPr lang="en-US"/>
              <a:t>12/12/2022</a:t>
            </a:fld>
            <a:endParaRPr lang="en-US"/>
          </a:p>
        </p:txBody>
      </p:sp>
      <p:sp>
        <p:nvSpPr>
          <p:cNvPr id="512214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56889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9EA0BE3B-158A-4EDF-80DC-E394A0D1600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_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218726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F70EAA40-3A53-4A3D-924A-D38F1059C7D5}" type="datetime1">
              <a:rPr lang="en-US"/>
              <a:t>12/12/2022</a:t>
            </a:fld>
            <a:endParaRPr lang="en-US"/>
          </a:p>
        </p:txBody>
      </p:sp>
      <p:sp>
        <p:nvSpPr>
          <p:cNvPr id="19255126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737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9EA0BE3B-158A-4EDF-80DC-E394A0D1600F}" type="slidenum">
              <a:rPr lang="en-US"/>
              <a:t>‹#›</a:t>
            </a:fld>
            <a:endParaRPr lang="en-US"/>
          </a:p>
        </p:txBody>
      </p:sp>
      <p:sp>
        <p:nvSpPr>
          <p:cNvPr id="635086596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r>
              <a:rPr lang="en-US"/>
              <a:t>Title 9: ………………………………………</a:t>
            </a:r>
            <a:endParaRPr/>
          </a:p>
        </p:txBody>
      </p:sp>
      <p:sp>
        <p:nvSpPr>
          <p:cNvPr id="1961323409" name="Text Placeholder 11"/>
          <p:cNvSpPr>
            <a:spLocks noGrp="1"/>
          </p:cNvSpPr>
          <p:nvPr>
            <p:ph type="body" sz="quarter" idx="13"/>
          </p:nvPr>
        </p:nvSpPr>
        <p:spPr bwMode="auto"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ea typeface="Lato"/>
                <a:cs typeface="Lato"/>
              </a:defRPr>
            </a:lvl1pPr>
            <a:lvl2pPr>
              <a:defRPr>
                <a:latin typeface="Lato"/>
                <a:ea typeface="Lato"/>
                <a:cs typeface="Lato"/>
              </a:defRPr>
            </a:lvl2pPr>
            <a:lvl3pPr>
              <a:defRPr>
                <a:latin typeface="Lato"/>
                <a:ea typeface="Lato"/>
                <a:cs typeface="Lato"/>
              </a:defRPr>
            </a:lvl3pPr>
            <a:lvl4pPr>
              <a:defRPr>
                <a:latin typeface="Lato"/>
                <a:ea typeface="Lato"/>
                <a:cs typeface="Lato"/>
              </a:defRPr>
            </a:lvl4pPr>
            <a:lvl5pPr>
              <a:defRPr>
                <a:latin typeface="Lato"/>
                <a:ea typeface="Lato"/>
                <a:cs typeface="Lato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1_Content with Capti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772937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F70EAA40-3A53-4A3D-924A-D38F1059C7D5}" type="datetime1">
              <a:rPr lang="en-US"/>
              <a:t>12/12/2022</a:t>
            </a:fld>
            <a:endParaRPr lang="en-US"/>
          </a:p>
        </p:txBody>
      </p:sp>
      <p:sp>
        <p:nvSpPr>
          <p:cNvPr id="13163839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484987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9EA0BE3B-158A-4EDF-80DC-E394A0D1600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1_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19230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1_Title and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1_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1043256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F70EAA40-3A53-4A3D-924A-D38F1059C7D5}" type="datetime1">
              <a:rPr lang="en-US"/>
              <a:t>12/12/2022</a:t>
            </a:fld>
            <a:endParaRPr lang="en-US"/>
          </a:p>
        </p:txBody>
      </p:sp>
      <p:sp>
        <p:nvSpPr>
          <p:cNvPr id="150819472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086691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9EA0BE3B-158A-4EDF-80DC-E394A0D1600F}" type="slidenum">
              <a:rPr lang="en-US"/>
              <a:t>‹#›</a:t>
            </a:fld>
            <a:endParaRPr lang="en-US"/>
          </a:p>
        </p:txBody>
      </p:sp>
      <p:sp>
        <p:nvSpPr>
          <p:cNvPr id="171958489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r>
              <a:rPr lang="en-US"/>
              <a:t>Title 1: ………………………………………</a:t>
            </a:r>
            <a:endParaRPr/>
          </a:p>
        </p:txBody>
      </p:sp>
      <p:sp>
        <p:nvSpPr>
          <p:cNvPr id="356505116" name="Content Placeholder 8"/>
          <p:cNvSpPr>
            <a:spLocks noGrp="1"/>
          </p:cNvSpPr>
          <p:nvPr>
            <p:ph sz="quarter" idx="13"/>
          </p:nvPr>
        </p:nvSpPr>
        <p:spPr bwMode="auto"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ea typeface="Lato"/>
                <a:cs typeface="Lato"/>
              </a:defRPr>
            </a:lvl1pPr>
            <a:lvl2pPr>
              <a:defRPr>
                <a:latin typeface="Lato"/>
                <a:ea typeface="Lato"/>
                <a:cs typeface="Lato"/>
              </a:defRPr>
            </a:lvl2pPr>
            <a:lvl3pPr>
              <a:defRPr>
                <a:latin typeface="Lato"/>
                <a:ea typeface="Lato"/>
                <a:cs typeface="Lato"/>
              </a:defRPr>
            </a:lvl3pPr>
            <a:lvl4pPr>
              <a:defRPr>
                <a:latin typeface="Lato"/>
                <a:ea typeface="Lato"/>
                <a:cs typeface="Lato"/>
              </a:defRPr>
            </a:lvl4pPr>
            <a:lvl5pPr>
              <a:defRPr>
                <a:latin typeface="Lato"/>
                <a:ea typeface="Lato"/>
                <a:cs typeface="Lato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1_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2305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F70EAA40-3A53-4A3D-924A-D38F1059C7D5}" type="datetime1">
              <a:rPr lang="en-US"/>
              <a:t>12/12/2022</a:t>
            </a:fld>
            <a:endParaRPr lang="en-US"/>
          </a:p>
        </p:txBody>
      </p:sp>
      <p:sp>
        <p:nvSpPr>
          <p:cNvPr id="67842576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0025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9EA0BE3B-158A-4EDF-80DC-E394A0D1600F}" type="slidenum">
              <a:rPr lang="en-US"/>
              <a:t>‹#›</a:t>
            </a:fld>
            <a:endParaRPr lang="en-US"/>
          </a:p>
        </p:txBody>
      </p:sp>
      <p:sp>
        <p:nvSpPr>
          <p:cNvPr id="48767556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ea typeface="Lato"/>
                <a:cs typeface="Lato"/>
              </a:defRPr>
            </a:lvl1pPr>
            <a:lvl2pPr>
              <a:defRPr>
                <a:latin typeface="Lato"/>
                <a:ea typeface="Lato"/>
                <a:cs typeface="Lato"/>
              </a:defRPr>
            </a:lvl2pPr>
            <a:lvl3pPr>
              <a:defRPr>
                <a:latin typeface="Lato"/>
                <a:ea typeface="Lato"/>
                <a:cs typeface="Lato"/>
              </a:defRPr>
            </a:lvl3pPr>
            <a:lvl4pPr>
              <a:defRPr>
                <a:latin typeface="Lato"/>
                <a:ea typeface="Lato"/>
                <a:cs typeface="Lato"/>
              </a:defRPr>
            </a:lvl4pPr>
            <a:lvl5pPr>
              <a:defRPr>
                <a:latin typeface="Lato"/>
                <a:ea typeface="Lato"/>
                <a:cs typeface="Lato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1519495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ea typeface="Lato"/>
                <a:cs typeface="Lato"/>
              </a:defRPr>
            </a:lvl1pPr>
            <a:lvl2pPr>
              <a:defRPr>
                <a:latin typeface="Lato"/>
                <a:ea typeface="Lato"/>
                <a:cs typeface="Lato"/>
              </a:defRPr>
            </a:lvl2pPr>
            <a:lvl3pPr>
              <a:defRPr>
                <a:latin typeface="Lato"/>
                <a:ea typeface="Lato"/>
                <a:cs typeface="Lato"/>
              </a:defRPr>
            </a:lvl3pPr>
            <a:lvl4pPr>
              <a:defRPr>
                <a:latin typeface="Lato"/>
                <a:ea typeface="Lato"/>
                <a:cs typeface="Lato"/>
              </a:defRPr>
            </a:lvl4pPr>
            <a:lvl5pPr>
              <a:defRPr>
                <a:latin typeface="Lato"/>
                <a:ea typeface="Lato"/>
                <a:cs typeface="Lato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317353983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r>
              <a:rPr lang="en-US"/>
              <a:t>Title 2: ………………………………………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1_Comparison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411020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F70EAA40-3A53-4A3D-924A-D38F1059C7D5}" type="datetime1">
              <a:rPr lang="en-US"/>
              <a:t>12/12/2022</a:t>
            </a:fld>
            <a:endParaRPr lang="en-US"/>
          </a:p>
        </p:txBody>
      </p:sp>
      <p:sp>
        <p:nvSpPr>
          <p:cNvPr id="154609042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1552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9EA0BE3B-158A-4EDF-80DC-E394A0D1600F}" type="slidenum">
              <a:rPr lang="en-US"/>
              <a:t>‹#›</a:t>
            </a:fld>
            <a:endParaRPr lang="en-US"/>
          </a:p>
        </p:txBody>
      </p:sp>
      <p:sp>
        <p:nvSpPr>
          <p:cNvPr id="1085516554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r>
              <a:rPr lang="en-US"/>
              <a:t>Title 3: ………………………………………</a:t>
            </a:r>
            <a:endParaRPr/>
          </a:p>
        </p:txBody>
      </p:sp>
      <p:sp>
        <p:nvSpPr>
          <p:cNvPr id="1588576110" name="Text Placeholder 11"/>
          <p:cNvSpPr>
            <a:spLocks noGrp="1"/>
          </p:cNvSpPr>
          <p:nvPr>
            <p:ph type="body" sz="quarter" idx="13"/>
          </p:nvPr>
        </p:nvSpPr>
        <p:spPr bwMode="auto"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ea typeface="Lato"/>
                <a:cs typeface="Lato"/>
              </a:defRPr>
            </a:lvl1pPr>
            <a:lvl2pPr>
              <a:defRPr>
                <a:latin typeface="Lato"/>
                <a:ea typeface="Lato"/>
                <a:cs typeface="Lato"/>
              </a:defRPr>
            </a:lvl2pPr>
            <a:lvl3pPr>
              <a:defRPr>
                <a:latin typeface="Lato"/>
                <a:ea typeface="Lato"/>
                <a:cs typeface="Lato"/>
              </a:defRPr>
            </a:lvl3pPr>
            <a:lvl4pPr>
              <a:defRPr>
                <a:latin typeface="Lato"/>
                <a:ea typeface="Lato"/>
                <a:cs typeface="Lato"/>
              </a:defRPr>
            </a:lvl4pPr>
            <a:lvl5pPr>
              <a:defRPr>
                <a:latin typeface="Lato"/>
                <a:ea typeface="Lato"/>
                <a:cs typeface="Lato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Two Content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8592245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F70EAA40-3A53-4A3D-924A-D38F1059C7D5}" type="datetime1">
              <a:rPr lang="en-US"/>
              <a:t>12/12/2022</a:t>
            </a:fld>
            <a:endParaRPr lang="en-US"/>
          </a:p>
        </p:txBody>
      </p:sp>
      <p:sp>
        <p:nvSpPr>
          <p:cNvPr id="77485321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3590983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9EA0BE3B-158A-4EDF-80DC-E394A0D1600F}" type="slidenum">
              <a:rPr lang="en-US"/>
              <a:t>‹#›</a:t>
            </a:fld>
            <a:endParaRPr lang="en-US"/>
          </a:p>
        </p:txBody>
      </p:sp>
      <p:sp>
        <p:nvSpPr>
          <p:cNvPr id="144053826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ea typeface="Lato"/>
                <a:cs typeface="Lato"/>
              </a:defRPr>
            </a:lvl1pPr>
            <a:lvl2pPr>
              <a:defRPr>
                <a:latin typeface="Lato"/>
                <a:ea typeface="Lato"/>
                <a:cs typeface="Lato"/>
              </a:defRPr>
            </a:lvl2pPr>
            <a:lvl3pPr>
              <a:defRPr>
                <a:latin typeface="Lato"/>
                <a:ea typeface="Lato"/>
                <a:cs typeface="Lato"/>
              </a:defRPr>
            </a:lvl3pPr>
            <a:lvl4pPr>
              <a:defRPr>
                <a:latin typeface="Lato"/>
                <a:ea typeface="Lato"/>
                <a:cs typeface="Lato"/>
              </a:defRPr>
            </a:lvl4pPr>
            <a:lvl5pPr>
              <a:defRPr>
                <a:latin typeface="Lato"/>
                <a:ea typeface="Lato"/>
                <a:cs typeface="Lato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9054996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ea typeface="Lato"/>
                <a:cs typeface="Lato"/>
              </a:defRPr>
            </a:lvl1pPr>
            <a:lvl2pPr>
              <a:defRPr>
                <a:latin typeface="Lato"/>
                <a:ea typeface="Lato"/>
                <a:cs typeface="Lato"/>
              </a:defRPr>
            </a:lvl2pPr>
            <a:lvl3pPr>
              <a:defRPr>
                <a:latin typeface="Lato"/>
                <a:ea typeface="Lato"/>
                <a:cs typeface="Lato"/>
              </a:defRPr>
            </a:lvl3pPr>
            <a:lvl4pPr>
              <a:defRPr>
                <a:latin typeface="Lato"/>
                <a:ea typeface="Lato"/>
                <a:cs typeface="Lato"/>
              </a:defRPr>
            </a:lvl4pPr>
            <a:lvl5pPr>
              <a:defRPr>
                <a:latin typeface="Lato"/>
                <a:ea typeface="Lato"/>
                <a:cs typeface="Lato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646801439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r>
              <a:rPr lang="en-US"/>
              <a:t>Title 4: ………………………………………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1_Title Only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3627384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3511295" y="224917"/>
            <a:ext cx="539762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r>
              <a:rPr lang="en-US"/>
              <a:t>Title 5: ……………………………………</a:t>
            </a:r>
            <a:endParaRPr/>
          </a:p>
        </p:txBody>
      </p:sp>
      <p:sp>
        <p:nvSpPr>
          <p:cNvPr id="2095046509" name="Text Placeholder 7"/>
          <p:cNvSpPr>
            <a:spLocks noGrp="1"/>
          </p:cNvSpPr>
          <p:nvPr>
            <p:ph type="body" sz="quarter" idx="13"/>
          </p:nvPr>
        </p:nvSpPr>
        <p:spPr bwMode="auto"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ea typeface="Lato"/>
                <a:cs typeface="Lato"/>
              </a:defRPr>
            </a:lvl1pPr>
            <a:lvl2pPr>
              <a:defRPr>
                <a:latin typeface="Lato"/>
                <a:ea typeface="Lato"/>
                <a:cs typeface="Lato"/>
              </a:defRPr>
            </a:lvl2pPr>
            <a:lvl3pPr>
              <a:defRPr>
                <a:latin typeface="Lato"/>
                <a:ea typeface="Lato"/>
                <a:cs typeface="Lato"/>
              </a:defRPr>
            </a:lvl3pPr>
            <a:lvl4pPr>
              <a:defRPr>
                <a:latin typeface="Lato"/>
                <a:ea typeface="Lato"/>
                <a:cs typeface="Lato"/>
              </a:defRPr>
            </a:lvl4pPr>
            <a:lvl5pPr>
              <a:defRPr>
                <a:latin typeface="Lato"/>
                <a:ea typeface="Lato"/>
                <a:cs typeface="Lato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37457173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F70EAA40-3A53-4A3D-924A-D38F1059C7D5}" type="datetime1">
              <a:rPr lang="en-US"/>
              <a:t>12/12/2022</a:t>
            </a:fld>
            <a:endParaRPr lang="en-US"/>
          </a:p>
        </p:txBody>
      </p:sp>
      <p:sp>
        <p:nvSpPr>
          <p:cNvPr id="53429446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195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9EA0BE3B-158A-4EDF-80DC-E394A0D1600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Blank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73208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r>
              <a:rPr lang="en-US"/>
              <a:t>Title 6: ………………………………………</a:t>
            </a:r>
            <a:endParaRPr/>
          </a:p>
        </p:txBody>
      </p:sp>
      <p:sp>
        <p:nvSpPr>
          <p:cNvPr id="24502693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ea typeface="Lato"/>
                <a:cs typeface="Lato"/>
              </a:defRPr>
            </a:lvl1pPr>
            <a:lvl2pPr>
              <a:defRPr>
                <a:latin typeface="Lato"/>
                <a:ea typeface="Lato"/>
                <a:cs typeface="Lato"/>
              </a:defRPr>
            </a:lvl2pPr>
            <a:lvl3pPr>
              <a:defRPr>
                <a:latin typeface="Lato"/>
                <a:ea typeface="Lato"/>
                <a:cs typeface="Lato"/>
              </a:defRPr>
            </a:lvl3pPr>
            <a:lvl4pPr>
              <a:defRPr>
                <a:latin typeface="Lato"/>
                <a:ea typeface="Lato"/>
                <a:cs typeface="Lato"/>
              </a:defRPr>
            </a:lvl4pPr>
            <a:lvl5pPr>
              <a:defRPr>
                <a:latin typeface="Lato"/>
                <a:ea typeface="Lato"/>
                <a:cs typeface="Lato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68092964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/>
                <a:ea typeface="Lato"/>
                <a:cs typeface="Lato"/>
              </a:defRPr>
            </a:lvl1pPr>
            <a:lvl2pPr>
              <a:defRPr>
                <a:latin typeface="Lato"/>
                <a:ea typeface="Lato"/>
                <a:cs typeface="Lato"/>
              </a:defRPr>
            </a:lvl2pPr>
            <a:lvl3pPr>
              <a:defRPr>
                <a:latin typeface="Lato"/>
                <a:ea typeface="Lato"/>
                <a:cs typeface="Lato"/>
              </a:defRPr>
            </a:lvl3pPr>
            <a:lvl4pPr>
              <a:defRPr>
                <a:latin typeface="Lato"/>
                <a:ea typeface="Lato"/>
                <a:cs typeface="Lato"/>
              </a:defRPr>
            </a:lvl4pPr>
            <a:lvl5pPr>
              <a:defRPr>
                <a:latin typeface="Lato"/>
                <a:ea typeface="Lato"/>
                <a:cs typeface="Lato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335085635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F70EAA40-3A53-4A3D-924A-D38F1059C7D5}" type="datetime1">
              <a:rPr lang="en-US"/>
              <a:t>12/12/2022</a:t>
            </a:fld>
            <a:endParaRPr lang="en-US"/>
          </a:p>
        </p:txBody>
      </p:sp>
      <p:sp>
        <p:nvSpPr>
          <p:cNvPr id="137381457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033349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fld id="{9EA0BE3B-158A-4EDF-80DC-E394A0D1600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5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media1.sv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243921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13012" y="398419"/>
            <a:ext cx="2037224" cy="611594"/>
          </a:xfrm>
          <a:prstGeom prst="rect">
            <a:avLst/>
          </a:prstGeom>
        </p:spPr>
      </p:pic>
      <p:sp>
        <p:nvSpPr>
          <p:cNvPr id="1382709284" name="Title 6"/>
          <p:cNvSpPr txBox="1"/>
          <p:nvPr/>
        </p:nvSpPr>
        <p:spPr bwMode="auto">
          <a:xfrm flipH="0" flipV="0">
            <a:off x="413011" y="2421635"/>
            <a:ext cx="5868682" cy="848791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54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r>
              <a:rPr lang="en-US"/>
              <a:t>Hệ thống quản lý thư viện</a:t>
            </a:r>
            <a:endParaRPr/>
          </a:p>
        </p:txBody>
      </p:sp>
      <p:sp>
        <p:nvSpPr>
          <p:cNvPr id="2079943592" name="Title 6"/>
          <p:cNvSpPr txBox="1"/>
          <p:nvPr/>
        </p:nvSpPr>
        <p:spPr bwMode="auto">
          <a:xfrm>
            <a:off x="413011" y="3971223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54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r>
              <a:rPr lang="en-US" sz="2000" b="0"/>
              <a:t>Trần Trung Đức 20210210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6154546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E98661C-9885-E145-F414-6A38A085DF24}" type="slidenum">
              <a:rPr lang="en-US"/>
              <a:t/>
            </a:fld>
            <a:endParaRPr lang="en-US"/>
          </a:p>
        </p:txBody>
      </p:sp>
      <p:sp>
        <p:nvSpPr>
          <p:cNvPr id="72112061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Sơ đồ ER</a:t>
            </a:r>
            <a:endParaRPr lang="en-US"/>
          </a:p>
        </p:txBody>
      </p:sp>
      <p:pic>
        <p:nvPicPr>
          <p:cNvPr id="12572559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04887" y="1190624"/>
            <a:ext cx="7134224" cy="4476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1980464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9279597-B0A5-65F0-D58A-867F5DD2DFDB}" type="slidenum">
              <a:rPr lang="en-US"/>
              <a:t/>
            </a:fld>
            <a:endParaRPr lang="en-US"/>
          </a:p>
        </p:txBody>
      </p:sp>
      <p:sp>
        <p:nvSpPr>
          <p:cNvPr id="1756286775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Sơ đồ ER</a:t>
            </a:r>
            <a:endParaRPr lang="en-US"/>
          </a:p>
        </p:txBody>
      </p:sp>
      <p:pic>
        <p:nvPicPr>
          <p:cNvPr id="13239738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14375" y="1385887"/>
            <a:ext cx="7543800" cy="408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0910985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62B967-10DA-455E-94AE-E90A711D7150}" type="slidenum">
              <a:rPr lang="en-US"/>
              <a:t/>
            </a:fld>
            <a:endParaRPr lang="en-US"/>
          </a:p>
        </p:txBody>
      </p:sp>
      <p:sp>
        <p:nvSpPr>
          <p:cNvPr id="1402542888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Sơ đồ ER</a:t>
            </a:r>
            <a:endParaRPr lang="en-US"/>
          </a:p>
        </p:txBody>
      </p:sp>
      <p:pic>
        <p:nvPicPr>
          <p:cNvPr id="17057176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00125" y="1730374"/>
            <a:ext cx="7143750" cy="3305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639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DEMO</a:t>
            </a:r>
            <a:br>
              <a:rPr lang="en-US"/>
            </a:br>
            <a:r>
              <a:rPr lang="en-US"/>
              <a:t>PHẦN MỀM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463080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A0BE3B-158A-4EDF-80DC-E394A0D1600F}" type="slidenum">
              <a:rPr lang="en-US"/>
              <a:t>13</a:t>
            </a:fld>
            <a:endParaRPr lang="en-US"/>
          </a:p>
        </p:txBody>
      </p:sp>
      <p:sp>
        <p:nvSpPr>
          <p:cNvPr id="686045131" name="Title 10"/>
          <p:cNvSpPr txBox="1"/>
          <p:nvPr/>
        </p:nvSpPr>
        <p:spPr bwMode="auto">
          <a:xfrm>
            <a:off x="4181093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6000" b="1">
                <a:solidFill>
                  <a:srgbClr val="C00000"/>
                </a:solidFill>
                <a:latin typeface="Lato"/>
                <a:ea typeface="Lato"/>
                <a:cs typeface="Lato"/>
              </a:defRPr>
            </a:lvl1pPr>
          </a:lstStyle>
          <a:p>
            <a:pPr>
              <a:defRPr/>
            </a:pPr>
            <a:r>
              <a:rPr lang="en-US" sz="4800"/>
              <a:t>THANK YOU 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2653891" name="Title 1"/>
          <p:cNvSpPr>
            <a:spLocks noGrp="1"/>
          </p:cNvSpPr>
          <p:nvPr>
            <p:ph type="title"/>
          </p:nvPr>
        </p:nvSpPr>
        <p:spPr bwMode="auto">
          <a:xfrm>
            <a:off x="3511294" y="2764916"/>
            <a:ext cx="5397626" cy="451738"/>
          </a:xfrm>
        </p:spPr>
        <p:txBody>
          <a:bodyPr/>
          <a:lstStyle/>
          <a:p>
            <a:pPr>
              <a:defRPr/>
            </a:pPr>
            <a:r>
              <a:rPr lang="en-US"/>
              <a:t>DEMO</a:t>
            </a:r>
            <a:endParaRPr lang="en-US"/>
          </a:p>
        </p:txBody>
      </p:sp>
      <p:sp>
        <p:nvSpPr>
          <p:cNvPr id="120064617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A0BE3B-158A-4EDF-80DC-E394A0D1600F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4430827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A0BE3B-158A-4EDF-80DC-E394A0D1600F}" type="slidenum">
              <a:rPr lang="en-US"/>
              <a:t>6</a:t>
            </a:fld>
            <a:endParaRPr lang="en-US"/>
          </a:p>
        </p:txBody>
      </p:sp>
      <p:sp>
        <p:nvSpPr>
          <p:cNvPr id="20049550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8380399" name="Text Placeholder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602714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A0BE3B-158A-4EDF-80DC-E394A0D1600F}" type="slidenum">
              <a:rPr lang="en-US"/>
              <a:t>7</a:t>
            </a:fld>
            <a:endParaRPr lang="en-US"/>
          </a:p>
        </p:txBody>
      </p:sp>
      <p:sp>
        <p:nvSpPr>
          <p:cNvPr id="290891690" name="Content Placeholder 2"/>
          <p:cNvSpPr>
            <a:spLocks noGrp="1"/>
          </p:cNvSpPr>
          <p:nvPr>
            <p:ph sz="half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6202684" name="Content Placeholder 3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61818995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28910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1545422" name="Content Placeholder 2"/>
          <p:cNvSpPr>
            <a:spLocks noGrp="1"/>
          </p:cNvSpPr>
          <p:nvPr>
            <p:ph sz="half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70154687" name="Content Placeholder 3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804977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A0BE3B-158A-4EDF-80DC-E394A0D1600F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6716473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4163E3-F423-4B7B-CC68-A145F167D32E}" type="slidenum">
              <a:rPr lang="en-US"/>
              <a:t/>
            </a:fld>
            <a:endParaRPr lang="en-US"/>
          </a:p>
        </p:txBody>
      </p:sp>
      <p:sp>
        <p:nvSpPr>
          <p:cNvPr id="396599345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Giới thiệu đề tài</a:t>
            </a:r>
            <a:endParaRPr lang="en-US"/>
          </a:p>
        </p:txBody>
      </p:sp>
      <p:sp>
        <p:nvSpPr>
          <p:cNvPr id="870512186" name="Content Placeholder 3"/>
          <p:cNvSpPr>
            <a:spLocks noGrp="1"/>
          </p:cNvSpPr>
          <p:nvPr>
            <p:ph sz="quarter" idx="13"/>
          </p:nvPr>
        </p:nvSpPr>
        <p:spPr bwMode="auto">
          <a:xfrm>
            <a:off x="235076" y="841246"/>
            <a:ext cx="8674099" cy="5303392"/>
          </a:xfrm>
        </p:spPr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Bài toán phát triển một trang web quản lý thư viện đơn giản, cho phép hiển thị:</a:t>
            </a:r>
            <a:endParaRPr lang="en-US" sz="2800" b="0" i="0" u="none" strike="noStrike" cap="none" spc="0">
              <a:solidFill>
                <a:schemeClr val="tx1"/>
              </a:solidFill>
              <a:latin typeface="Lato"/>
              <a:ea typeface="Lato"/>
              <a:cs typeface="Lato"/>
            </a:endParaRPr>
          </a:p>
          <a:p>
            <a:pPr>
              <a:buFont typeface="Arial"/>
              <a:buChar char="–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 Danh sách các đầu sách hiện có.</a:t>
            </a:r>
            <a:endParaRPr lang="en-US" sz="2800" b="0" i="0" u="none" strike="noStrike" cap="none" spc="0">
              <a:solidFill>
                <a:schemeClr val="tx1"/>
              </a:solidFill>
              <a:latin typeface="Lato"/>
              <a:ea typeface="Lato"/>
              <a:cs typeface="Lato"/>
            </a:endParaRPr>
          </a:p>
          <a:p>
            <a:pPr>
              <a:buFont typeface="Arial"/>
              <a:buChar char="–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 Thông tin chi tiết về một đầu sách bất kỳ khi được người dùng yêu cầu. </a:t>
            </a:r>
            <a:endParaRPr lang="en-US" sz="2800" b="0" i="0" u="none" strike="noStrike" cap="none" spc="0">
              <a:solidFill>
                <a:schemeClr val="tx1"/>
              </a:solidFill>
              <a:latin typeface="Lato"/>
              <a:ea typeface="Lato"/>
              <a:cs typeface="Lato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Hệ thống hỗ trợ phân quyền, trong đó: </a:t>
            </a:r>
            <a:endParaRPr lang="en-US" sz="2800" b="0" i="0" u="none" strike="noStrike" cap="none" spc="0">
              <a:solidFill>
                <a:schemeClr val="tx1"/>
              </a:solidFill>
              <a:latin typeface="Lato"/>
              <a:ea typeface="Lato"/>
              <a:cs typeface="Lato"/>
            </a:endParaRPr>
          </a:p>
          <a:p>
            <a:pPr>
              <a:buFont typeface="Arial"/>
              <a:buChar char="–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 Thủ thư có thể quản lý sách đang mượn, hạn mượn, tiền phạt và chỉnh sửa thông tin sách</a:t>
            </a:r>
            <a:endParaRPr lang="en-US" sz="2800" b="0" i="0" u="none" strike="noStrike" cap="none" spc="0">
              <a:solidFill>
                <a:schemeClr val="tx1"/>
              </a:solidFill>
              <a:latin typeface="Lato"/>
              <a:ea typeface="Lato"/>
              <a:cs typeface="Lato"/>
            </a:endParaRPr>
          </a:p>
          <a:p>
            <a:pPr>
              <a:buFont typeface="Arial"/>
              <a:buChar char="–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 Quản trị viên chịu trách nhiệm chỉnh sửa thông tin của tất cả người dùng trong hệ thống.</a:t>
            </a:r>
            <a:endParaRPr lang="en-US"/>
          </a:p>
          <a:p>
            <a:pPr marL="0" indent="0">
              <a:buFont typeface="Arial"/>
              <a:buNone/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7021649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A0BE3B-158A-4EDF-80DC-E394A0D1600F}" type="slidenum">
              <a:rPr lang="en-US"/>
              <a:t>10</a:t>
            </a:fld>
            <a:endParaRPr lang="en-US"/>
          </a:p>
        </p:txBody>
      </p:sp>
      <p:sp>
        <p:nvSpPr>
          <p:cNvPr id="2029994201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3944027" name="Text Placeholder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01098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3128638" name="Content Placeholder 2"/>
          <p:cNvSpPr>
            <a:spLocks noGrp="1"/>
          </p:cNvSpPr>
          <p:nvPr>
            <p:ph sz="half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77875109" name="Content Placeholder 3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8127279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A0BE3B-158A-4EDF-80DC-E394A0D1600F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893749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A0BE3B-158A-4EDF-80DC-E394A0D1600F}" type="slidenum">
              <a:rPr lang="en-US"/>
              <a:t>12</a:t>
            </a:fld>
            <a:endParaRPr lang="en-US"/>
          </a:p>
        </p:txBody>
      </p:sp>
      <p:sp>
        <p:nvSpPr>
          <p:cNvPr id="487812197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231386" name="Text Placeholder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00873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EA0BE3B-158A-4EDF-80DC-E394A0D1600F}" type="slidenum">
              <a:rPr lang="en-US"/>
              <a:t>5</a:t>
            </a:fld>
            <a:endParaRPr lang="en-US"/>
          </a:p>
        </p:txBody>
      </p:sp>
      <p:sp>
        <p:nvSpPr>
          <p:cNvPr id="2062380192" name="Title 1"/>
          <p:cNvSpPr>
            <a:spLocks noGrp="1"/>
          </p:cNvSpPr>
          <p:nvPr>
            <p:ph type="title"/>
          </p:nvPr>
        </p:nvSpPr>
        <p:spPr bwMode="auto"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4722716" name="Chart Placeholder 2"/>
          <p:cNvSpPr>
            <a:spLocks noGrp="1"/>
          </p:cNvSpPr>
          <p:nvPr>
            <p:ph type="chart" sz="quarter" idx="4294967295"/>
          </p:nvPr>
        </p:nvSpPr>
        <p:spPr bwMode="auto">
          <a:xfrm>
            <a:off x="247651" y="1406769"/>
            <a:ext cx="4324350" cy="4655894"/>
          </a:xfrm>
          <a:prstGeom prst="rect">
            <a:avLst/>
          </a:prstGeom>
        </p:spPr>
      </p:sp>
      <p:sp>
        <p:nvSpPr>
          <p:cNvPr id="151647680" name="Picture Placeholder 3"/>
          <p:cNvSpPr>
            <a:spLocks noGrp="1"/>
          </p:cNvSpPr>
          <p:nvPr>
            <p:ph type="pic" sz="quarter" idx="4294967295"/>
          </p:nvPr>
        </p:nvSpPr>
        <p:spPr bwMode="auto">
          <a:xfrm>
            <a:off x="4660869" y="1406769"/>
            <a:ext cx="4083844" cy="4656137"/>
          </a:xfrm>
          <a:prstGeom prst="rect">
            <a:avLst/>
          </a:prstGeom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956023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A0BE3B-158A-4EDF-80DC-E394A0D1600F}" type="slidenum">
              <a:rPr lang="en-US"/>
              <a:t>4</a:t>
            </a:fld>
            <a:endParaRPr lang="en-US"/>
          </a:p>
        </p:txBody>
      </p:sp>
      <p:sp>
        <p:nvSpPr>
          <p:cNvPr id="1540002987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Yêu cầu hệ thống</a:t>
            </a:r>
            <a:endParaRPr lang="en-US"/>
          </a:p>
        </p:txBody>
      </p:sp>
      <p:sp>
        <p:nvSpPr>
          <p:cNvPr id="526296916" name="Content Placeholder 3"/>
          <p:cNvSpPr>
            <a:spLocks noGrp="1"/>
          </p:cNvSpPr>
          <p:nvPr>
            <p:ph sz="quarter" idx="13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1. Quản lý thông tin sách: Hiển thị danh sách các đầu sách hiện có, bao gồm tiêu đề, tác giả, thể loại, và trạng thái (có sẵn/đang mượn).</a:t>
            </a:r>
            <a:endParaRPr sz="2000" b="0" i="0" u="none" strike="noStrike" cap="none" spc="0">
              <a:solidFill>
                <a:schemeClr val="tx1"/>
              </a:solidFill>
              <a:latin typeface="Lato"/>
              <a:cs typeface="Lato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2. Phân quyền người dùng:</a:t>
            </a:r>
            <a:endParaRPr sz="2000" b="0" i="0" u="none" strike="noStrike" cap="none" spc="0">
              <a:solidFill>
                <a:schemeClr val="tx1"/>
              </a:solidFill>
              <a:latin typeface="Lato"/>
              <a:cs typeface="Lato"/>
            </a:endParaRPr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Thủ thư: Quản lý sách đang mượn, cập nhật hạn mượn, tính tiền phạt, và chỉnh sửa thông tin sách.</a:t>
            </a:r>
            <a:endParaRPr sz="2000" b="0" i="0" u="none" strike="noStrike" cap="none" spc="0">
              <a:solidFill>
                <a:schemeClr val="tx1"/>
              </a:solidFill>
              <a:latin typeface="Lato"/>
              <a:cs typeface="Lato"/>
            </a:endParaRPr>
          </a:p>
          <a:p>
            <a:pPr>
              <a:buFont typeface="Arial"/>
              <a:buChar char="–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Quản trị viên: Chỉnh sửa thông tin của tất cả người dùng (tên, vai trò, thông tin liên hệ, v.v.).</a:t>
            </a:r>
            <a:endParaRPr sz="2000" b="0" i="0" u="none" strike="noStrike" cap="none" spc="0">
              <a:solidFill>
                <a:schemeClr val="tx1"/>
              </a:solidFill>
              <a:latin typeface="Lato"/>
              <a:cs typeface="Lato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3. Quản lý mượn/trả sách: Ghi nhận thông tin mượn sách (người mượn, ngày mượn, hạn trả) và cập nhật trạng thái sách.</a:t>
            </a:r>
            <a:endParaRPr sz="2000" b="0" i="0" u="none" strike="noStrike" cap="none" spc="0">
              <a:solidFill>
                <a:schemeClr val="tx1"/>
              </a:solidFill>
              <a:latin typeface="Lato"/>
              <a:cs typeface="Lato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4. Tính năng báo cáo: Hiển thị danh sách sách quá hạn và tổng tiền phạt dựa trên thời gian trễ hạn.</a:t>
            </a:r>
            <a:endParaRPr sz="2000" b="0" i="0" u="none" strike="noStrike" cap="none" spc="0">
              <a:solidFill>
                <a:schemeClr val="tx1"/>
              </a:solidFill>
              <a:latin typeface="Lato"/>
              <a:cs typeface="Lato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5.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Lato"/>
                <a:ea typeface="Lato"/>
                <a:cs typeface="Lato"/>
              </a:rPr>
              <a:t>Bảo mật: Đảm bảo chỉ người dùng được phân quyền mới truy cập được các chức năng quản lý tương ứng.</a:t>
            </a:r>
            <a:endParaRPr sz="2000" b="0" i="0" u="none" strike="noStrike" cap="none" spc="0">
              <a:solidFill>
                <a:schemeClr val="tx1"/>
              </a:solidFill>
              <a:latin typeface="Lato"/>
              <a:cs typeface="Lato"/>
            </a:endParaRPr>
          </a:p>
          <a:p>
            <a:pPr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5127730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7B34A93-5052-6BEC-595B-EF554584575A}" type="slidenum">
              <a:rPr lang="en-US"/>
              <a:t/>
            </a:fld>
            <a:endParaRPr lang="en-US"/>
          </a:p>
        </p:txBody>
      </p:sp>
      <p:sp>
        <p:nvSpPr>
          <p:cNvPr id="52947164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Sơ đồ ER</a:t>
            </a:r>
            <a:endParaRPr lang="en-US"/>
          </a:p>
        </p:txBody>
      </p:sp>
      <p:pic>
        <p:nvPicPr>
          <p:cNvPr id="577065674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1214043" y="924839"/>
            <a:ext cx="6715913" cy="5387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0446745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92972C7-EA4E-5BA5-F52D-208A8C384473}" type="slidenum">
              <a:rPr lang="en-US"/>
              <a:t/>
            </a:fld>
            <a:endParaRPr lang="en-US"/>
          </a:p>
        </p:txBody>
      </p:sp>
      <p:sp>
        <p:nvSpPr>
          <p:cNvPr id="1088821982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Sơ đồ ER</a:t>
            </a:r>
            <a:endParaRPr lang="en-US"/>
          </a:p>
        </p:txBody>
      </p:sp>
      <p:pic>
        <p:nvPicPr>
          <p:cNvPr id="1269324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35220" y="1022902"/>
            <a:ext cx="4473559" cy="4812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463419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271DB5-705D-9910-C3DF-2329A6B519B4}" type="slidenum">
              <a:rPr lang="en-US"/>
              <a:t/>
            </a:fld>
            <a:endParaRPr lang="en-US"/>
          </a:p>
        </p:txBody>
      </p:sp>
      <p:sp>
        <p:nvSpPr>
          <p:cNvPr id="1902059594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Sơ đồ ER</a:t>
            </a:r>
            <a:endParaRPr lang="en-US"/>
          </a:p>
        </p:txBody>
      </p:sp>
      <p:pic>
        <p:nvPicPr>
          <p:cNvPr id="13799657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00181" y="1046955"/>
            <a:ext cx="6543637" cy="4764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8133817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1148F6-2700-91F5-E8FD-F1F6B681FFF4}" type="slidenum">
              <a:rPr lang="en-US"/>
              <a:t/>
            </a:fld>
            <a:endParaRPr lang="en-US"/>
          </a:p>
        </p:txBody>
      </p:sp>
      <p:sp>
        <p:nvSpPr>
          <p:cNvPr id="1081574858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Sơ đồ ER</a:t>
            </a:r>
            <a:endParaRPr lang="en-US"/>
          </a:p>
        </p:txBody>
      </p:sp>
      <p:pic>
        <p:nvPicPr>
          <p:cNvPr id="3237201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271837" y="3968749"/>
            <a:ext cx="2600325" cy="1704974"/>
          </a:xfrm>
          <a:prstGeom prst="rect">
            <a:avLst/>
          </a:prstGeom>
        </p:spPr>
      </p:pic>
      <p:pic>
        <p:nvPicPr>
          <p:cNvPr id="11214370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00125" y="1055687"/>
            <a:ext cx="7143750" cy="2514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2223741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040503B-3844-397D-656C-4949292F6B48}" type="slidenum">
              <a:rPr lang="en-US"/>
              <a:t/>
            </a:fld>
            <a:endParaRPr lang="en-US"/>
          </a:p>
        </p:txBody>
      </p:sp>
      <p:sp>
        <p:nvSpPr>
          <p:cNvPr id="1630677385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Sơ đồ ER</a:t>
            </a:r>
            <a:endParaRPr lang="en-US"/>
          </a:p>
        </p:txBody>
      </p:sp>
      <p:pic>
        <p:nvPicPr>
          <p:cNvPr id="52352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95362" y="1508124"/>
            <a:ext cx="7153274" cy="4095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406781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D283DA7-1F46-4129-C544-EA6ACD5A2684}" type="slidenum">
              <a:rPr lang="en-US"/>
              <a:t/>
            </a:fld>
            <a:endParaRPr lang="en-US"/>
          </a:p>
        </p:txBody>
      </p:sp>
      <p:sp>
        <p:nvSpPr>
          <p:cNvPr id="1740077074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Sơ đồ ER</a:t>
            </a:r>
            <a:endParaRPr lang="en-US"/>
          </a:p>
        </p:txBody>
      </p:sp>
      <p:pic>
        <p:nvPicPr>
          <p:cNvPr id="13420792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39138" y="984249"/>
            <a:ext cx="6865722" cy="500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/>
  <cp:revision>14</cp:revision>
  <dcterms:created xsi:type="dcterms:W3CDTF">2021-05-28T04:32:29Z</dcterms:created>
  <dcterms:modified xsi:type="dcterms:W3CDTF">2025-06-08T22:07:01Z</dcterms:modified>
</cp:coreProperties>
</file>