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48180-078F-4B17-8839-F5E2651E1AB3}" v="11" dt="2020-09-15T10:25:26.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j Dudeja" userId="792f97ca-9701-48eb-8cc8-a3a467220911" providerId="ADAL" clId="{E9BAF78F-E925-4612-B0DC-7783674C15DA}"/>
    <pc:docChg chg="undo custSel addSld modSld">
      <pc:chgData name="Tanuj Dudeja" userId="792f97ca-9701-48eb-8cc8-a3a467220911" providerId="ADAL" clId="{E9BAF78F-E925-4612-B0DC-7783674C15DA}" dt="2020-09-14T09:28:26.140" v="2" actId="22"/>
      <pc:docMkLst>
        <pc:docMk/>
      </pc:docMkLst>
      <pc:sldChg chg="addSp delSp new mod">
        <pc:chgData name="Tanuj Dudeja" userId="792f97ca-9701-48eb-8cc8-a3a467220911" providerId="ADAL" clId="{E9BAF78F-E925-4612-B0DC-7783674C15DA}" dt="2020-09-14T09:28:26.140" v="2" actId="22"/>
        <pc:sldMkLst>
          <pc:docMk/>
          <pc:sldMk cId="2696281294" sldId="256"/>
        </pc:sldMkLst>
        <pc:spChg chg="add del">
          <ac:chgData name="Tanuj Dudeja" userId="792f97ca-9701-48eb-8cc8-a3a467220911" providerId="ADAL" clId="{E9BAF78F-E925-4612-B0DC-7783674C15DA}" dt="2020-09-14T09:28:26.140" v="2" actId="22"/>
          <ac:spMkLst>
            <pc:docMk/>
            <pc:sldMk cId="2696281294" sldId="256"/>
            <ac:spMk id="5" creationId="{97B640BA-4346-439E-B575-FA0155873CF7}"/>
          </ac:spMkLst>
        </pc:spChg>
      </pc:sldChg>
    </pc:docChg>
  </pc:docChgLst>
  <pc:docChgLst>
    <pc:chgData name="Tanuj Dudeja" userId="792f97ca-9701-48eb-8cc8-a3a467220911" providerId="ADAL" clId="{FF748180-078F-4B17-8839-F5E2651E1AB3}"/>
    <pc:docChg chg="undo custSel addSld delSld modSld">
      <pc:chgData name="Tanuj Dudeja" userId="792f97ca-9701-48eb-8cc8-a3a467220911" providerId="ADAL" clId="{FF748180-078F-4B17-8839-F5E2651E1AB3}" dt="2020-09-15T10:27:39.902" v="439" actId="20577"/>
      <pc:docMkLst>
        <pc:docMk/>
      </pc:docMkLst>
      <pc:sldChg chg="modSp mod">
        <pc:chgData name="Tanuj Dudeja" userId="792f97ca-9701-48eb-8cc8-a3a467220911" providerId="ADAL" clId="{FF748180-078F-4B17-8839-F5E2651E1AB3}" dt="2020-09-15T10:10:13.870" v="34" actId="20577"/>
        <pc:sldMkLst>
          <pc:docMk/>
          <pc:sldMk cId="2696281294" sldId="256"/>
        </pc:sldMkLst>
        <pc:spChg chg="mod">
          <ac:chgData name="Tanuj Dudeja" userId="792f97ca-9701-48eb-8cc8-a3a467220911" providerId="ADAL" clId="{FF748180-078F-4B17-8839-F5E2651E1AB3}" dt="2020-09-15T10:10:07.273" v="26" actId="20577"/>
          <ac:spMkLst>
            <pc:docMk/>
            <pc:sldMk cId="2696281294" sldId="256"/>
            <ac:spMk id="2" creationId="{016C2640-749A-43E5-80C6-7692F80BD96E}"/>
          </ac:spMkLst>
        </pc:spChg>
        <pc:spChg chg="mod">
          <ac:chgData name="Tanuj Dudeja" userId="792f97ca-9701-48eb-8cc8-a3a467220911" providerId="ADAL" clId="{FF748180-078F-4B17-8839-F5E2651E1AB3}" dt="2020-09-15T10:10:13.870" v="34" actId="20577"/>
          <ac:spMkLst>
            <pc:docMk/>
            <pc:sldMk cId="2696281294" sldId="256"/>
            <ac:spMk id="3" creationId="{A26E4249-9848-4C43-AE9F-D031105E15E3}"/>
          </ac:spMkLst>
        </pc:spChg>
      </pc:sldChg>
      <pc:sldChg chg="delSp modSp new mod">
        <pc:chgData name="Tanuj Dudeja" userId="792f97ca-9701-48eb-8cc8-a3a467220911" providerId="ADAL" clId="{FF748180-078F-4B17-8839-F5E2651E1AB3}" dt="2020-09-15T10:11:01.931" v="42" actId="6549"/>
        <pc:sldMkLst>
          <pc:docMk/>
          <pc:sldMk cId="828256647" sldId="257"/>
        </pc:sldMkLst>
        <pc:spChg chg="del">
          <ac:chgData name="Tanuj Dudeja" userId="792f97ca-9701-48eb-8cc8-a3a467220911" providerId="ADAL" clId="{FF748180-078F-4B17-8839-F5E2651E1AB3}" dt="2020-09-15T10:10:48.327" v="36" actId="478"/>
          <ac:spMkLst>
            <pc:docMk/>
            <pc:sldMk cId="828256647" sldId="257"/>
            <ac:spMk id="2" creationId="{3822F49E-173A-4197-B3B5-C2D0A7B6FA47}"/>
          </ac:spMkLst>
        </pc:spChg>
        <pc:spChg chg="mod">
          <ac:chgData name="Tanuj Dudeja" userId="792f97ca-9701-48eb-8cc8-a3a467220911" providerId="ADAL" clId="{FF748180-078F-4B17-8839-F5E2651E1AB3}" dt="2020-09-15T10:11:01.931" v="42" actId="6549"/>
          <ac:spMkLst>
            <pc:docMk/>
            <pc:sldMk cId="828256647" sldId="257"/>
            <ac:spMk id="3" creationId="{BA53CCC8-E599-4CD9-8268-E67861B12BA6}"/>
          </ac:spMkLst>
        </pc:spChg>
      </pc:sldChg>
      <pc:sldChg chg="new del">
        <pc:chgData name="Tanuj Dudeja" userId="792f97ca-9701-48eb-8cc8-a3a467220911" providerId="ADAL" clId="{FF748180-078F-4B17-8839-F5E2651E1AB3}" dt="2020-09-15T10:11:17.458" v="44" actId="47"/>
        <pc:sldMkLst>
          <pc:docMk/>
          <pc:sldMk cId="80305251" sldId="258"/>
        </pc:sldMkLst>
      </pc:sldChg>
      <pc:sldChg chg="addSp modSp add mod">
        <pc:chgData name="Tanuj Dudeja" userId="792f97ca-9701-48eb-8cc8-a3a467220911" providerId="ADAL" clId="{FF748180-078F-4B17-8839-F5E2651E1AB3}" dt="2020-09-15T10:25:50.462" v="397" actId="108"/>
        <pc:sldMkLst>
          <pc:docMk/>
          <pc:sldMk cId="275377329" sldId="258"/>
        </pc:sldMkLst>
        <pc:spChg chg="mod">
          <ac:chgData name="Tanuj Dudeja" userId="792f97ca-9701-48eb-8cc8-a3a467220911" providerId="ADAL" clId="{FF748180-078F-4B17-8839-F5E2651E1AB3}" dt="2020-09-15T10:25:50.462" v="397" actId="108"/>
          <ac:spMkLst>
            <pc:docMk/>
            <pc:sldMk cId="275377329" sldId="258"/>
            <ac:spMk id="3" creationId="{BA53CCC8-E599-4CD9-8268-E67861B12BA6}"/>
          </ac:spMkLst>
        </pc:spChg>
        <pc:spChg chg="add mod">
          <ac:chgData name="Tanuj Dudeja" userId="792f97ca-9701-48eb-8cc8-a3a467220911" providerId="ADAL" clId="{FF748180-078F-4B17-8839-F5E2651E1AB3}" dt="2020-09-15T10:16:11.389" v="107" actId="14100"/>
          <ac:spMkLst>
            <pc:docMk/>
            <pc:sldMk cId="275377329" sldId="258"/>
            <ac:spMk id="4" creationId="{1DA9414F-68AD-4C9F-9DE4-74C0DFEF9B4A}"/>
          </ac:spMkLst>
        </pc:spChg>
      </pc:sldChg>
      <pc:sldChg chg="addSp delSp modSp new mod">
        <pc:chgData name="Tanuj Dudeja" userId="792f97ca-9701-48eb-8cc8-a3a467220911" providerId="ADAL" clId="{FF748180-078F-4B17-8839-F5E2651E1AB3}" dt="2020-09-15T10:23:48.216" v="370" actId="1076"/>
        <pc:sldMkLst>
          <pc:docMk/>
          <pc:sldMk cId="1887295073" sldId="259"/>
        </pc:sldMkLst>
        <pc:spChg chg="del">
          <ac:chgData name="Tanuj Dudeja" userId="792f97ca-9701-48eb-8cc8-a3a467220911" providerId="ADAL" clId="{FF748180-078F-4B17-8839-F5E2651E1AB3}" dt="2020-09-15T10:19:21.373" v="256" actId="478"/>
          <ac:spMkLst>
            <pc:docMk/>
            <pc:sldMk cId="1887295073" sldId="259"/>
            <ac:spMk id="2" creationId="{9063661E-4DB0-4463-B3EE-D12D7310FC42}"/>
          </ac:spMkLst>
        </pc:spChg>
        <pc:spChg chg="del">
          <ac:chgData name="Tanuj Dudeja" userId="792f97ca-9701-48eb-8cc8-a3a467220911" providerId="ADAL" clId="{FF748180-078F-4B17-8839-F5E2651E1AB3}" dt="2020-09-15T10:19:15.004" v="254" actId="22"/>
          <ac:spMkLst>
            <pc:docMk/>
            <pc:sldMk cId="1887295073" sldId="259"/>
            <ac:spMk id="3" creationId="{C3C729AB-B7FF-4819-AD6E-A4AB8E625E64}"/>
          </ac:spMkLst>
        </pc:spChg>
        <pc:spChg chg="add mod">
          <ac:chgData name="Tanuj Dudeja" userId="792f97ca-9701-48eb-8cc8-a3a467220911" providerId="ADAL" clId="{FF748180-078F-4B17-8839-F5E2651E1AB3}" dt="2020-09-15T10:22:54.943" v="368" actId="20577"/>
          <ac:spMkLst>
            <pc:docMk/>
            <pc:sldMk cId="1887295073" sldId="259"/>
            <ac:spMk id="7" creationId="{91DDCA57-CD6B-46A6-B2A9-1EF13D2E4B86}"/>
          </ac:spMkLst>
        </pc:spChg>
        <pc:spChg chg="add del">
          <ac:chgData name="Tanuj Dudeja" userId="792f97ca-9701-48eb-8cc8-a3a467220911" providerId="ADAL" clId="{FF748180-078F-4B17-8839-F5E2651E1AB3}" dt="2020-09-15T10:22:01.204" v="272"/>
          <ac:spMkLst>
            <pc:docMk/>
            <pc:sldMk cId="1887295073" sldId="259"/>
            <ac:spMk id="8" creationId="{48723219-13D1-43C3-A7B1-3D250CAC2FA8}"/>
          </ac:spMkLst>
        </pc:spChg>
        <pc:spChg chg="add del">
          <ac:chgData name="Tanuj Dudeja" userId="792f97ca-9701-48eb-8cc8-a3a467220911" providerId="ADAL" clId="{FF748180-078F-4B17-8839-F5E2651E1AB3}" dt="2020-09-15T10:22:12.679" v="285"/>
          <ac:spMkLst>
            <pc:docMk/>
            <pc:sldMk cId="1887295073" sldId="259"/>
            <ac:spMk id="9" creationId="{79F92EEB-4F78-4AC7-B9F0-ED9C4930C5DB}"/>
          </ac:spMkLst>
        </pc:spChg>
        <pc:picChg chg="add mod">
          <ac:chgData name="Tanuj Dudeja" userId="792f97ca-9701-48eb-8cc8-a3a467220911" providerId="ADAL" clId="{FF748180-078F-4B17-8839-F5E2651E1AB3}" dt="2020-09-15T10:23:48.216" v="370" actId="1076"/>
          <ac:picMkLst>
            <pc:docMk/>
            <pc:sldMk cId="1887295073" sldId="259"/>
            <ac:picMk id="6" creationId="{596C4774-281B-46F7-8AC3-A40DF318CE07}"/>
          </ac:picMkLst>
        </pc:picChg>
      </pc:sldChg>
      <pc:sldChg chg="addSp delSp modSp new mod">
        <pc:chgData name="Tanuj Dudeja" userId="792f97ca-9701-48eb-8cc8-a3a467220911" providerId="ADAL" clId="{FF748180-078F-4B17-8839-F5E2651E1AB3}" dt="2020-09-15T10:26:15.501" v="405" actId="20577"/>
        <pc:sldMkLst>
          <pc:docMk/>
          <pc:sldMk cId="100003858" sldId="260"/>
        </pc:sldMkLst>
        <pc:spChg chg="del">
          <ac:chgData name="Tanuj Dudeja" userId="792f97ca-9701-48eb-8cc8-a3a467220911" providerId="ADAL" clId="{FF748180-078F-4B17-8839-F5E2651E1AB3}" dt="2020-09-15T10:23:56.969" v="374" actId="478"/>
          <ac:spMkLst>
            <pc:docMk/>
            <pc:sldMk cId="100003858" sldId="260"/>
            <ac:spMk id="2" creationId="{C345054A-68C1-4DB7-B937-DC72290FB556}"/>
          </ac:spMkLst>
        </pc:spChg>
        <pc:spChg chg="del">
          <ac:chgData name="Tanuj Dudeja" userId="792f97ca-9701-48eb-8cc8-a3a467220911" providerId="ADAL" clId="{FF748180-078F-4B17-8839-F5E2651E1AB3}" dt="2020-09-15T10:23:52.693" v="372" actId="22"/>
          <ac:spMkLst>
            <pc:docMk/>
            <pc:sldMk cId="100003858" sldId="260"/>
            <ac:spMk id="3" creationId="{184C10E8-F04B-418A-A49C-EBF290CD78C2}"/>
          </ac:spMkLst>
        </pc:spChg>
        <pc:spChg chg="add mod">
          <ac:chgData name="Tanuj Dudeja" userId="792f97ca-9701-48eb-8cc8-a3a467220911" providerId="ADAL" clId="{FF748180-078F-4B17-8839-F5E2651E1AB3}" dt="2020-09-15T10:26:15.501" v="405" actId="20577"/>
          <ac:spMkLst>
            <pc:docMk/>
            <pc:sldMk cId="100003858" sldId="260"/>
            <ac:spMk id="8" creationId="{E6BEF77C-AA36-41E3-9C8F-25F4EF60C611}"/>
          </ac:spMkLst>
        </pc:spChg>
        <pc:spChg chg="add del">
          <ac:chgData name="Tanuj Dudeja" userId="792f97ca-9701-48eb-8cc8-a3a467220911" providerId="ADAL" clId="{FF748180-078F-4B17-8839-F5E2651E1AB3}" dt="2020-09-15T10:24:59.340" v="381"/>
          <ac:spMkLst>
            <pc:docMk/>
            <pc:sldMk cId="100003858" sldId="260"/>
            <ac:spMk id="9" creationId="{59695A9A-4CB3-4E4F-87DC-B95AD634108A}"/>
          </ac:spMkLst>
        </pc:spChg>
        <pc:spChg chg="add del mod">
          <ac:chgData name="Tanuj Dudeja" userId="792f97ca-9701-48eb-8cc8-a3a467220911" providerId="ADAL" clId="{FF748180-078F-4B17-8839-F5E2651E1AB3}" dt="2020-09-15T10:25:26.274" v="391" actId="478"/>
          <ac:spMkLst>
            <pc:docMk/>
            <pc:sldMk cId="100003858" sldId="260"/>
            <ac:spMk id="10" creationId="{F7B2BFBB-BBB9-4E8D-A602-42B639C9E32E}"/>
          </ac:spMkLst>
        </pc:spChg>
        <pc:picChg chg="add mod">
          <ac:chgData name="Tanuj Dudeja" userId="792f97ca-9701-48eb-8cc8-a3a467220911" providerId="ADAL" clId="{FF748180-078F-4B17-8839-F5E2651E1AB3}" dt="2020-09-15T10:24:01.608" v="377" actId="14100"/>
          <ac:picMkLst>
            <pc:docMk/>
            <pc:sldMk cId="100003858" sldId="260"/>
            <ac:picMk id="6" creationId="{01E49D16-BA6C-470A-9C6A-BAA7E94588B8}"/>
          </ac:picMkLst>
        </pc:picChg>
      </pc:sldChg>
      <pc:sldChg chg="modSp new mod">
        <pc:chgData name="Tanuj Dudeja" userId="792f97ca-9701-48eb-8cc8-a3a467220911" providerId="ADAL" clId="{FF748180-078F-4B17-8839-F5E2651E1AB3}" dt="2020-09-15T10:27:39.902" v="439" actId="20577"/>
        <pc:sldMkLst>
          <pc:docMk/>
          <pc:sldMk cId="2341540227" sldId="261"/>
        </pc:sldMkLst>
        <pc:spChg chg="mod">
          <ac:chgData name="Tanuj Dudeja" userId="792f97ca-9701-48eb-8cc8-a3a467220911" providerId="ADAL" clId="{FF748180-078F-4B17-8839-F5E2651E1AB3}" dt="2020-09-15T10:27:39.902" v="439" actId="20577"/>
          <ac:spMkLst>
            <pc:docMk/>
            <pc:sldMk cId="2341540227" sldId="261"/>
            <ac:spMk id="2" creationId="{E8412316-FE04-44E7-8918-2F1DF843E801}"/>
          </ac:spMkLst>
        </pc:spChg>
        <pc:spChg chg="mod">
          <ac:chgData name="Tanuj Dudeja" userId="792f97ca-9701-48eb-8cc8-a3a467220911" providerId="ADAL" clId="{FF748180-078F-4B17-8839-F5E2651E1AB3}" dt="2020-09-15T10:27:28.722" v="409" actId="20577"/>
          <ac:spMkLst>
            <pc:docMk/>
            <pc:sldMk cId="2341540227" sldId="261"/>
            <ac:spMk id="3" creationId="{BD914E8C-CB1A-4750-9ED3-A0F0D0E1FE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6CEC-E9B2-4075-A718-AC0DD8488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310020ED-7FCC-490F-BCBC-CB2654DAA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40578E4C-A31F-416F-A233-78D8D471CC62}"/>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5" name="Footer Placeholder 4">
            <a:extLst>
              <a:ext uri="{FF2B5EF4-FFF2-40B4-BE49-F238E27FC236}">
                <a16:creationId xmlns:a16="http://schemas.microsoft.com/office/drawing/2014/main" id="{11A16650-AE93-429A-A77B-51636CF10C2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98608B8-2BFE-4F1F-A7F8-F7CD592E3154}"/>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160200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BFA2-A3A2-409A-84EE-14D698142085}"/>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B5F059DD-ADD5-498D-BDC2-05805E01A2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74617D5-F853-4B0B-B6DF-C4B6D8277DA9}"/>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5" name="Footer Placeholder 4">
            <a:extLst>
              <a:ext uri="{FF2B5EF4-FFF2-40B4-BE49-F238E27FC236}">
                <a16:creationId xmlns:a16="http://schemas.microsoft.com/office/drawing/2014/main" id="{5C4C5A05-B80D-4A60-98FA-BF6EAAE3DC4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76606E1-0E10-42BA-A30D-12636FA838A6}"/>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351058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9FFA10-FCF0-42D0-BD40-87170E34F2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9C3492F0-7D2B-461E-824B-483F51E419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1F0C1B0-E968-4AB0-8819-74580E6053B4}"/>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5" name="Footer Placeholder 4">
            <a:extLst>
              <a:ext uri="{FF2B5EF4-FFF2-40B4-BE49-F238E27FC236}">
                <a16:creationId xmlns:a16="http://schemas.microsoft.com/office/drawing/2014/main" id="{279EDD4B-5630-452C-9039-74963FB7512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329E736-6E6C-4FE0-AE31-E7093B7D9851}"/>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26048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3854-EA88-4265-B6C5-7263A73A445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93231F7-01A7-4BB5-94B7-79539A526F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88373A2-B4D1-4987-A0BA-C4EA9AEAC37A}"/>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5" name="Footer Placeholder 4">
            <a:extLst>
              <a:ext uri="{FF2B5EF4-FFF2-40B4-BE49-F238E27FC236}">
                <a16:creationId xmlns:a16="http://schemas.microsoft.com/office/drawing/2014/main" id="{0EA51CA4-DC57-4403-ACE9-CFF39A93438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6A3FC31-E109-4946-BBB3-88AA229E3A6E}"/>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379936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11F1-0AD2-4D75-8988-765F2B477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A606987C-555E-4B54-817F-BD851FE97C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B4824F-1F11-4E42-8926-3BB53DEBE120}"/>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5" name="Footer Placeholder 4">
            <a:extLst>
              <a:ext uri="{FF2B5EF4-FFF2-40B4-BE49-F238E27FC236}">
                <a16:creationId xmlns:a16="http://schemas.microsoft.com/office/drawing/2014/main" id="{08975D58-AB36-4946-94EC-A767DDD19E9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73588CB-5F6E-4915-B6DA-88E9258CB2E8}"/>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273660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66C8-D45A-4688-992A-DDDFF7ECA42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5C812613-A616-4F67-87A5-E25F846E3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663450FF-848C-42C5-854C-4C6F95D39A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19E4243-3FC9-43B2-B5C1-D3B45FC3D9E0}"/>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6" name="Footer Placeholder 5">
            <a:extLst>
              <a:ext uri="{FF2B5EF4-FFF2-40B4-BE49-F238E27FC236}">
                <a16:creationId xmlns:a16="http://schemas.microsoft.com/office/drawing/2014/main" id="{88495D7A-AED8-45D2-BE4E-128F16AD2BA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560E4E35-C1A8-41F9-93A5-C3FDF97D2CC6}"/>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266394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37C7-175D-418D-991E-2EB221EADEAF}"/>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38F1699-C4D9-40B8-9FAF-DD3AFB474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EAC804-58B2-415D-B56D-726DB6297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663CEF51-28E1-4309-94B5-04AF8CAE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99F21-1650-4AE5-BCE5-683A29DB27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804413D0-0F61-447D-994A-EC1974223E85}"/>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8" name="Footer Placeholder 7">
            <a:extLst>
              <a:ext uri="{FF2B5EF4-FFF2-40B4-BE49-F238E27FC236}">
                <a16:creationId xmlns:a16="http://schemas.microsoft.com/office/drawing/2014/main" id="{1C466FAB-D889-4E4F-9FC9-2309C5384AA7}"/>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E0833D6C-C370-4765-A3F2-645A53296722}"/>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54403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4736-BD98-4AD3-9D9B-23C8A4681206}"/>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9E48D946-6406-4A05-8773-B68FABB70EC9}"/>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4" name="Footer Placeholder 3">
            <a:extLst>
              <a:ext uri="{FF2B5EF4-FFF2-40B4-BE49-F238E27FC236}">
                <a16:creationId xmlns:a16="http://schemas.microsoft.com/office/drawing/2014/main" id="{01D32D17-8E3E-4663-BD8B-0FFCBFE265F3}"/>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DB242CE7-BDEA-4BB6-9094-1C5FFC75131A}"/>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3903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CBD05-8CE5-4057-8955-CE227938F39D}"/>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3" name="Footer Placeholder 2">
            <a:extLst>
              <a:ext uri="{FF2B5EF4-FFF2-40B4-BE49-F238E27FC236}">
                <a16:creationId xmlns:a16="http://schemas.microsoft.com/office/drawing/2014/main" id="{F46D48A3-8764-408F-9374-D51C5FEF018C}"/>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49D58074-1AF7-40CD-BF83-C78B797B09D3}"/>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164900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16DF-2D13-43F8-B9D3-5CA13971E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A2CE400-8611-41D7-950E-9A5B3F48E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28E78B3B-00E1-4CE5-BD7F-8B64529AA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03C1A-DCFE-4ECB-92FE-E97E225C6A65}"/>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6" name="Footer Placeholder 5">
            <a:extLst>
              <a:ext uri="{FF2B5EF4-FFF2-40B4-BE49-F238E27FC236}">
                <a16:creationId xmlns:a16="http://schemas.microsoft.com/office/drawing/2014/main" id="{9EE98FFB-225D-4F81-AEFB-58EAE9DA5D1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6062398-5349-4AB6-8B6D-53090250E52E}"/>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13040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6543-A0D4-4D88-B0BD-BA3E5E76F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41024BBC-4F38-44AF-AD74-68B28FC10C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88D85B05-8D5F-4B96-8CBF-ED0C98259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9D4EF-C769-40C4-AC97-9A5B13B486EE}"/>
              </a:ext>
            </a:extLst>
          </p:cNvPr>
          <p:cNvSpPr>
            <a:spLocks noGrp="1"/>
          </p:cNvSpPr>
          <p:nvPr>
            <p:ph type="dt" sz="half" idx="10"/>
          </p:nvPr>
        </p:nvSpPr>
        <p:spPr/>
        <p:txBody>
          <a:bodyPr/>
          <a:lstStyle/>
          <a:p>
            <a:fld id="{B3C36BB4-F803-40D7-9B21-C80A0B8756DE}" type="datetimeFigureOut">
              <a:rPr lang="de-DE" smtClean="0"/>
              <a:t>15.09.2020</a:t>
            </a:fld>
            <a:endParaRPr lang="de-DE"/>
          </a:p>
        </p:txBody>
      </p:sp>
      <p:sp>
        <p:nvSpPr>
          <p:cNvPr id="6" name="Footer Placeholder 5">
            <a:extLst>
              <a:ext uri="{FF2B5EF4-FFF2-40B4-BE49-F238E27FC236}">
                <a16:creationId xmlns:a16="http://schemas.microsoft.com/office/drawing/2014/main" id="{EEFEE690-F58A-4C12-B173-A387EE27BD5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666D24C-00CF-461D-A8F9-967907780A1A}"/>
              </a:ext>
            </a:extLst>
          </p:cNvPr>
          <p:cNvSpPr>
            <a:spLocks noGrp="1"/>
          </p:cNvSpPr>
          <p:nvPr>
            <p:ph type="sldNum" sz="quarter" idx="12"/>
          </p:nvPr>
        </p:nvSpPr>
        <p:spPr/>
        <p:txBody>
          <a:bodyPr/>
          <a:lstStyle/>
          <a:p>
            <a:fld id="{471C10B6-4A29-4C6B-93AC-E4B356BC039D}" type="slidenum">
              <a:rPr lang="de-DE" smtClean="0"/>
              <a:t>‹#›</a:t>
            </a:fld>
            <a:endParaRPr lang="de-DE"/>
          </a:p>
        </p:txBody>
      </p:sp>
    </p:spTree>
    <p:extLst>
      <p:ext uri="{BB962C8B-B14F-4D97-AF65-F5344CB8AC3E}">
        <p14:creationId xmlns:p14="http://schemas.microsoft.com/office/powerpoint/2010/main" val="417961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BB45F-BEBF-4A22-92B8-1A949E36E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90569AD-A470-4293-9174-FE9CF87B1A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4D4C693-BE33-4FB0-9BC1-E6CB285375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36BB4-F803-40D7-9B21-C80A0B8756DE}" type="datetimeFigureOut">
              <a:rPr lang="de-DE" smtClean="0"/>
              <a:t>15.09.2020</a:t>
            </a:fld>
            <a:endParaRPr lang="de-DE"/>
          </a:p>
        </p:txBody>
      </p:sp>
      <p:sp>
        <p:nvSpPr>
          <p:cNvPr id="5" name="Footer Placeholder 4">
            <a:extLst>
              <a:ext uri="{FF2B5EF4-FFF2-40B4-BE49-F238E27FC236}">
                <a16:creationId xmlns:a16="http://schemas.microsoft.com/office/drawing/2014/main" id="{418EB6B3-90B9-40EE-B0C6-EBBC38609B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095EF0EF-51F7-4CAC-8268-6BB33FDDB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C10B6-4A29-4C6B-93AC-E4B356BC039D}" type="slidenum">
              <a:rPr lang="de-DE" smtClean="0"/>
              <a:t>‹#›</a:t>
            </a:fld>
            <a:endParaRPr lang="de-DE"/>
          </a:p>
        </p:txBody>
      </p:sp>
    </p:spTree>
    <p:extLst>
      <p:ext uri="{BB962C8B-B14F-4D97-AF65-F5344CB8AC3E}">
        <p14:creationId xmlns:p14="http://schemas.microsoft.com/office/powerpoint/2010/main" val="295981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2640-749A-43E5-80C6-7692F80BD96E}"/>
              </a:ext>
            </a:extLst>
          </p:cNvPr>
          <p:cNvSpPr>
            <a:spLocks noGrp="1"/>
          </p:cNvSpPr>
          <p:nvPr>
            <p:ph type="ctrTitle"/>
          </p:nvPr>
        </p:nvSpPr>
        <p:spPr/>
        <p:txBody>
          <a:bodyPr/>
          <a:lstStyle/>
          <a:p>
            <a:r>
              <a:rPr lang="de-DE" dirty="0"/>
              <a:t>Severity Car Accident</a:t>
            </a:r>
          </a:p>
        </p:txBody>
      </p:sp>
      <p:sp>
        <p:nvSpPr>
          <p:cNvPr id="3" name="Subtitle 2">
            <a:extLst>
              <a:ext uri="{FF2B5EF4-FFF2-40B4-BE49-F238E27FC236}">
                <a16:creationId xmlns:a16="http://schemas.microsoft.com/office/drawing/2014/main" id="{A26E4249-9848-4C43-AE9F-D031105E15E3}"/>
              </a:ext>
            </a:extLst>
          </p:cNvPr>
          <p:cNvSpPr>
            <a:spLocks noGrp="1"/>
          </p:cNvSpPr>
          <p:nvPr>
            <p:ph type="subTitle" idx="1"/>
          </p:nvPr>
        </p:nvSpPr>
        <p:spPr/>
        <p:txBody>
          <a:bodyPr/>
          <a:lstStyle/>
          <a:p>
            <a:r>
              <a:rPr lang="de-DE" dirty="0"/>
              <a:t>Capstone</a:t>
            </a:r>
          </a:p>
        </p:txBody>
      </p:sp>
    </p:spTree>
    <p:extLst>
      <p:ext uri="{BB962C8B-B14F-4D97-AF65-F5344CB8AC3E}">
        <p14:creationId xmlns:p14="http://schemas.microsoft.com/office/powerpoint/2010/main" val="269628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3CCC8-E599-4CD9-8268-E67861B12BA6}"/>
              </a:ext>
            </a:extLst>
          </p:cNvPr>
          <p:cNvSpPr>
            <a:spLocks noGrp="1"/>
          </p:cNvSpPr>
          <p:nvPr>
            <p:ph idx="1"/>
          </p:nvPr>
        </p:nvSpPr>
        <p:spPr>
          <a:xfrm>
            <a:off x="838200" y="587229"/>
            <a:ext cx="10515600" cy="5589734"/>
          </a:xfrm>
        </p:spPr>
        <p:txBody>
          <a:bodyPr/>
          <a:lstStyle/>
          <a:p>
            <a:pPr>
              <a:lnSpc>
                <a:spcPct val="107000"/>
              </a:lnSpc>
              <a:spcAft>
                <a:spcPts val="800"/>
              </a:spcAft>
            </a:pPr>
            <a:r>
              <a:rPr lang="en-GB" sz="1800" dirty="0">
                <a:effectLst/>
                <a:latin typeface="Goudy Old Style" panose="02020502050305020303" pitchFamily="18" charset="0"/>
                <a:ea typeface="Times New Roman" panose="02020603050405020304" pitchFamily="18" charset="0"/>
                <a:cs typeface="Calibri" panose="020F0502020204030204" pitchFamily="34" charset="0"/>
              </a:rPr>
              <a:t>Problem: Many people in general are unaware about the "Impact of traffic" on the accident rate and the severity of those accidents, thereby making them vulnerable to such accidents. When someone ventures out on a road , he / she should be fully aware of the risks, challenges instead of going with assumptions.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Goudy Old Style" panose="02020502050305020303" pitchFamily="18" charset="0"/>
                <a:ea typeface="Times New Roman" panose="02020603050405020304" pitchFamily="18" charset="0"/>
                <a:cs typeface="Calibri" panose="020F0502020204030204" pitchFamily="34" charset="0"/>
              </a:rPr>
              <a:t>Hence this project is intended to generate Supervised ML models to predict the "severity" of the accident based on different predictor variables/attributes.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Goudy Old Style" panose="02020502050305020303" pitchFamily="18" charset="0"/>
                <a:ea typeface="Times New Roman" panose="02020603050405020304" pitchFamily="18" charset="0"/>
                <a:cs typeface="Calibri" panose="020F0502020204030204" pitchFamily="34" charset="0"/>
              </a:rPr>
              <a:t>Audience: Driving population in general, who can gain value by being aware on the potential risks while driving to a particular location on certain road, light , weather conditions, car speeding  etc. This would enable them to take informed decisions and choose the route / direction accordingly. More so, these insights shall facilitate the people to be able to plan out their journey and tasks effectively thereby being able to achieve the intended agenda. Rather than being stuck up in an accident site and miss out on the opportunities.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825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3CCC8-E599-4CD9-8268-E67861B12BA6}"/>
              </a:ext>
            </a:extLst>
          </p:cNvPr>
          <p:cNvSpPr>
            <a:spLocks noGrp="1"/>
          </p:cNvSpPr>
          <p:nvPr>
            <p:ph idx="1"/>
          </p:nvPr>
        </p:nvSpPr>
        <p:spPr>
          <a:xfrm>
            <a:off x="838200" y="1535185"/>
            <a:ext cx="10515600" cy="4641778"/>
          </a:xfrm>
        </p:spPr>
        <p:txBody>
          <a:bodyPr/>
          <a:lstStyle/>
          <a:p>
            <a:pPr>
              <a:lnSpc>
                <a:spcPct val="107000"/>
              </a:lnSpc>
              <a:spcAft>
                <a:spcPts val="800"/>
              </a:spcAft>
            </a:pPr>
            <a:r>
              <a:rPr lang="en-GB" sz="1800" dirty="0">
                <a:effectLst/>
                <a:latin typeface="Goudy Old Style" panose="02020502050305020303" pitchFamily="18" charset="0"/>
                <a:ea typeface="Times New Roman" panose="02020603050405020304" pitchFamily="18" charset="0"/>
                <a:cs typeface="Calibri" panose="020F0502020204030204" pitchFamily="34" charset="0"/>
              </a:rPr>
              <a:t>"Severity" classified as "Injury Collision" or "Property Damage Only Collision".</a:t>
            </a:r>
          </a:p>
          <a:p>
            <a:pPr>
              <a:lnSpc>
                <a:spcPct val="107000"/>
              </a:lnSpc>
              <a:spcAft>
                <a:spcPts val="800"/>
              </a:spcAft>
            </a:pPr>
            <a:r>
              <a:rPr lang="en-GB" sz="1800" dirty="0">
                <a:effectLst/>
                <a:latin typeface="Goudy Old Style" panose="02020502050305020303" pitchFamily="18" charset="0"/>
                <a:ea typeface="Times New Roman" panose="02020603050405020304" pitchFamily="18" charset="0"/>
                <a:cs typeface="Calibri" panose="020F0502020204030204" pitchFamily="34" charset="0"/>
              </a:rPr>
              <a:t>Feature set : Location, Weather Condition, Light conditions, Road conditions, Junction, People Count, Vehicle count. </a:t>
            </a:r>
          </a:p>
          <a:p>
            <a:pPr>
              <a:lnSpc>
                <a:spcPct val="107000"/>
              </a:lnSpc>
              <a:spcAft>
                <a:spcPts val="800"/>
              </a:spcAft>
            </a:pPr>
            <a:r>
              <a:rPr lang="en-US" sz="1800" dirty="0">
                <a:latin typeface="Goudy Old Style" panose="02020502050305020303" pitchFamily="18" charset="0"/>
                <a:cs typeface="Calibri" panose="020F0502020204030204" pitchFamily="34" charset="0"/>
              </a:rPr>
              <a:t>Build and train Supervised Machine Learning models for Car Accident severity prediction and its accuracy.</a:t>
            </a:r>
          </a:p>
          <a:p>
            <a:pPr>
              <a:lnSpc>
                <a:spcPct val="107000"/>
              </a:lnSpc>
              <a:spcAft>
                <a:spcPts val="800"/>
              </a:spcAft>
            </a:pPr>
            <a:endParaRPr lang="en-GB" sz="1800" dirty="0">
              <a:latin typeface="Goudy Old Style" panose="02020502050305020303" pitchFamily="18"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1DA9414F-68AD-4C9F-9DE4-74C0DFEF9B4A}"/>
              </a:ext>
            </a:extLst>
          </p:cNvPr>
          <p:cNvSpPr>
            <a:spLocks noGrp="1"/>
          </p:cNvSpPr>
          <p:nvPr>
            <p:ph type="title"/>
          </p:nvPr>
        </p:nvSpPr>
        <p:spPr>
          <a:xfrm>
            <a:off x="838200" y="365126"/>
            <a:ext cx="10515600" cy="792556"/>
          </a:xfrm>
        </p:spPr>
        <p:txBody>
          <a:bodyPr/>
          <a:lstStyle/>
          <a:p>
            <a:r>
              <a:rPr lang="de-DE" dirty="0"/>
              <a:t>Approach</a:t>
            </a:r>
            <a:endParaRPr lang="en-US" dirty="0"/>
          </a:p>
        </p:txBody>
      </p:sp>
    </p:spTree>
    <p:extLst>
      <p:ext uri="{BB962C8B-B14F-4D97-AF65-F5344CB8AC3E}">
        <p14:creationId xmlns:p14="http://schemas.microsoft.com/office/powerpoint/2010/main" val="27537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96C4774-281B-46F7-8AC3-A40DF318CE0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880" y="433707"/>
            <a:ext cx="6493467" cy="5605531"/>
          </a:xfrm>
          <a:prstGeom prst="rect">
            <a:avLst/>
          </a:prstGeom>
          <a:noFill/>
          <a:ln>
            <a:noFill/>
          </a:ln>
        </p:spPr>
      </p:pic>
      <p:sp>
        <p:nvSpPr>
          <p:cNvPr id="7" name="Content Placeholder 2">
            <a:extLst>
              <a:ext uri="{FF2B5EF4-FFF2-40B4-BE49-F238E27FC236}">
                <a16:creationId xmlns:a16="http://schemas.microsoft.com/office/drawing/2014/main" id="{91DDCA57-CD6B-46A6-B2A9-1EF13D2E4B86}"/>
              </a:ext>
            </a:extLst>
          </p:cNvPr>
          <p:cNvSpPr txBox="1">
            <a:spLocks/>
          </p:cNvSpPr>
          <p:nvPr/>
        </p:nvSpPr>
        <p:spPr>
          <a:xfrm>
            <a:off x="7437120" y="742705"/>
            <a:ext cx="4511040" cy="4987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GB" sz="1800" dirty="0">
                <a:latin typeface="Goudy Old Style" panose="02020502050305020303" pitchFamily="18" charset="0"/>
                <a:ea typeface="Calibri" panose="020F0502020204030204" pitchFamily="34" charset="0"/>
                <a:cs typeface="Calibri" panose="020F0502020204030204" pitchFamily="34" charset="0"/>
              </a:rPr>
              <a:t>In this case the highest prediction accuracy is 0.72 . </a:t>
            </a:r>
          </a:p>
          <a:p>
            <a:pPr>
              <a:lnSpc>
                <a:spcPct val="107000"/>
              </a:lnSpc>
              <a:spcAft>
                <a:spcPts val="800"/>
              </a:spcAft>
            </a:pPr>
            <a:endParaRPr lang="en-GB" sz="1800" dirty="0">
              <a:latin typeface="Goudy Old Style" panose="02020502050305020303"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729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1E49D16-BA6C-470A-9C6A-BAA7E94588B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604928"/>
            <a:ext cx="6964680" cy="6029551"/>
          </a:xfrm>
          <a:prstGeom prst="rect">
            <a:avLst/>
          </a:prstGeom>
          <a:noFill/>
          <a:ln>
            <a:noFill/>
          </a:ln>
        </p:spPr>
      </p:pic>
      <p:sp>
        <p:nvSpPr>
          <p:cNvPr id="8" name="Content Placeholder 2">
            <a:extLst>
              <a:ext uri="{FF2B5EF4-FFF2-40B4-BE49-F238E27FC236}">
                <a16:creationId xmlns:a16="http://schemas.microsoft.com/office/drawing/2014/main" id="{E6BEF77C-AA36-41E3-9C8F-25F4EF60C611}"/>
              </a:ext>
            </a:extLst>
          </p:cNvPr>
          <p:cNvSpPr txBox="1">
            <a:spLocks/>
          </p:cNvSpPr>
          <p:nvPr/>
        </p:nvSpPr>
        <p:spPr>
          <a:xfrm>
            <a:off x="7437120" y="742705"/>
            <a:ext cx="4511040" cy="4987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GB" altLang="en-US" sz="1800" dirty="0">
                <a:latin typeface="Goudy Old Style" panose="02020502050305020303" pitchFamily="18" charset="0"/>
                <a:cs typeface="Calibri" panose="020F0502020204030204" pitchFamily="34" charset="0"/>
              </a:rPr>
              <a:t>Using SVM </a:t>
            </a:r>
          </a:p>
          <a:p>
            <a:pPr>
              <a:lnSpc>
                <a:spcPct val="107000"/>
              </a:lnSpc>
              <a:spcAft>
                <a:spcPts val="800"/>
              </a:spcAft>
            </a:pPr>
            <a:r>
              <a:rPr lang="en-GB" altLang="en-US" sz="1800" dirty="0">
                <a:latin typeface="Goudy Old Style" panose="02020502050305020303" pitchFamily="18" charset="0"/>
                <a:cs typeface="Calibri" panose="020F0502020204030204" pitchFamily="34" charset="0"/>
              </a:rPr>
              <a:t>F1 score (accuracy) 0.6455598376907591 </a:t>
            </a:r>
          </a:p>
          <a:p>
            <a:pPr>
              <a:lnSpc>
                <a:spcPct val="107000"/>
              </a:lnSpc>
              <a:spcAft>
                <a:spcPts val="800"/>
              </a:spcAft>
            </a:pPr>
            <a:r>
              <a:rPr lang="en-GB" altLang="en-US" sz="1800" dirty="0">
                <a:latin typeface="Goudy Old Style" panose="02020502050305020303" pitchFamily="18" charset="0"/>
                <a:cs typeface="Calibri" panose="020F0502020204030204" pitchFamily="34" charset="0"/>
              </a:rPr>
              <a:t>Jaccard Index for accuracy 0.7086116281616117</a:t>
            </a:r>
          </a:p>
          <a:p>
            <a:pPr>
              <a:lnSpc>
                <a:spcPct val="107000"/>
              </a:lnSpc>
              <a:spcAft>
                <a:spcPts val="800"/>
              </a:spcAft>
            </a:pPr>
            <a:endParaRPr lang="en-GB" sz="1800" dirty="0">
              <a:latin typeface="Goudy Old Style" panose="02020502050305020303" pitchFamily="18" charset="0"/>
              <a:cs typeface="Calibri" panose="020F0502020204030204" pitchFamily="34" charset="0"/>
            </a:endParaRPr>
          </a:p>
          <a:p>
            <a:pPr>
              <a:lnSpc>
                <a:spcPct val="107000"/>
              </a:lnSpc>
              <a:spcAft>
                <a:spcPts val="800"/>
              </a:spcAft>
            </a:pPr>
            <a:endParaRPr lang="en-GB" sz="1800" dirty="0">
              <a:latin typeface="Goudy Old Style" panose="02020502050305020303"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00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2316-FE04-44E7-8918-2F1DF843E801}"/>
              </a:ext>
            </a:extLst>
          </p:cNvPr>
          <p:cNvSpPr>
            <a:spLocks noGrp="1"/>
          </p:cNvSpPr>
          <p:nvPr>
            <p:ph type="title"/>
          </p:nvPr>
        </p:nvSpPr>
        <p:spPr/>
        <p:txBody>
          <a:bodyPr/>
          <a:lstStyle/>
          <a:p>
            <a:r>
              <a:rPr lang="de-DE" dirty="0"/>
              <a:t>Conclusion</a:t>
            </a:r>
            <a:endParaRPr lang="en-US" dirty="0"/>
          </a:p>
        </p:txBody>
      </p:sp>
      <p:sp>
        <p:nvSpPr>
          <p:cNvPr id="3" name="Content Placeholder 2">
            <a:extLst>
              <a:ext uri="{FF2B5EF4-FFF2-40B4-BE49-F238E27FC236}">
                <a16:creationId xmlns:a16="http://schemas.microsoft.com/office/drawing/2014/main" id="{BD914E8C-CB1A-4750-9ED3-A0F0D0E1FE59}"/>
              </a:ext>
            </a:extLst>
          </p:cNvPr>
          <p:cNvSpPr>
            <a:spLocks noGrp="1"/>
          </p:cNvSpPr>
          <p:nvPr>
            <p:ph idx="1"/>
          </p:nvPr>
        </p:nvSpPr>
        <p:spPr/>
        <p:txBody>
          <a:bodyPr/>
          <a:lstStyle/>
          <a:p>
            <a:pPr>
              <a:lnSpc>
                <a:spcPct val="107000"/>
              </a:lnSpc>
              <a:spcAft>
                <a:spcPts val="800"/>
              </a:spcAft>
            </a:pPr>
            <a:r>
              <a:rPr lang="en-GB" sz="1800" dirty="0">
                <a:effectLst/>
                <a:latin typeface="Goudy Old Style" panose="02020502050305020303" pitchFamily="18" charset="0"/>
                <a:ea typeface="Times New Roman" panose="02020603050405020304" pitchFamily="18" charset="0"/>
                <a:cs typeface="Calibri" panose="020F0502020204030204" pitchFamily="34" charset="0"/>
              </a:rPr>
              <a:t>According to the results, the Decision Tree Algorithm is most effective in predicting the accuracy of a car accident with highest severity. The K-NN and SVM models are stable too and point in the same direction with a similar error ratio as for Decision Tree. Hence the results are rationally approaching the actual value of the target.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Goudy Old Style" panose="02020502050305020303" pitchFamily="18" charset="0"/>
                <a:ea typeface="Times New Roman" panose="02020603050405020304" pitchFamily="18" charset="0"/>
                <a:cs typeface="Calibri" panose="020F0502020204030204" pitchFamily="34" charset="0"/>
              </a:rPr>
              <a:t>It is recommended to deploy the Decision tree model for this specific case of Predictive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1540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346</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Goudy Old Style</vt:lpstr>
      <vt:lpstr>Office Theme</vt:lpstr>
      <vt:lpstr>Severity Car Accident</vt:lpstr>
      <vt:lpstr>PowerPoint Presentation</vt:lpstr>
      <vt:lpstr>Approach</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Tanuj Dudeja</cp:lastModifiedBy>
  <cp:revision>1</cp:revision>
  <dcterms:created xsi:type="dcterms:W3CDTF">2020-09-14T09:28:11Z</dcterms:created>
  <dcterms:modified xsi:type="dcterms:W3CDTF">2020-09-15T10:27:46Z</dcterms:modified>
</cp:coreProperties>
</file>