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2"/>
    <p:restoredTop sz="94605"/>
  </p:normalViewPr>
  <p:slideViewPr>
    <p:cSldViewPr snapToGrid="0">
      <p:cViewPr>
        <p:scale>
          <a:sx n="99" d="100"/>
          <a:sy n="99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3819-A202-CAF8-D12B-C2C40A176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8E429-654C-7FA2-B598-33B4B2A14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5815-3108-0959-CF03-9094B005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C5C8-43C1-3A27-9802-F4A9C1AF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CD2F-3FA8-15C7-4714-3A65C209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7A6E-9285-42F9-6743-D4EE256E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B989B-CDC0-5050-3B9B-C749C512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B0540-1530-8092-FE57-4DABB871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617D-239C-0116-B847-0F4C7B7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BBEC-D4FE-15B7-DD60-98074C47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1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FCDED-7BFF-4A6F-9D9E-A97BBC600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4380F-348F-C394-DD4D-F316B4FF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33048-6E16-FB83-67FF-14BAB0F5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95E7-C5B2-6B65-C226-AF653059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8B5D-A6FB-BEFE-C0D8-D13626CF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4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0ED0-AB86-EFE4-FFA1-F0A5460A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014E-E8A9-CA8A-1872-4CF95DF24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72F6-7581-2CF6-BB2A-91138DD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6B01-83DC-A292-5953-8F4CB48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765B-3661-2808-F204-BD023D1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0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5F07-9249-25F2-25E4-86AED4111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0A998-3D9E-C13D-B634-1CA0B320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5A8F-1C4F-06DF-B96E-AA1D5868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BEA-0CD2-2B6F-25B9-3B6BD657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A9265-30CB-47B0-2E0A-41F90ABB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FBCF-CD62-F653-E43C-5265D5D3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22A6-DDF1-7DBD-2D95-6C5E90C88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DE68C-58FA-3FDF-16C1-BD2EEFDE7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5B45-C564-31D6-A6D8-84A6619F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90B30-0A81-E230-E33A-6DB534FB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B3C83-0276-3813-3A57-E791714B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1E5C-5F38-F22F-CF15-480047D0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ACDF-D360-623D-E1F3-6158F4534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A2281-9015-C04E-FC10-07124B04A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A9E66-C11D-9201-048B-EC30EFB5A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A0FA3-94B4-0F87-B37B-1C99618C6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CA22B-57AA-BE6E-58D9-1D75E85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E9E49-0803-21BF-9344-A23508AF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1C338-75E1-38A0-C532-40044970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9EC4-008B-E035-C6CA-A1DB1C6D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4ED84-FE35-93DA-410B-ADF5BEF9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BD729-49EC-4EC3-9894-88DCC960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95949-51E1-A9CA-F2BA-C57C16AD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0588B-36D1-A379-5ABE-FB4419A9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0BFE6-C3E1-5327-77FD-45E45D6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39240-AD0D-8DEF-85D0-12D765A3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725-C0DA-A9C4-3144-29193B7D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890D-C9DE-1FF8-0B3F-B4068D73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65985-07AD-CEFC-22EC-A125131CC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C690D-084F-E3E3-F847-48F19475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B4C3-B147-94C1-9366-22AE167E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393FA-6936-2C9D-00EA-D182A0C2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7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9D92-2FE7-777A-300A-9994D336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5ECC3-C2A0-87DD-96EE-06AE7ADA1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8763E-EB31-E66A-30C3-BF9EA4122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29D58-E3E6-89A3-E99E-7130B7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1715E-28D7-7C5B-7EA3-FF8678BF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C0C59-2979-5E46-9077-73337B23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04BAD-B896-4353-AB6B-A9173D73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820C2-CAD2-AFB0-EC22-F9CB9FE9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23E9A-6863-1AFD-CFE8-10D37DEE6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DE729-3CCA-D343-A04C-15CB887A8FDE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CA116-941B-5A15-0806-831C8DACC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798CD-FF94-E79A-E43F-F1096F1A6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A3FB-7A28-C64E-9B97-79C01BE04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ACA6F-E1C6-0CF1-C68D-E85F9FB23702}"/>
              </a:ext>
            </a:extLst>
          </p:cNvPr>
          <p:cNvSpPr txBox="1"/>
          <p:nvPr/>
        </p:nvSpPr>
        <p:spPr>
          <a:xfrm>
            <a:off x="0" y="25400"/>
            <a:ext cx="173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Viral Starting Prevalence in Poza Rica, New Orleans and Vergel Mosquitos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0631DE-5DF8-9982-948F-1C04D7F6A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3429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C645E-7E2A-25C5-8770-B13767B30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429000"/>
            <a:ext cx="3429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4B25B-FFD8-0280-B6D8-C5E24954C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145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9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645B75D-20DC-C9F4-5D38-55CA748C1E16}"/>
              </a:ext>
            </a:extLst>
          </p:cNvPr>
          <p:cNvSpPr txBox="1"/>
          <p:nvPr/>
        </p:nvSpPr>
        <p:spPr>
          <a:xfrm>
            <a:off x="0" y="25400"/>
            <a:ext cx="173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Maternal and Paternal Viral Transmission From Poza Rica Mosquitos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5AF3F2-A4CF-C629-866F-9715D436E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0"/>
            <a:ext cx="3429000" cy="3429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01ADEA-EBA5-C705-7F8A-F5B834BD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3429000"/>
            <a:ext cx="3429000" cy="3429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0727D1-AE39-36C6-CF06-CC20D0295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760" y="0"/>
            <a:ext cx="3429000" cy="3429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2C1BC5B-1392-BF26-1FCB-25B3689CD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760" y="3429000"/>
            <a:ext cx="3429000" cy="3429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709A9E-7A48-F9FE-51A8-256B180E5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812151-D6CA-CADD-1622-E0F683983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6BFDE3-E286-9150-9236-2C2E4B84D57C}"/>
              </a:ext>
            </a:extLst>
          </p:cNvPr>
          <p:cNvSpPr txBox="1"/>
          <p:nvPr/>
        </p:nvSpPr>
        <p:spPr>
          <a:xfrm>
            <a:off x="0" y="0"/>
            <a:ext cx="173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Viral Starting Prevalence in Tapachula, New Orleans and Vergel Mosquitos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32998-124B-7CA7-66E1-467DC393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26" y="629478"/>
            <a:ext cx="5200926" cy="5200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5500E-B047-36A7-1E58-7628A81D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300" y="629478"/>
            <a:ext cx="5200926" cy="520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3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608499-65A5-D121-99FB-BAD6052E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34290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03F0B-35C4-66B7-00BF-D15778FAD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429000"/>
            <a:ext cx="3429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7B21F-9902-5B4A-DA31-BB70CC0A2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0"/>
            <a:ext cx="3429000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756C9-FCB9-DCAC-4269-1A25275B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34290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C8E3BA-11F0-BE47-C5CF-5524D9F84630}"/>
              </a:ext>
            </a:extLst>
          </p:cNvPr>
          <p:cNvSpPr txBox="1"/>
          <p:nvPr/>
        </p:nvSpPr>
        <p:spPr>
          <a:xfrm>
            <a:off x="0" y="25400"/>
            <a:ext cx="1739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Maternal and Paternal Viral Transmission From Tapachula Mosquitos</a:t>
            </a:r>
          </a:p>
        </p:txBody>
      </p:sp>
    </p:spTree>
    <p:extLst>
      <p:ext uri="{BB962C8B-B14F-4D97-AF65-F5344CB8AC3E}">
        <p14:creationId xmlns:p14="http://schemas.microsoft.com/office/powerpoint/2010/main" val="193777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Dunham,Tillie</dc:creator>
  <cp:lastModifiedBy>Dunham,Tillie</cp:lastModifiedBy>
  <cp:revision>3</cp:revision>
  <dcterms:created xsi:type="dcterms:W3CDTF">2023-07-12T00:35:50Z</dcterms:created>
  <dcterms:modified xsi:type="dcterms:W3CDTF">2023-07-15T17:45:25Z</dcterms:modified>
</cp:coreProperties>
</file>