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9" r:id="rId3"/>
    <p:sldId id="266" r:id="rId4"/>
    <p:sldId id="270" r:id="rId5"/>
    <p:sldId id="273" r:id="rId6"/>
    <p:sldId id="275" r:id="rId7"/>
    <p:sldId id="262" r:id="rId8"/>
    <p:sldId id="261" r:id="rId9"/>
    <p:sldId id="278" r:id="rId10"/>
  </p:sldIdLst>
  <p:sldSz cx="9144000" cy="5143500" type="screen16x9"/>
  <p:notesSz cx="6858000" cy="9144000"/>
  <p:embeddedFontLst>
    <p:embeddedFont>
      <p:font typeface="Anton" pitchFamily="2" charset="0"/>
      <p:regular r:id="rId12"/>
    </p:embeddedFont>
    <p:embeddedFont>
      <p:font typeface="Assistant" pitchFamily="2" charset="-79"/>
      <p:regular r:id="rId13"/>
      <p:bold r:id="rId14"/>
    </p:embeddedFont>
    <p:embeddedFont>
      <p:font typeface="Bebas Neue" panose="020B0606020202050201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A87C"/>
    <a:srgbClr val="191919"/>
    <a:srgbClr val="DAD2C5"/>
    <a:srgbClr val="7D3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E0DB7-981E-4BB5-82ED-29D313FB1E25}">
  <a:tblStyle styleId="{97DE0DB7-981E-4BB5-82ED-29D313FB1E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2832" autoAdjust="0"/>
  </p:normalViewPr>
  <p:slideViewPr>
    <p:cSldViewPr snapToGrid="0">
      <p:cViewPr varScale="1">
        <p:scale>
          <a:sx n="93" d="100"/>
          <a:sy n="93" d="100"/>
        </p:scale>
        <p:origin x="104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d9ac28ca4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d9ac28ca4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da548fbcb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da548fbcb1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d9ac28ca4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d9ac28ca4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d9ac28ca42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d9ac28ca42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7b17cf0348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7b17cf0348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d9ac28ca4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d9ac28ca4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972999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6266484" y="4771891"/>
            <a:ext cx="1869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5750109" y="4842041"/>
            <a:ext cx="220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16" name="Google Shape;16;p2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7950900" y="4531900"/>
            <a:ext cx="480000" cy="4800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4"/>
          <p:cNvSpPr/>
          <p:nvPr/>
        </p:nvSpPr>
        <p:spPr>
          <a:xfrm flipH="1">
            <a:off x="257540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4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4"/>
          <p:cNvSpPr/>
          <p:nvPr/>
        </p:nvSpPr>
        <p:spPr>
          <a:xfrm>
            <a:off x="8654775" y="280737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4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961" name="Google Shape;961;p2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4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972" name="Google Shape;972;p2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4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5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1" name="Google Shape;991;p25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3" name="Google Shape;993;p25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994" name="Google Shape;994;p25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5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6" name="Google Shape;996;p25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997" name="Google Shape;997;p25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5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5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25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1006" name="Google Shape;1006;p2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5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5832085" y="309"/>
            <a:ext cx="3312092" cy="184895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713100" y="4604100"/>
            <a:ext cx="3422400" cy="190200"/>
            <a:chOff x="713100" y="4604100"/>
            <a:chExt cx="3422400" cy="190200"/>
          </a:xfrm>
        </p:grpSpPr>
        <p:sp>
          <p:nvSpPr>
            <p:cNvPr id="47" name="Google Shape;47;p3"/>
            <p:cNvSpPr/>
            <p:nvPr/>
          </p:nvSpPr>
          <p:spPr>
            <a:xfrm rot="-5400000">
              <a:off x="7131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5400000">
              <a:off x="9824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5400000">
              <a:off x="125180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-5400000">
              <a:off x="17905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-5400000">
              <a:off x="23292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25985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5400000">
              <a:off x="31372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5400000" flipH="1">
              <a:off x="39453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5400000" flipH="1">
              <a:off x="36759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713109" y="539391"/>
            <a:ext cx="2386275" cy="70150"/>
            <a:chOff x="4572009" y="539391"/>
            <a:chExt cx="2386275" cy="70150"/>
          </a:xfrm>
        </p:grpSpPr>
        <p:cxnSp>
          <p:nvCxnSpPr>
            <p:cNvPr id="57" name="Google Shape;57;p3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3"/>
          <p:cNvSpPr/>
          <p:nvPr/>
        </p:nvSpPr>
        <p:spPr>
          <a:xfrm>
            <a:off x="433500" y="1153531"/>
            <a:ext cx="279600" cy="279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720000" y="2411738"/>
            <a:ext cx="27987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1662150" y="1244538"/>
            <a:ext cx="914400" cy="106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720000" y="3357838"/>
            <a:ext cx="27987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 rot="10800000" flipH="1">
            <a:off x="-9" y="-33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626025" y="325800"/>
            <a:ext cx="272700" cy="2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6"/>
          <p:cNvGrpSpPr/>
          <p:nvPr/>
        </p:nvGrpSpPr>
        <p:grpSpPr>
          <a:xfrm>
            <a:off x="442586" y="719971"/>
            <a:ext cx="478552" cy="478216"/>
            <a:chOff x="3285550" y="1349075"/>
            <a:chExt cx="496475" cy="496075"/>
          </a:xfrm>
        </p:grpSpPr>
        <p:sp>
          <p:nvSpPr>
            <p:cNvPr id="152" name="Google Shape;152;p6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6"/>
          <p:cNvSpPr/>
          <p:nvPr/>
        </p:nvSpPr>
        <p:spPr>
          <a:xfrm rot="10800000" flipH="1">
            <a:off x="0" y="4902877"/>
            <a:ext cx="2737125" cy="240623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/>
          <p:nvPr/>
        </p:nvSpPr>
        <p:spPr>
          <a:xfrm flipH="1">
            <a:off x="-6018" y="317"/>
            <a:ext cx="4644446" cy="305758"/>
          </a:xfrm>
          <a:custGeom>
            <a:avLst/>
            <a:gdLst/>
            <a:ahLst/>
            <a:cxnLst/>
            <a:rect l="l" t="t" r="r" b="b"/>
            <a:pathLst>
              <a:path w="145003" h="9546" extrusionOk="0">
                <a:moveTo>
                  <a:pt x="0" y="1"/>
                </a:moveTo>
                <a:cubicBezTo>
                  <a:pt x="250" y="3150"/>
                  <a:pt x="1686" y="5585"/>
                  <a:pt x="4362" y="7262"/>
                </a:cubicBezTo>
                <a:cubicBezTo>
                  <a:pt x="6744" y="8752"/>
                  <a:pt x="9412" y="9287"/>
                  <a:pt x="12159" y="9466"/>
                </a:cubicBezTo>
                <a:cubicBezTo>
                  <a:pt x="12996" y="9520"/>
                  <a:pt x="13831" y="9545"/>
                  <a:pt x="14665" y="9545"/>
                </a:cubicBezTo>
                <a:cubicBezTo>
                  <a:pt x="18108" y="9545"/>
                  <a:pt x="21527" y="9111"/>
                  <a:pt x="24917" y="8458"/>
                </a:cubicBezTo>
                <a:cubicBezTo>
                  <a:pt x="30082" y="7450"/>
                  <a:pt x="35265" y="6566"/>
                  <a:pt x="40493" y="5897"/>
                </a:cubicBezTo>
                <a:cubicBezTo>
                  <a:pt x="45078" y="5317"/>
                  <a:pt x="49690" y="4916"/>
                  <a:pt x="54311" y="4702"/>
                </a:cubicBezTo>
                <a:cubicBezTo>
                  <a:pt x="56543" y="4596"/>
                  <a:pt x="58777" y="4547"/>
                  <a:pt x="61013" y="4547"/>
                </a:cubicBezTo>
                <a:cubicBezTo>
                  <a:pt x="63298" y="4547"/>
                  <a:pt x="65585" y="4598"/>
                  <a:pt x="67871" y="4693"/>
                </a:cubicBezTo>
                <a:cubicBezTo>
                  <a:pt x="69736" y="4773"/>
                  <a:pt x="71609" y="4889"/>
                  <a:pt x="73474" y="5050"/>
                </a:cubicBezTo>
                <a:cubicBezTo>
                  <a:pt x="76034" y="5264"/>
                  <a:pt x="78586" y="5523"/>
                  <a:pt x="81137" y="5781"/>
                </a:cubicBezTo>
                <a:cubicBezTo>
                  <a:pt x="83269" y="6004"/>
                  <a:pt x="85383" y="6263"/>
                  <a:pt x="87516" y="6504"/>
                </a:cubicBezTo>
                <a:cubicBezTo>
                  <a:pt x="89665" y="6745"/>
                  <a:pt x="91815" y="7004"/>
                  <a:pt x="93965" y="7209"/>
                </a:cubicBezTo>
                <a:cubicBezTo>
                  <a:pt x="96472" y="7459"/>
                  <a:pt x="98979" y="7637"/>
                  <a:pt x="101486" y="7771"/>
                </a:cubicBezTo>
                <a:cubicBezTo>
                  <a:pt x="102998" y="7850"/>
                  <a:pt x="104510" y="7885"/>
                  <a:pt x="106021" y="7885"/>
                </a:cubicBezTo>
                <a:cubicBezTo>
                  <a:pt x="108442" y="7885"/>
                  <a:pt x="110863" y="7794"/>
                  <a:pt x="113279" y="7646"/>
                </a:cubicBezTo>
                <a:cubicBezTo>
                  <a:pt x="116295" y="7467"/>
                  <a:pt x="119310" y="7271"/>
                  <a:pt x="122325" y="7066"/>
                </a:cubicBezTo>
                <a:cubicBezTo>
                  <a:pt x="124779" y="6897"/>
                  <a:pt x="127232" y="6727"/>
                  <a:pt x="129685" y="6531"/>
                </a:cubicBezTo>
                <a:cubicBezTo>
                  <a:pt x="132406" y="6299"/>
                  <a:pt x="135118" y="6040"/>
                  <a:pt x="137830" y="5790"/>
                </a:cubicBezTo>
                <a:cubicBezTo>
                  <a:pt x="140230" y="5558"/>
                  <a:pt x="142621" y="5317"/>
                  <a:pt x="145003" y="4978"/>
                </a:cubicBezTo>
                <a:lnTo>
                  <a:pt x="1450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729825" y="539400"/>
            <a:ext cx="2141300" cy="111400"/>
            <a:chOff x="729825" y="539400"/>
            <a:chExt cx="2141300" cy="111400"/>
          </a:xfrm>
        </p:grpSpPr>
        <p:sp>
          <p:nvSpPr>
            <p:cNvPr id="333" name="Google Shape;333;p9"/>
            <p:cNvSpPr/>
            <p:nvPr/>
          </p:nvSpPr>
          <p:spPr>
            <a:xfrm>
              <a:off x="729825" y="539400"/>
              <a:ext cx="1842000" cy="39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9"/>
            <p:cNvCxnSpPr/>
            <p:nvPr/>
          </p:nvCxnSpPr>
          <p:spPr>
            <a:xfrm>
              <a:off x="1029125" y="650800"/>
              <a:ext cx="184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9"/>
          <p:cNvSpPr/>
          <p:nvPr/>
        </p:nvSpPr>
        <p:spPr>
          <a:xfrm>
            <a:off x="4061375" y="650800"/>
            <a:ext cx="215400" cy="21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13100" y="1478400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713100" y="2167800"/>
            <a:ext cx="3709200" cy="14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2973000" y="0"/>
            <a:ext cx="6170955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42" name="Google Shape;342;p10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343" name="Google Shape;343;p10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10"/>
          <p:cNvSpPr/>
          <p:nvPr/>
        </p:nvSpPr>
        <p:spPr>
          <a:xfrm>
            <a:off x="8430900" y="1014025"/>
            <a:ext cx="303000" cy="30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0"/>
          <p:cNvSpPr/>
          <p:nvPr/>
        </p:nvSpPr>
        <p:spPr>
          <a:xfrm>
            <a:off x="150900" y="3614350"/>
            <a:ext cx="222300" cy="22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0"/>
          <p:cNvSpPr txBox="1">
            <a:spLocks noGrp="1"/>
          </p:cNvSpPr>
          <p:nvPr>
            <p:ph type="title"/>
          </p:nvPr>
        </p:nvSpPr>
        <p:spPr>
          <a:xfrm>
            <a:off x="720000" y="936450"/>
            <a:ext cx="2824800" cy="32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/>
          <p:nvPr/>
        </p:nvSpPr>
        <p:spPr>
          <a:xfrm>
            <a:off x="370298" y="489925"/>
            <a:ext cx="342900" cy="34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1"/>
          <p:cNvSpPr/>
          <p:nvPr/>
        </p:nvSpPr>
        <p:spPr>
          <a:xfrm flipH="1">
            <a:off x="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1"/>
          <p:cNvSpPr/>
          <p:nvPr/>
        </p:nvSpPr>
        <p:spPr>
          <a:xfrm>
            <a:off x="7164600" y="4604100"/>
            <a:ext cx="296700" cy="29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11"/>
          <p:cNvGrpSpPr/>
          <p:nvPr/>
        </p:nvGrpSpPr>
        <p:grpSpPr>
          <a:xfrm>
            <a:off x="8100456" y="3971802"/>
            <a:ext cx="660893" cy="391022"/>
            <a:chOff x="844658" y="3526000"/>
            <a:chExt cx="876515" cy="518597"/>
          </a:xfrm>
        </p:grpSpPr>
        <p:grpSp>
          <p:nvGrpSpPr>
            <p:cNvPr id="375" name="Google Shape;375;p11"/>
            <p:cNvGrpSpPr/>
            <p:nvPr/>
          </p:nvGrpSpPr>
          <p:grpSpPr>
            <a:xfrm>
              <a:off x="844658" y="3526000"/>
              <a:ext cx="518965" cy="518597"/>
              <a:chOff x="3285550" y="1349075"/>
              <a:chExt cx="496475" cy="496075"/>
            </a:xfrm>
          </p:grpSpPr>
          <p:sp>
            <p:nvSpPr>
              <p:cNvPr id="376" name="Google Shape;376;p11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11"/>
            <p:cNvGrpSpPr/>
            <p:nvPr/>
          </p:nvGrpSpPr>
          <p:grpSpPr>
            <a:xfrm>
              <a:off x="1202208" y="3526000"/>
              <a:ext cx="518965" cy="518597"/>
              <a:chOff x="3285550" y="1349075"/>
              <a:chExt cx="496475" cy="496075"/>
            </a:xfrm>
          </p:grpSpPr>
          <p:sp>
            <p:nvSpPr>
              <p:cNvPr id="393" name="Google Shape;393;p11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9" name="Google Shape;409;p11"/>
          <p:cNvGrpSpPr/>
          <p:nvPr/>
        </p:nvGrpSpPr>
        <p:grpSpPr>
          <a:xfrm>
            <a:off x="643600" y="2571750"/>
            <a:ext cx="69500" cy="1789200"/>
            <a:chOff x="643600" y="539400"/>
            <a:chExt cx="69500" cy="1789200"/>
          </a:xfrm>
        </p:grpSpPr>
        <p:cxnSp>
          <p:nvCxnSpPr>
            <p:cNvPr id="410" name="Google Shape;410;p11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11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412" name="Google Shape;412;p11"/>
          <p:cNvSpPr txBox="1">
            <a:spLocks noGrp="1"/>
          </p:cNvSpPr>
          <p:nvPr>
            <p:ph type="title" hasCustomPrompt="1"/>
          </p:nvPr>
        </p:nvSpPr>
        <p:spPr>
          <a:xfrm>
            <a:off x="1285875" y="2759850"/>
            <a:ext cx="6572400" cy="13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3" name="Google Shape;413;p11"/>
          <p:cNvSpPr txBox="1">
            <a:spLocks noGrp="1"/>
          </p:cNvSpPr>
          <p:nvPr>
            <p:ph type="subTitle" idx="1"/>
          </p:nvPr>
        </p:nvSpPr>
        <p:spPr>
          <a:xfrm>
            <a:off x="2275350" y="4103946"/>
            <a:ext cx="4593300" cy="49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4" name="Google Shape;414;p11"/>
          <p:cNvSpPr/>
          <p:nvPr/>
        </p:nvSpPr>
        <p:spPr>
          <a:xfrm>
            <a:off x="8786375" y="3119125"/>
            <a:ext cx="171300" cy="17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9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8" name="Google Shape;688;p19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9" name="Google Shape;689;p19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90" name="Google Shape;690;p19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691" name="Google Shape;691;p19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19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694" name="Google Shape;694;p19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19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9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19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703" name="Google Shape;703;p19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19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9"/>
          <p:cNvSpPr txBox="1">
            <a:spLocks noGrp="1"/>
          </p:cNvSpPr>
          <p:nvPr>
            <p:ph type="title" idx="2"/>
          </p:nvPr>
        </p:nvSpPr>
        <p:spPr>
          <a:xfrm>
            <a:off x="720000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2" name="Google Shape;722;p19"/>
          <p:cNvSpPr txBox="1">
            <a:spLocks noGrp="1"/>
          </p:cNvSpPr>
          <p:nvPr>
            <p:ph type="subTitle" idx="1"/>
          </p:nvPr>
        </p:nvSpPr>
        <p:spPr>
          <a:xfrm>
            <a:off x="720000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9"/>
          <p:cNvSpPr txBox="1">
            <a:spLocks noGrp="1"/>
          </p:cNvSpPr>
          <p:nvPr>
            <p:ph type="title" idx="3"/>
          </p:nvPr>
        </p:nvSpPr>
        <p:spPr>
          <a:xfrm>
            <a:off x="3419218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4" name="Google Shape;724;p19"/>
          <p:cNvSpPr txBox="1">
            <a:spLocks noGrp="1"/>
          </p:cNvSpPr>
          <p:nvPr>
            <p:ph type="subTitle" idx="4"/>
          </p:nvPr>
        </p:nvSpPr>
        <p:spPr>
          <a:xfrm>
            <a:off x="3419221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9"/>
          <p:cNvSpPr txBox="1">
            <a:spLocks noGrp="1"/>
          </p:cNvSpPr>
          <p:nvPr>
            <p:ph type="title" idx="5"/>
          </p:nvPr>
        </p:nvSpPr>
        <p:spPr>
          <a:xfrm>
            <a:off x="6118444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6" name="Google Shape;726;p19"/>
          <p:cNvSpPr txBox="1">
            <a:spLocks noGrp="1"/>
          </p:cNvSpPr>
          <p:nvPr>
            <p:ph type="subTitle" idx="6"/>
          </p:nvPr>
        </p:nvSpPr>
        <p:spPr>
          <a:xfrm>
            <a:off x="6118450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3"/>
          <p:cNvSpPr txBox="1"/>
          <p:nvPr/>
        </p:nvSpPr>
        <p:spPr>
          <a:xfrm>
            <a:off x="720000" y="3529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2" name="Google Shape;912;p23"/>
          <p:cNvSpPr/>
          <p:nvPr/>
        </p:nvSpPr>
        <p:spPr>
          <a:xfrm flipH="1">
            <a:off x="4056969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3" name="Google Shape;913;p23"/>
          <p:cNvSpPr/>
          <p:nvPr/>
        </p:nvSpPr>
        <p:spPr>
          <a:xfrm flipH="1">
            <a:off x="1233157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4" name="Google Shape;914;p23"/>
          <p:cNvSpPr/>
          <p:nvPr/>
        </p:nvSpPr>
        <p:spPr>
          <a:xfrm flipH="1">
            <a:off x="7606159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5" name="Google Shape;915;p23"/>
          <p:cNvSpPr/>
          <p:nvPr/>
        </p:nvSpPr>
        <p:spPr>
          <a:xfrm flipH="1">
            <a:off x="8669536" y="32326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23"/>
          <p:cNvGrpSpPr/>
          <p:nvPr/>
        </p:nvGrpSpPr>
        <p:grpSpPr>
          <a:xfrm flipH="1">
            <a:off x="5924981" y="137775"/>
            <a:ext cx="2432943" cy="323380"/>
            <a:chOff x="1243275" y="57550"/>
            <a:chExt cx="2432943" cy="323380"/>
          </a:xfrm>
        </p:grpSpPr>
        <p:sp>
          <p:nvSpPr>
            <p:cNvPr id="917" name="Google Shape;917;p23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23"/>
          <p:cNvGrpSpPr/>
          <p:nvPr/>
        </p:nvGrpSpPr>
        <p:grpSpPr>
          <a:xfrm rot="5400000">
            <a:off x="8048914" y="2369959"/>
            <a:ext cx="1472837" cy="118070"/>
            <a:chOff x="360600" y="4817825"/>
            <a:chExt cx="2219800" cy="125700"/>
          </a:xfrm>
        </p:grpSpPr>
        <p:sp>
          <p:nvSpPr>
            <p:cNvPr id="942" name="Google Shape;942;p23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23"/>
          <p:cNvSpPr txBox="1">
            <a:spLocks noGrp="1"/>
          </p:cNvSpPr>
          <p:nvPr>
            <p:ph type="title"/>
          </p:nvPr>
        </p:nvSpPr>
        <p:spPr>
          <a:xfrm>
            <a:off x="720000" y="560150"/>
            <a:ext cx="27987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3"/>
          <p:cNvSpPr txBox="1">
            <a:spLocks noGrp="1"/>
          </p:cNvSpPr>
          <p:nvPr>
            <p:ph type="subTitle" idx="1"/>
          </p:nvPr>
        </p:nvSpPr>
        <p:spPr>
          <a:xfrm>
            <a:off x="720000" y="2567525"/>
            <a:ext cx="2715900" cy="67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23"/>
          <p:cNvSpPr txBox="1">
            <a:spLocks noGrp="1"/>
          </p:cNvSpPr>
          <p:nvPr>
            <p:ph type="subTitle" idx="2"/>
          </p:nvPr>
        </p:nvSpPr>
        <p:spPr>
          <a:xfrm>
            <a:off x="720000" y="2082400"/>
            <a:ext cx="2715900" cy="4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65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28"/>
          <p:cNvPicPr preferRelativeResize="0"/>
          <p:nvPr/>
        </p:nvPicPr>
        <p:blipFill rotWithShape="1">
          <a:blip r:embed="rId3">
            <a:alphaModFix/>
          </a:blip>
          <a:srcRect l="4677" r="4677"/>
          <a:stretch/>
        </p:blipFill>
        <p:spPr>
          <a:xfrm>
            <a:off x="78200" y="981275"/>
            <a:ext cx="3783029" cy="278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28"/>
          <p:cNvGrpSpPr/>
          <p:nvPr/>
        </p:nvGrpSpPr>
        <p:grpSpPr>
          <a:xfrm>
            <a:off x="9564" y="473158"/>
            <a:ext cx="4166912" cy="4197203"/>
            <a:chOff x="240575" y="854375"/>
            <a:chExt cx="3985950" cy="4014925"/>
          </a:xfrm>
        </p:grpSpPr>
        <p:sp>
          <p:nvSpPr>
            <p:cNvPr id="1033" name="Google Shape;1033;p28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28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325400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3394951" y="674386"/>
            <a:ext cx="714229" cy="713653"/>
            <a:chOff x="3285550" y="1349075"/>
            <a:chExt cx="496475" cy="496075"/>
          </a:xfrm>
        </p:grpSpPr>
        <p:sp>
          <p:nvSpPr>
            <p:cNvPr id="1041" name="Google Shape;1041;p2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>
            <a:off x="1700934" y="4283659"/>
            <a:ext cx="603243" cy="231587"/>
            <a:chOff x="2210725" y="4040600"/>
            <a:chExt cx="842400" cy="323400"/>
          </a:xfrm>
        </p:grpSpPr>
        <p:sp>
          <p:nvSpPr>
            <p:cNvPr id="1058" name="Google Shape;1058;p28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28"/>
          <p:cNvSpPr txBox="1">
            <a:spLocks noGrp="1"/>
          </p:cNvSpPr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solidFill>
                  <a:schemeClr val="dk1"/>
                </a:solidFill>
              </a:rPr>
              <a:t>Book Review Rating Prediction</a:t>
            </a:r>
            <a:endParaRPr sz="11000" dirty="0">
              <a:solidFill>
                <a:schemeClr val="dk1"/>
              </a:solidFill>
            </a:endParaRPr>
          </a:p>
        </p:txBody>
      </p:sp>
      <p:sp>
        <p:nvSpPr>
          <p:cNvPr id="1063" name="Google Shape;1063;p28"/>
          <p:cNvSpPr txBox="1">
            <a:spLocks noGrp="1"/>
          </p:cNvSpPr>
          <p:nvPr>
            <p:ph type="subTitle" idx="1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Thomas Dupuy</a:t>
            </a:r>
            <a:endParaRPr dirty="0"/>
          </a:p>
        </p:txBody>
      </p:sp>
      <p:sp>
        <p:nvSpPr>
          <p:cNvPr id="1064" name="Google Shape;1064;p28"/>
          <p:cNvSpPr/>
          <p:nvPr/>
        </p:nvSpPr>
        <p:spPr>
          <a:xfrm>
            <a:off x="4129901" y="165519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28"/>
          <p:cNvGrpSpPr/>
          <p:nvPr/>
        </p:nvGrpSpPr>
        <p:grpSpPr>
          <a:xfrm rot="3000838">
            <a:off x="7898027" y="517801"/>
            <a:ext cx="884930" cy="536356"/>
            <a:chOff x="7867315" y="323427"/>
            <a:chExt cx="884931" cy="536356"/>
          </a:xfrm>
        </p:grpSpPr>
        <p:grpSp>
          <p:nvGrpSpPr>
            <p:cNvPr id="1066" name="Google Shape;1066;p28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28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084" name="Google Shape;1084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31"/>
          <p:cNvPicPr preferRelativeResize="0"/>
          <p:nvPr/>
        </p:nvPicPr>
        <p:blipFill rotWithShape="1">
          <a:blip r:embed="rId3">
            <a:alphaModFix/>
          </a:blip>
          <a:srcRect l="9774" r="9774"/>
          <a:stretch/>
        </p:blipFill>
        <p:spPr>
          <a:xfrm>
            <a:off x="4769900" y="0"/>
            <a:ext cx="4374101" cy="3058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31"/>
          <p:cNvGrpSpPr/>
          <p:nvPr/>
        </p:nvGrpSpPr>
        <p:grpSpPr>
          <a:xfrm flipH="1">
            <a:off x="4709226" y="-2"/>
            <a:ext cx="4434784" cy="5170963"/>
            <a:chOff x="238125" y="854150"/>
            <a:chExt cx="3546125" cy="4010675"/>
          </a:xfrm>
        </p:grpSpPr>
        <p:sp>
          <p:nvSpPr>
            <p:cNvPr id="1177" name="Google Shape;1177;p31"/>
            <p:cNvSpPr/>
            <p:nvPr/>
          </p:nvSpPr>
          <p:spPr>
            <a:xfrm>
              <a:off x="242125" y="2749200"/>
              <a:ext cx="276800" cy="378425"/>
            </a:xfrm>
            <a:custGeom>
              <a:avLst/>
              <a:gdLst/>
              <a:ahLst/>
              <a:cxnLst/>
              <a:rect l="l" t="t" r="r" b="b"/>
              <a:pathLst>
                <a:path w="11072" h="15137" extrusionOk="0">
                  <a:moveTo>
                    <a:pt x="1" y="0"/>
                  </a:moveTo>
                  <a:lnTo>
                    <a:pt x="1" y="11241"/>
                  </a:lnTo>
                  <a:cubicBezTo>
                    <a:pt x="6" y="11241"/>
                    <a:pt x="11" y="11241"/>
                    <a:pt x="17" y="11241"/>
                  </a:cubicBezTo>
                  <a:cubicBezTo>
                    <a:pt x="380" y="11241"/>
                    <a:pt x="557" y="11538"/>
                    <a:pt x="795" y="11731"/>
                  </a:cubicBezTo>
                  <a:cubicBezTo>
                    <a:pt x="3560" y="13935"/>
                    <a:pt x="6700" y="15095"/>
                    <a:pt x="10251" y="15113"/>
                  </a:cubicBezTo>
                  <a:cubicBezTo>
                    <a:pt x="10377" y="15113"/>
                    <a:pt x="10511" y="15137"/>
                    <a:pt x="10641" y="15137"/>
                  </a:cubicBezTo>
                  <a:cubicBezTo>
                    <a:pt x="10796" y="15137"/>
                    <a:pt x="10945" y="15102"/>
                    <a:pt x="11072" y="14952"/>
                  </a:cubicBezTo>
                  <a:cubicBezTo>
                    <a:pt x="9234" y="13676"/>
                    <a:pt x="7673" y="12106"/>
                    <a:pt x="6272" y="10367"/>
                  </a:cubicBezTo>
                  <a:cubicBezTo>
                    <a:pt x="3926" y="7458"/>
                    <a:pt x="2124" y="4229"/>
                    <a:pt x="545" y="857"/>
                  </a:cubicBezTo>
                  <a:cubicBezTo>
                    <a:pt x="402" y="545"/>
                    <a:pt x="357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254000" y="2950150"/>
              <a:ext cx="2158925" cy="392575"/>
            </a:xfrm>
            <a:custGeom>
              <a:avLst/>
              <a:gdLst/>
              <a:ahLst/>
              <a:cxnLst/>
              <a:rect l="l" t="t" r="r" b="b"/>
              <a:pathLst>
                <a:path w="86357" h="15703" extrusionOk="0">
                  <a:moveTo>
                    <a:pt x="86240" y="0"/>
                  </a:moveTo>
                  <a:cubicBezTo>
                    <a:pt x="85500" y="482"/>
                    <a:pt x="84724" y="910"/>
                    <a:pt x="83930" y="1294"/>
                  </a:cubicBezTo>
                  <a:cubicBezTo>
                    <a:pt x="80923" y="2721"/>
                    <a:pt x="77721" y="3435"/>
                    <a:pt x="74446" y="3818"/>
                  </a:cubicBezTo>
                  <a:cubicBezTo>
                    <a:pt x="72021" y="4110"/>
                    <a:pt x="69592" y="4215"/>
                    <a:pt x="67164" y="4215"/>
                  </a:cubicBezTo>
                  <a:cubicBezTo>
                    <a:pt x="65582" y="4215"/>
                    <a:pt x="64001" y="4171"/>
                    <a:pt x="62421" y="4104"/>
                  </a:cubicBezTo>
                  <a:cubicBezTo>
                    <a:pt x="57711" y="3899"/>
                    <a:pt x="53027" y="3479"/>
                    <a:pt x="48335" y="3087"/>
                  </a:cubicBezTo>
                  <a:cubicBezTo>
                    <a:pt x="43535" y="2676"/>
                    <a:pt x="38736" y="2275"/>
                    <a:pt x="33927" y="2034"/>
                  </a:cubicBezTo>
                  <a:cubicBezTo>
                    <a:pt x="30641" y="1865"/>
                    <a:pt x="27358" y="1760"/>
                    <a:pt x="24074" y="1760"/>
                  </a:cubicBezTo>
                  <a:cubicBezTo>
                    <a:pt x="22170" y="1760"/>
                    <a:pt x="20265" y="1795"/>
                    <a:pt x="18360" y="1874"/>
                  </a:cubicBezTo>
                  <a:cubicBezTo>
                    <a:pt x="12169" y="2123"/>
                    <a:pt x="6049" y="2846"/>
                    <a:pt x="0" y="4184"/>
                  </a:cubicBezTo>
                  <a:cubicBezTo>
                    <a:pt x="70" y="4429"/>
                    <a:pt x="232" y="4464"/>
                    <a:pt x="403" y="4464"/>
                  </a:cubicBezTo>
                  <a:cubicBezTo>
                    <a:pt x="472" y="4464"/>
                    <a:pt x="542" y="4459"/>
                    <a:pt x="608" y="4459"/>
                  </a:cubicBezTo>
                  <a:cubicBezTo>
                    <a:pt x="629" y="4459"/>
                    <a:pt x="650" y="4459"/>
                    <a:pt x="669" y="4461"/>
                  </a:cubicBezTo>
                  <a:cubicBezTo>
                    <a:pt x="3845" y="4630"/>
                    <a:pt x="7012" y="4987"/>
                    <a:pt x="10161" y="5415"/>
                  </a:cubicBezTo>
                  <a:cubicBezTo>
                    <a:pt x="15327" y="6120"/>
                    <a:pt x="20430" y="7137"/>
                    <a:pt x="25515" y="8279"/>
                  </a:cubicBezTo>
                  <a:cubicBezTo>
                    <a:pt x="32000" y="9724"/>
                    <a:pt x="38423" y="11428"/>
                    <a:pt x="44900" y="12918"/>
                  </a:cubicBezTo>
                  <a:cubicBezTo>
                    <a:pt x="50395" y="14176"/>
                    <a:pt x="55909" y="15318"/>
                    <a:pt x="61564" y="15639"/>
                  </a:cubicBezTo>
                  <a:cubicBezTo>
                    <a:pt x="62320" y="15680"/>
                    <a:pt x="63074" y="15703"/>
                    <a:pt x="63827" y="15703"/>
                  </a:cubicBezTo>
                  <a:cubicBezTo>
                    <a:pt x="65987" y="15703"/>
                    <a:pt x="68132" y="15518"/>
                    <a:pt x="70263" y="15068"/>
                  </a:cubicBezTo>
                  <a:cubicBezTo>
                    <a:pt x="73804" y="14301"/>
                    <a:pt x="76971" y="12775"/>
                    <a:pt x="79594" y="10206"/>
                  </a:cubicBezTo>
                  <a:cubicBezTo>
                    <a:pt x="82502" y="7351"/>
                    <a:pt x="84420" y="3836"/>
                    <a:pt x="86285" y="277"/>
                  </a:cubicBezTo>
                  <a:cubicBezTo>
                    <a:pt x="86338" y="179"/>
                    <a:pt x="86356" y="72"/>
                    <a:pt x="8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38125" y="854150"/>
              <a:ext cx="3546125" cy="4010675"/>
            </a:xfrm>
            <a:custGeom>
              <a:avLst/>
              <a:gdLst/>
              <a:ahLst/>
              <a:cxnLst/>
              <a:rect l="l" t="t" r="r" b="b"/>
              <a:pathLst>
                <a:path w="141845" h="160427" extrusionOk="0">
                  <a:moveTo>
                    <a:pt x="137232" y="1"/>
                  </a:moveTo>
                  <a:lnTo>
                    <a:pt x="137232" y="10"/>
                  </a:lnTo>
                  <a:lnTo>
                    <a:pt x="77560" y="10"/>
                  </a:lnTo>
                  <a:cubicBezTo>
                    <a:pt x="78594" y="402"/>
                    <a:pt x="79692" y="456"/>
                    <a:pt x="80762" y="634"/>
                  </a:cubicBezTo>
                  <a:cubicBezTo>
                    <a:pt x="83055" y="1018"/>
                    <a:pt x="85357" y="1357"/>
                    <a:pt x="87658" y="1687"/>
                  </a:cubicBezTo>
                  <a:cubicBezTo>
                    <a:pt x="89612" y="1954"/>
                    <a:pt x="91575" y="2177"/>
                    <a:pt x="93537" y="2427"/>
                  </a:cubicBezTo>
                  <a:cubicBezTo>
                    <a:pt x="95714" y="2704"/>
                    <a:pt x="97900" y="2873"/>
                    <a:pt x="100085" y="2998"/>
                  </a:cubicBezTo>
                  <a:cubicBezTo>
                    <a:pt x="101477" y="3078"/>
                    <a:pt x="102869" y="3052"/>
                    <a:pt x="104260" y="3087"/>
                  </a:cubicBezTo>
                  <a:cubicBezTo>
                    <a:pt x="107668" y="3168"/>
                    <a:pt x="111013" y="3640"/>
                    <a:pt x="114261" y="4729"/>
                  </a:cubicBezTo>
                  <a:cubicBezTo>
                    <a:pt x="119836" y="6584"/>
                    <a:pt x="124458" y="9849"/>
                    <a:pt x="128276" y="14274"/>
                  </a:cubicBezTo>
                  <a:cubicBezTo>
                    <a:pt x="132370" y="19038"/>
                    <a:pt x="135100" y="24533"/>
                    <a:pt x="136947" y="30493"/>
                  </a:cubicBezTo>
                  <a:cubicBezTo>
                    <a:pt x="137964" y="33740"/>
                    <a:pt x="138624" y="37058"/>
                    <a:pt x="139088" y="40431"/>
                  </a:cubicBezTo>
                  <a:cubicBezTo>
                    <a:pt x="139463" y="43187"/>
                    <a:pt x="139614" y="45971"/>
                    <a:pt x="139614" y="48745"/>
                  </a:cubicBezTo>
                  <a:cubicBezTo>
                    <a:pt x="139614" y="51064"/>
                    <a:pt x="139516" y="53393"/>
                    <a:pt x="139266" y="55712"/>
                  </a:cubicBezTo>
                  <a:cubicBezTo>
                    <a:pt x="138785" y="60191"/>
                    <a:pt x="137893" y="64571"/>
                    <a:pt x="136501" y="68853"/>
                  </a:cubicBezTo>
                  <a:cubicBezTo>
                    <a:pt x="135716" y="71270"/>
                    <a:pt x="134779" y="73626"/>
                    <a:pt x="133682" y="75918"/>
                  </a:cubicBezTo>
                  <a:cubicBezTo>
                    <a:pt x="132130" y="79174"/>
                    <a:pt x="129917" y="81860"/>
                    <a:pt x="126875" y="83840"/>
                  </a:cubicBezTo>
                  <a:cubicBezTo>
                    <a:pt x="126777" y="84081"/>
                    <a:pt x="126634" y="84268"/>
                    <a:pt x="126474" y="84438"/>
                  </a:cubicBezTo>
                  <a:cubicBezTo>
                    <a:pt x="125109" y="86597"/>
                    <a:pt x="123904" y="88872"/>
                    <a:pt x="122415" y="90959"/>
                  </a:cubicBezTo>
                  <a:cubicBezTo>
                    <a:pt x="119774" y="94688"/>
                    <a:pt x="116259" y="97141"/>
                    <a:pt x="111834" y="98283"/>
                  </a:cubicBezTo>
                  <a:cubicBezTo>
                    <a:pt x="109417" y="98908"/>
                    <a:pt x="106974" y="99197"/>
                    <a:pt x="104493" y="99197"/>
                  </a:cubicBezTo>
                  <a:cubicBezTo>
                    <a:pt x="103714" y="99197"/>
                    <a:pt x="102932" y="99168"/>
                    <a:pt x="102146" y="99113"/>
                  </a:cubicBezTo>
                  <a:cubicBezTo>
                    <a:pt x="99853" y="98943"/>
                    <a:pt x="97578" y="98711"/>
                    <a:pt x="95312" y="98355"/>
                  </a:cubicBezTo>
                  <a:cubicBezTo>
                    <a:pt x="90843" y="97659"/>
                    <a:pt x="86454" y="96633"/>
                    <a:pt x="82065" y="95571"/>
                  </a:cubicBezTo>
                  <a:cubicBezTo>
                    <a:pt x="74196" y="93662"/>
                    <a:pt x="66373" y="91601"/>
                    <a:pt x="58397" y="90147"/>
                  </a:cubicBezTo>
                  <a:cubicBezTo>
                    <a:pt x="52937" y="89157"/>
                    <a:pt x="47460" y="88176"/>
                    <a:pt x="41884" y="88095"/>
                  </a:cubicBezTo>
                  <a:cubicBezTo>
                    <a:pt x="41712" y="88122"/>
                    <a:pt x="41537" y="88139"/>
                    <a:pt x="41362" y="88139"/>
                  </a:cubicBezTo>
                  <a:cubicBezTo>
                    <a:pt x="41121" y="88139"/>
                    <a:pt x="40878" y="88107"/>
                    <a:pt x="40635" y="88024"/>
                  </a:cubicBezTo>
                  <a:cubicBezTo>
                    <a:pt x="39449" y="88319"/>
                    <a:pt x="38262" y="88604"/>
                    <a:pt x="37076" y="88916"/>
                  </a:cubicBezTo>
                  <a:cubicBezTo>
                    <a:pt x="33820" y="89790"/>
                    <a:pt x="30644" y="90879"/>
                    <a:pt x="27530" y="92163"/>
                  </a:cubicBezTo>
                  <a:cubicBezTo>
                    <a:pt x="25282" y="93091"/>
                    <a:pt x="22954" y="93680"/>
                    <a:pt x="20527" y="93725"/>
                  </a:cubicBezTo>
                  <a:cubicBezTo>
                    <a:pt x="20437" y="93726"/>
                    <a:pt x="20347" y="93727"/>
                    <a:pt x="20257" y="93727"/>
                  </a:cubicBezTo>
                  <a:cubicBezTo>
                    <a:pt x="17716" y="93727"/>
                    <a:pt x="15309" y="93119"/>
                    <a:pt x="13060" y="91896"/>
                  </a:cubicBezTo>
                  <a:cubicBezTo>
                    <a:pt x="12427" y="91548"/>
                    <a:pt x="11820" y="91164"/>
                    <a:pt x="11232" y="90754"/>
                  </a:cubicBezTo>
                  <a:cubicBezTo>
                    <a:pt x="10955" y="90754"/>
                    <a:pt x="10714" y="90692"/>
                    <a:pt x="10500" y="90593"/>
                  </a:cubicBezTo>
                  <a:cubicBezTo>
                    <a:pt x="9064" y="90593"/>
                    <a:pt x="7663" y="90344"/>
                    <a:pt x="6280" y="89951"/>
                  </a:cubicBezTo>
                  <a:cubicBezTo>
                    <a:pt x="4487" y="89443"/>
                    <a:pt x="2899" y="88550"/>
                    <a:pt x="1418" y="87435"/>
                  </a:cubicBezTo>
                  <a:cubicBezTo>
                    <a:pt x="1156" y="87234"/>
                    <a:pt x="894" y="86931"/>
                    <a:pt x="541" y="86931"/>
                  </a:cubicBezTo>
                  <a:cubicBezTo>
                    <a:pt x="425" y="86931"/>
                    <a:pt x="299" y="86964"/>
                    <a:pt x="161" y="87043"/>
                  </a:cubicBezTo>
                  <a:lnTo>
                    <a:pt x="161" y="144075"/>
                  </a:lnTo>
                  <a:lnTo>
                    <a:pt x="0" y="144075"/>
                  </a:lnTo>
                  <a:lnTo>
                    <a:pt x="0" y="160427"/>
                  </a:lnTo>
                  <a:lnTo>
                    <a:pt x="141845" y="160427"/>
                  </a:lnTo>
                  <a:lnTo>
                    <a:pt x="14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31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31"/>
          <p:cNvGrpSpPr/>
          <p:nvPr/>
        </p:nvGrpSpPr>
        <p:grpSpPr>
          <a:xfrm rot="-3600030">
            <a:off x="5143642" y="3542102"/>
            <a:ext cx="473195" cy="943425"/>
            <a:chOff x="6299050" y="981775"/>
            <a:chExt cx="582600" cy="1161550"/>
          </a:xfrm>
        </p:grpSpPr>
        <p:sp>
          <p:nvSpPr>
            <p:cNvPr id="1182" name="Google Shape;1182;p31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1"/>
          <p:cNvGrpSpPr/>
          <p:nvPr/>
        </p:nvGrpSpPr>
        <p:grpSpPr>
          <a:xfrm>
            <a:off x="8182226" y="3472011"/>
            <a:ext cx="714229" cy="713653"/>
            <a:chOff x="3285550" y="1349075"/>
            <a:chExt cx="496475" cy="496075"/>
          </a:xfrm>
        </p:grpSpPr>
        <p:sp>
          <p:nvSpPr>
            <p:cNvPr id="1186" name="Google Shape;1186;p31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31"/>
          <p:cNvSpPr/>
          <p:nvPr/>
        </p:nvSpPr>
        <p:spPr>
          <a:xfrm>
            <a:off x="7093975" y="3932725"/>
            <a:ext cx="282900" cy="28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1"/>
          <p:cNvSpPr txBox="1">
            <a:spLocks noGrp="1"/>
          </p:cNvSpPr>
          <p:nvPr>
            <p:ph type="title"/>
          </p:nvPr>
        </p:nvSpPr>
        <p:spPr>
          <a:xfrm>
            <a:off x="651684" y="1096261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04" name="Google Shape;1204;p31"/>
          <p:cNvSpPr txBox="1">
            <a:spLocks noGrp="1"/>
          </p:cNvSpPr>
          <p:nvPr>
            <p:ph type="subTitle" idx="1"/>
          </p:nvPr>
        </p:nvSpPr>
        <p:spPr>
          <a:xfrm>
            <a:off x="644859" y="2004024"/>
            <a:ext cx="4104037" cy="18898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Predict the star rating of a book review, out of 5, given the text portion of the review. All reviews are taken from goodreads.com user reviews and selected from a couple long book series. I picked the longest series I knew, The Horus Heresy, a 54-book series followed by a 10-book subseries.</a:t>
            </a:r>
            <a:endParaRPr dirty="0"/>
          </a:p>
        </p:txBody>
      </p:sp>
      <p:grpSp>
        <p:nvGrpSpPr>
          <p:cNvPr id="1205" name="Google Shape;1205;p31"/>
          <p:cNvGrpSpPr/>
          <p:nvPr/>
        </p:nvGrpSpPr>
        <p:grpSpPr>
          <a:xfrm>
            <a:off x="164650" y="3970856"/>
            <a:ext cx="1116375" cy="805844"/>
            <a:chOff x="1190300" y="3984881"/>
            <a:chExt cx="1116375" cy="805844"/>
          </a:xfrm>
        </p:grpSpPr>
        <p:sp>
          <p:nvSpPr>
            <p:cNvPr id="1206" name="Google Shape;1206;p31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1"/>
          <p:cNvSpPr/>
          <p:nvPr/>
        </p:nvSpPr>
        <p:spPr>
          <a:xfrm>
            <a:off x="2853675" y="4059625"/>
            <a:ext cx="156000" cy="15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title"/>
          </p:nvPr>
        </p:nvSpPr>
        <p:spPr>
          <a:xfrm>
            <a:off x="412449" y="936450"/>
            <a:ext cx="2824800" cy="32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 OF A 54-NOVEL SERIES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 rot="-4500137">
            <a:off x="4142947" y="3687297"/>
            <a:ext cx="392406" cy="1155548"/>
            <a:chOff x="6299050" y="981775"/>
            <a:chExt cx="582600" cy="1715625"/>
          </a:xfrm>
        </p:grpSpPr>
        <p:grpSp>
          <p:nvGrpSpPr>
            <p:cNvPr id="1487" name="Google Shape;1487;p38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1" name="Google Shape;1491;p38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38"/>
          <p:cNvGrpSpPr/>
          <p:nvPr/>
        </p:nvGrpSpPr>
        <p:grpSpPr>
          <a:xfrm>
            <a:off x="6015558" y="4344812"/>
            <a:ext cx="518965" cy="518597"/>
            <a:chOff x="3285550" y="1349075"/>
            <a:chExt cx="496475" cy="496075"/>
          </a:xfrm>
        </p:grpSpPr>
        <p:sp>
          <p:nvSpPr>
            <p:cNvPr id="1493" name="Google Shape;1493;p3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8571774-0E63-6210-5AD8-052010675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0685" y="382876"/>
            <a:ext cx="5243056" cy="4311166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 USING BEAUTIFUL SOUP</a:t>
            </a: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66E652-77D3-E457-014D-DAB8F83359B0}"/>
              </a:ext>
            </a:extLst>
          </p:cNvPr>
          <p:cNvGrpSpPr/>
          <p:nvPr/>
        </p:nvGrpSpPr>
        <p:grpSpPr>
          <a:xfrm>
            <a:off x="3327843" y="1496537"/>
            <a:ext cx="2467767" cy="2749775"/>
            <a:chOff x="3327843" y="1605721"/>
            <a:chExt cx="2467767" cy="2749775"/>
          </a:xfrm>
        </p:grpSpPr>
        <p:grpSp>
          <p:nvGrpSpPr>
            <p:cNvPr id="1664" name="Google Shape;1664;p42"/>
            <p:cNvGrpSpPr/>
            <p:nvPr/>
          </p:nvGrpSpPr>
          <p:grpSpPr>
            <a:xfrm>
              <a:off x="3471205" y="3243156"/>
              <a:ext cx="2317657" cy="1112340"/>
              <a:chOff x="3498501" y="2991448"/>
              <a:chExt cx="2317657" cy="1112340"/>
            </a:xfrm>
          </p:grpSpPr>
          <p:sp>
            <p:nvSpPr>
              <p:cNvPr id="1665" name="Google Shape;1665;p42"/>
              <p:cNvSpPr/>
              <p:nvPr/>
            </p:nvSpPr>
            <p:spPr>
              <a:xfrm>
                <a:off x="3548907" y="3315105"/>
                <a:ext cx="2227341" cy="787092"/>
              </a:xfrm>
              <a:custGeom>
                <a:avLst/>
                <a:gdLst/>
                <a:ahLst/>
                <a:cxnLst/>
                <a:rect l="l" t="t" r="r" b="b"/>
                <a:pathLst>
                  <a:path w="106317" h="37570" extrusionOk="0">
                    <a:moveTo>
                      <a:pt x="104412" y="0"/>
                    </a:moveTo>
                    <a:lnTo>
                      <a:pt x="44562" y="10326"/>
                    </a:lnTo>
                    <a:lnTo>
                      <a:pt x="25" y="1153"/>
                    </a:lnTo>
                    <a:lnTo>
                      <a:pt x="0" y="13659"/>
                    </a:lnTo>
                    <a:lnTo>
                      <a:pt x="35013" y="37569"/>
                    </a:lnTo>
                    <a:lnTo>
                      <a:pt x="106317" y="15739"/>
                    </a:lnTo>
                    <a:cubicBezTo>
                      <a:pt x="106317" y="15739"/>
                      <a:pt x="101003" y="11128"/>
                      <a:pt x="104412" y="0"/>
                    </a:cubicBezTo>
                    <a:close/>
                  </a:path>
                </a:pathLst>
              </a:custGeom>
              <a:solidFill>
                <a:srgbClr val="DAD2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2"/>
              <p:cNvSpPr/>
              <p:nvPr/>
            </p:nvSpPr>
            <p:spPr>
              <a:xfrm>
                <a:off x="3498501" y="2991448"/>
                <a:ext cx="2317657" cy="1112340"/>
              </a:xfrm>
              <a:custGeom>
                <a:avLst/>
                <a:gdLst/>
                <a:ahLst/>
                <a:cxnLst/>
                <a:rect l="l" t="t" r="r" b="b"/>
                <a:pathLst>
                  <a:path w="110628" h="53095" extrusionOk="0">
                    <a:moveTo>
                      <a:pt x="67744" y="0"/>
                    </a:moveTo>
                    <a:cubicBezTo>
                      <a:pt x="67142" y="0"/>
                      <a:pt x="66538" y="63"/>
                      <a:pt x="65941" y="186"/>
                    </a:cubicBezTo>
                    <a:lnTo>
                      <a:pt x="4512" y="13469"/>
                    </a:lnTo>
                    <a:cubicBezTo>
                      <a:pt x="1855" y="14046"/>
                      <a:pt x="0" y="16452"/>
                      <a:pt x="101" y="19158"/>
                    </a:cubicBezTo>
                    <a:lnTo>
                      <a:pt x="351" y="26477"/>
                    </a:lnTo>
                    <a:cubicBezTo>
                      <a:pt x="401" y="28381"/>
                      <a:pt x="1404" y="30136"/>
                      <a:pt x="3008" y="31163"/>
                    </a:cubicBezTo>
                    <a:lnTo>
                      <a:pt x="36467" y="52617"/>
                    </a:lnTo>
                    <a:cubicBezTo>
                      <a:pt x="36948" y="52933"/>
                      <a:pt x="37507" y="53094"/>
                      <a:pt x="38063" y="53094"/>
                    </a:cubicBezTo>
                    <a:cubicBezTo>
                      <a:pt x="38346" y="53094"/>
                      <a:pt x="38627" y="53053"/>
                      <a:pt x="38898" y="52968"/>
                    </a:cubicBezTo>
                    <a:lnTo>
                      <a:pt x="109775" y="32091"/>
                    </a:lnTo>
                    <a:cubicBezTo>
                      <a:pt x="110302" y="31940"/>
                      <a:pt x="110627" y="31464"/>
                      <a:pt x="110602" y="30938"/>
                    </a:cubicBezTo>
                    <a:cubicBezTo>
                      <a:pt x="110560" y="30414"/>
                      <a:pt x="110115" y="30012"/>
                      <a:pt x="109619" y="30012"/>
                    </a:cubicBezTo>
                    <a:cubicBezTo>
                      <a:pt x="109522" y="30012"/>
                      <a:pt x="109423" y="30028"/>
                      <a:pt x="109324" y="30061"/>
                    </a:cubicBezTo>
                    <a:lnTo>
                      <a:pt x="38196" y="50888"/>
                    </a:lnTo>
                    <a:cubicBezTo>
                      <a:pt x="38052" y="50928"/>
                      <a:pt x="37903" y="50947"/>
                      <a:pt x="37754" y="50947"/>
                    </a:cubicBezTo>
                    <a:cubicBezTo>
                      <a:pt x="37435" y="50947"/>
                      <a:pt x="37116" y="50858"/>
                      <a:pt x="36843" y="50687"/>
                    </a:cubicBezTo>
                    <a:lnTo>
                      <a:pt x="4963" y="30487"/>
                    </a:lnTo>
                    <a:cubicBezTo>
                      <a:pt x="3659" y="29660"/>
                      <a:pt x="2857" y="28256"/>
                      <a:pt x="2832" y="26702"/>
                    </a:cubicBezTo>
                    <a:lnTo>
                      <a:pt x="2682" y="20161"/>
                    </a:lnTo>
                    <a:cubicBezTo>
                      <a:pt x="2644" y="18783"/>
                      <a:pt x="3772" y="17789"/>
                      <a:pt x="5006" y="17789"/>
                    </a:cubicBezTo>
                    <a:cubicBezTo>
                      <a:pt x="5410" y="17789"/>
                      <a:pt x="5826" y="17896"/>
                      <a:pt x="6216" y="18131"/>
                    </a:cubicBezTo>
                    <a:lnTo>
                      <a:pt x="34662" y="35449"/>
                    </a:lnTo>
                    <a:cubicBezTo>
                      <a:pt x="35503" y="35954"/>
                      <a:pt x="36446" y="36221"/>
                      <a:pt x="37400" y="36221"/>
                    </a:cubicBezTo>
                    <a:cubicBezTo>
                      <a:pt x="37867" y="36221"/>
                      <a:pt x="38336" y="36157"/>
                      <a:pt x="38798" y="36026"/>
                    </a:cubicBezTo>
                    <a:lnTo>
                      <a:pt x="106567" y="16627"/>
                    </a:lnTo>
                    <a:cubicBezTo>
                      <a:pt x="108021" y="16226"/>
                      <a:pt x="108096" y="14196"/>
                      <a:pt x="106668" y="13670"/>
                    </a:cubicBezTo>
                    <a:lnTo>
                      <a:pt x="70652" y="512"/>
                    </a:lnTo>
                    <a:cubicBezTo>
                      <a:pt x="69717" y="169"/>
                      <a:pt x="68734" y="0"/>
                      <a:pt x="67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7" name="Google Shape;1667;p42"/>
            <p:cNvGrpSpPr/>
            <p:nvPr/>
          </p:nvGrpSpPr>
          <p:grpSpPr>
            <a:xfrm>
              <a:off x="3327843" y="2729002"/>
              <a:ext cx="2317678" cy="1112571"/>
              <a:chOff x="3327843" y="2634167"/>
              <a:chExt cx="2317678" cy="1112571"/>
            </a:xfrm>
          </p:grpSpPr>
          <p:sp>
            <p:nvSpPr>
              <p:cNvPr id="1668" name="Google Shape;1668;p42"/>
              <p:cNvSpPr/>
              <p:nvPr/>
            </p:nvSpPr>
            <p:spPr>
              <a:xfrm>
                <a:off x="3368276" y="2958054"/>
                <a:ext cx="2226838" cy="787091"/>
              </a:xfrm>
              <a:custGeom>
                <a:avLst/>
                <a:gdLst/>
                <a:ahLst/>
                <a:cxnLst/>
                <a:rect l="l" t="t" r="r" b="b"/>
                <a:pathLst>
                  <a:path w="106293" h="37570" extrusionOk="0">
                    <a:moveTo>
                      <a:pt x="1880" y="0"/>
                    </a:moveTo>
                    <a:lnTo>
                      <a:pt x="1880" y="0"/>
                    </a:lnTo>
                    <a:cubicBezTo>
                      <a:pt x="5289" y="11128"/>
                      <a:pt x="1" y="15740"/>
                      <a:pt x="1" y="15740"/>
                    </a:cubicBezTo>
                    <a:lnTo>
                      <a:pt x="71279" y="37569"/>
                    </a:lnTo>
                    <a:lnTo>
                      <a:pt x="106292" y="13660"/>
                    </a:lnTo>
                    <a:lnTo>
                      <a:pt x="106292" y="1128"/>
                    </a:lnTo>
                    <a:lnTo>
                      <a:pt x="61755" y="10326"/>
                    </a:lnTo>
                    <a:lnTo>
                      <a:pt x="1880" y="0"/>
                    </a:lnTo>
                    <a:close/>
                  </a:path>
                </a:pathLst>
              </a:custGeom>
              <a:solidFill>
                <a:srgbClr val="DAD2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3327843" y="2634167"/>
                <a:ext cx="2317678" cy="1112571"/>
              </a:xfrm>
              <a:custGeom>
                <a:avLst/>
                <a:gdLst/>
                <a:ahLst/>
                <a:cxnLst/>
                <a:rect l="l" t="t" r="r" b="b"/>
                <a:pathLst>
                  <a:path w="110629" h="53106" extrusionOk="0">
                    <a:moveTo>
                      <a:pt x="42907" y="1"/>
                    </a:moveTo>
                    <a:cubicBezTo>
                      <a:pt x="41912" y="1"/>
                      <a:pt x="40915" y="179"/>
                      <a:pt x="39976" y="523"/>
                    </a:cubicBezTo>
                    <a:lnTo>
                      <a:pt x="3961" y="13681"/>
                    </a:lnTo>
                    <a:cubicBezTo>
                      <a:pt x="2532" y="14182"/>
                      <a:pt x="2607" y="16212"/>
                      <a:pt x="4061" y="16638"/>
                    </a:cubicBezTo>
                    <a:lnTo>
                      <a:pt x="71831" y="36012"/>
                    </a:lnTo>
                    <a:cubicBezTo>
                      <a:pt x="72305" y="36147"/>
                      <a:pt x="72789" y="36214"/>
                      <a:pt x="73269" y="36214"/>
                    </a:cubicBezTo>
                    <a:cubicBezTo>
                      <a:pt x="74208" y="36214"/>
                      <a:pt x="75137" y="35958"/>
                      <a:pt x="75966" y="35460"/>
                    </a:cubicBezTo>
                    <a:lnTo>
                      <a:pt x="104438" y="18142"/>
                    </a:lnTo>
                    <a:cubicBezTo>
                      <a:pt x="104821" y="17907"/>
                      <a:pt x="105232" y="17800"/>
                      <a:pt x="105633" y="17800"/>
                    </a:cubicBezTo>
                    <a:cubicBezTo>
                      <a:pt x="106856" y="17800"/>
                      <a:pt x="107984" y="18794"/>
                      <a:pt x="107946" y="20172"/>
                    </a:cubicBezTo>
                    <a:lnTo>
                      <a:pt x="107796" y="26714"/>
                    </a:lnTo>
                    <a:cubicBezTo>
                      <a:pt x="107771" y="28267"/>
                      <a:pt x="106969" y="29671"/>
                      <a:pt x="105666" y="30498"/>
                    </a:cubicBezTo>
                    <a:lnTo>
                      <a:pt x="73786" y="50699"/>
                    </a:lnTo>
                    <a:cubicBezTo>
                      <a:pt x="73513" y="50869"/>
                      <a:pt x="73205" y="50959"/>
                      <a:pt x="72885" y="50959"/>
                    </a:cubicBezTo>
                    <a:cubicBezTo>
                      <a:pt x="72736" y="50959"/>
                      <a:pt x="72584" y="50939"/>
                      <a:pt x="72432" y="50899"/>
                    </a:cubicBezTo>
                    <a:lnTo>
                      <a:pt x="1304" y="30047"/>
                    </a:lnTo>
                    <a:cubicBezTo>
                      <a:pt x="1215" y="30021"/>
                      <a:pt x="1126" y="30009"/>
                      <a:pt x="1038" y="30009"/>
                    </a:cubicBezTo>
                    <a:cubicBezTo>
                      <a:pt x="531" y="30009"/>
                      <a:pt x="72" y="30415"/>
                      <a:pt x="51" y="30949"/>
                    </a:cubicBezTo>
                    <a:cubicBezTo>
                      <a:pt x="1" y="31475"/>
                      <a:pt x="352" y="31952"/>
                      <a:pt x="853" y="32102"/>
                    </a:cubicBezTo>
                    <a:lnTo>
                      <a:pt x="71731" y="52979"/>
                    </a:lnTo>
                    <a:cubicBezTo>
                      <a:pt x="72009" y="53064"/>
                      <a:pt x="72294" y="53106"/>
                      <a:pt x="72576" y="53106"/>
                    </a:cubicBezTo>
                    <a:cubicBezTo>
                      <a:pt x="73132" y="53106"/>
                      <a:pt x="73680" y="52944"/>
                      <a:pt x="74162" y="52628"/>
                    </a:cubicBezTo>
                    <a:lnTo>
                      <a:pt x="107621" y="31175"/>
                    </a:lnTo>
                    <a:cubicBezTo>
                      <a:pt x="109225" y="30122"/>
                      <a:pt x="110227" y="28368"/>
                      <a:pt x="110302" y="26463"/>
                    </a:cubicBezTo>
                    <a:lnTo>
                      <a:pt x="110553" y="19170"/>
                    </a:lnTo>
                    <a:cubicBezTo>
                      <a:pt x="110628" y="16463"/>
                      <a:pt x="108773" y="14057"/>
                      <a:pt x="106117" y="13480"/>
                    </a:cubicBezTo>
                    <a:lnTo>
                      <a:pt x="44688" y="197"/>
                    </a:lnTo>
                    <a:cubicBezTo>
                      <a:pt x="44104" y="65"/>
                      <a:pt x="43506" y="1"/>
                      <a:pt x="429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0" name="Google Shape;1670;p42"/>
            <p:cNvGrpSpPr/>
            <p:nvPr/>
          </p:nvGrpSpPr>
          <p:grpSpPr>
            <a:xfrm>
              <a:off x="3477953" y="2092615"/>
              <a:ext cx="2317657" cy="1112571"/>
              <a:chOff x="3498501" y="2080752"/>
              <a:chExt cx="2317657" cy="1112571"/>
            </a:xfrm>
          </p:grpSpPr>
          <p:sp>
            <p:nvSpPr>
              <p:cNvPr id="1671" name="Google Shape;1671;p42"/>
              <p:cNvSpPr/>
              <p:nvPr/>
            </p:nvSpPr>
            <p:spPr>
              <a:xfrm>
                <a:off x="3548907" y="2404639"/>
                <a:ext cx="2227341" cy="787092"/>
              </a:xfrm>
              <a:custGeom>
                <a:avLst/>
                <a:gdLst/>
                <a:ahLst/>
                <a:cxnLst/>
                <a:rect l="l" t="t" r="r" b="b"/>
                <a:pathLst>
                  <a:path w="106317" h="37570" extrusionOk="0">
                    <a:moveTo>
                      <a:pt x="104412" y="0"/>
                    </a:moveTo>
                    <a:lnTo>
                      <a:pt x="44562" y="10326"/>
                    </a:lnTo>
                    <a:lnTo>
                      <a:pt x="25" y="1153"/>
                    </a:lnTo>
                    <a:lnTo>
                      <a:pt x="0" y="13659"/>
                    </a:lnTo>
                    <a:lnTo>
                      <a:pt x="35013" y="37569"/>
                    </a:lnTo>
                    <a:lnTo>
                      <a:pt x="106317" y="15740"/>
                    </a:lnTo>
                    <a:cubicBezTo>
                      <a:pt x="106317" y="15740"/>
                      <a:pt x="101003" y="11128"/>
                      <a:pt x="104412" y="0"/>
                    </a:cubicBezTo>
                    <a:close/>
                  </a:path>
                </a:pathLst>
              </a:custGeom>
              <a:solidFill>
                <a:srgbClr val="DAD2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2"/>
              <p:cNvSpPr/>
              <p:nvPr/>
            </p:nvSpPr>
            <p:spPr>
              <a:xfrm>
                <a:off x="3498501" y="2080752"/>
                <a:ext cx="2317657" cy="1112571"/>
              </a:xfrm>
              <a:custGeom>
                <a:avLst/>
                <a:gdLst/>
                <a:ahLst/>
                <a:cxnLst/>
                <a:rect l="l" t="t" r="r" b="b"/>
                <a:pathLst>
                  <a:path w="110628" h="53106" extrusionOk="0">
                    <a:moveTo>
                      <a:pt x="67733" y="0"/>
                    </a:moveTo>
                    <a:cubicBezTo>
                      <a:pt x="67135" y="0"/>
                      <a:pt x="66534" y="65"/>
                      <a:pt x="65941" y="197"/>
                    </a:cubicBezTo>
                    <a:lnTo>
                      <a:pt x="4512" y="13480"/>
                    </a:lnTo>
                    <a:cubicBezTo>
                      <a:pt x="1855" y="14057"/>
                      <a:pt x="0" y="16463"/>
                      <a:pt x="101" y="19169"/>
                    </a:cubicBezTo>
                    <a:lnTo>
                      <a:pt x="351" y="26463"/>
                    </a:lnTo>
                    <a:cubicBezTo>
                      <a:pt x="401" y="28367"/>
                      <a:pt x="1404" y="30122"/>
                      <a:pt x="3008" y="31175"/>
                    </a:cubicBezTo>
                    <a:lnTo>
                      <a:pt x="36467" y="52628"/>
                    </a:lnTo>
                    <a:cubicBezTo>
                      <a:pt x="36948" y="52944"/>
                      <a:pt x="37507" y="53105"/>
                      <a:pt x="38063" y="53105"/>
                    </a:cubicBezTo>
                    <a:cubicBezTo>
                      <a:pt x="38346" y="53105"/>
                      <a:pt x="38627" y="53064"/>
                      <a:pt x="38898" y="52979"/>
                    </a:cubicBezTo>
                    <a:lnTo>
                      <a:pt x="109775" y="32102"/>
                    </a:lnTo>
                    <a:cubicBezTo>
                      <a:pt x="110302" y="31951"/>
                      <a:pt x="110627" y="31475"/>
                      <a:pt x="110602" y="30949"/>
                    </a:cubicBezTo>
                    <a:cubicBezTo>
                      <a:pt x="110560" y="30415"/>
                      <a:pt x="110098" y="30009"/>
                      <a:pt x="109591" y="30009"/>
                    </a:cubicBezTo>
                    <a:cubicBezTo>
                      <a:pt x="109503" y="30009"/>
                      <a:pt x="109413" y="30021"/>
                      <a:pt x="109324" y="30047"/>
                    </a:cubicBezTo>
                    <a:lnTo>
                      <a:pt x="38196" y="50899"/>
                    </a:lnTo>
                    <a:cubicBezTo>
                      <a:pt x="38052" y="50939"/>
                      <a:pt x="37903" y="50958"/>
                      <a:pt x="37754" y="50958"/>
                    </a:cubicBezTo>
                    <a:cubicBezTo>
                      <a:pt x="37435" y="50958"/>
                      <a:pt x="37116" y="50869"/>
                      <a:pt x="36843" y="50698"/>
                    </a:cubicBezTo>
                    <a:lnTo>
                      <a:pt x="4963" y="30498"/>
                    </a:lnTo>
                    <a:cubicBezTo>
                      <a:pt x="3659" y="29671"/>
                      <a:pt x="2857" y="28267"/>
                      <a:pt x="2832" y="26713"/>
                    </a:cubicBezTo>
                    <a:lnTo>
                      <a:pt x="2682" y="20172"/>
                    </a:lnTo>
                    <a:cubicBezTo>
                      <a:pt x="2644" y="18794"/>
                      <a:pt x="3772" y="17800"/>
                      <a:pt x="5006" y="17800"/>
                    </a:cubicBezTo>
                    <a:cubicBezTo>
                      <a:pt x="5410" y="17800"/>
                      <a:pt x="5826" y="17907"/>
                      <a:pt x="6216" y="18142"/>
                    </a:cubicBezTo>
                    <a:lnTo>
                      <a:pt x="34662" y="35460"/>
                    </a:lnTo>
                    <a:cubicBezTo>
                      <a:pt x="35492" y="35958"/>
                      <a:pt x="36420" y="36214"/>
                      <a:pt x="37360" y="36214"/>
                    </a:cubicBezTo>
                    <a:cubicBezTo>
                      <a:pt x="37840" y="36214"/>
                      <a:pt x="38323" y="36147"/>
                      <a:pt x="38798" y="36012"/>
                    </a:cubicBezTo>
                    <a:lnTo>
                      <a:pt x="106567" y="16638"/>
                    </a:lnTo>
                    <a:cubicBezTo>
                      <a:pt x="108021" y="16237"/>
                      <a:pt x="108096" y="14182"/>
                      <a:pt x="106668" y="13681"/>
                    </a:cubicBezTo>
                    <a:lnTo>
                      <a:pt x="70652" y="523"/>
                    </a:lnTo>
                    <a:cubicBezTo>
                      <a:pt x="69714" y="179"/>
                      <a:pt x="68726" y="0"/>
                      <a:pt x="67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3" name="Google Shape;1673;p42"/>
            <p:cNvGrpSpPr/>
            <p:nvPr/>
          </p:nvGrpSpPr>
          <p:grpSpPr>
            <a:xfrm>
              <a:off x="3418680" y="1605721"/>
              <a:ext cx="2170127" cy="850717"/>
              <a:chOff x="3391384" y="1650774"/>
              <a:chExt cx="2170127" cy="850717"/>
            </a:xfrm>
          </p:grpSpPr>
          <p:sp>
            <p:nvSpPr>
              <p:cNvPr id="1674" name="Google Shape;1674;p42"/>
              <p:cNvSpPr/>
              <p:nvPr/>
            </p:nvSpPr>
            <p:spPr>
              <a:xfrm>
                <a:off x="3412397" y="1832829"/>
                <a:ext cx="847993" cy="636398"/>
              </a:xfrm>
              <a:custGeom>
                <a:avLst/>
                <a:gdLst/>
                <a:ahLst/>
                <a:cxnLst/>
                <a:rect l="l" t="t" r="r" b="b"/>
                <a:pathLst>
                  <a:path w="40477" h="30377" extrusionOk="0">
                    <a:moveTo>
                      <a:pt x="927" y="1"/>
                    </a:moveTo>
                    <a:cubicBezTo>
                      <a:pt x="927" y="1"/>
                      <a:pt x="5589" y="6467"/>
                      <a:pt x="0" y="19775"/>
                    </a:cubicBezTo>
                    <a:lnTo>
                      <a:pt x="35389" y="30377"/>
                    </a:lnTo>
                    <a:lnTo>
                      <a:pt x="39850" y="25941"/>
                    </a:lnTo>
                    <a:lnTo>
                      <a:pt x="40476" y="8422"/>
                    </a:lnTo>
                    <a:lnTo>
                      <a:pt x="927" y="1"/>
                    </a:lnTo>
                    <a:close/>
                  </a:path>
                </a:pathLst>
              </a:custGeom>
              <a:solidFill>
                <a:srgbClr val="DAD2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2"/>
              <p:cNvSpPr/>
              <p:nvPr/>
            </p:nvSpPr>
            <p:spPr>
              <a:xfrm>
                <a:off x="3391384" y="1650774"/>
                <a:ext cx="2170127" cy="850717"/>
              </a:xfrm>
              <a:custGeom>
                <a:avLst/>
                <a:gdLst/>
                <a:ahLst/>
                <a:cxnLst/>
                <a:rect l="l" t="t" r="r" b="b"/>
                <a:pathLst>
                  <a:path w="103586" h="40607" extrusionOk="0">
                    <a:moveTo>
                      <a:pt x="57029" y="1"/>
                    </a:moveTo>
                    <a:cubicBezTo>
                      <a:pt x="56392" y="1"/>
                      <a:pt x="55753" y="41"/>
                      <a:pt x="55114" y="119"/>
                    </a:cubicBezTo>
                    <a:lnTo>
                      <a:pt x="2056" y="6736"/>
                    </a:lnTo>
                    <a:cubicBezTo>
                      <a:pt x="978" y="6886"/>
                      <a:pt x="878" y="8390"/>
                      <a:pt x="1930" y="8691"/>
                    </a:cubicBezTo>
                    <a:lnTo>
                      <a:pt x="35289" y="17688"/>
                    </a:lnTo>
                    <a:cubicBezTo>
                      <a:pt x="37996" y="18415"/>
                      <a:pt x="39725" y="21047"/>
                      <a:pt x="39324" y="23829"/>
                    </a:cubicBezTo>
                    <a:lnTo>
                      <a:pt x="38021" y="32751"/>
                    </a:lnTo>
                    <a:cubicBezTo>
                      <a:pt x="37636" y="35296"/>
                      <a:pt x="35463" y="37074"/>
                      <a:pt x="33011" y="37074"/>
                    </a:cubicBezTo>
                    <a:cubicBezTo>
                      <a:pt x="32590" y="37074"/>
                      <a:pt x="32160" y="37022"/>
                      <a:pt x="31730" y="36911"/>
                    </a:cubicBezTo>
                    <a:lnTo>
                      <a:pt x="1003" y="28465"/>
                    </a:lnTo>
                    <a:cubicBezTo>
                      <a:pt x="937" y="28448"/>
                      <a:pt x="871" y="28440"/>
                      <a:pt x="806" y="28440"/>
                    </a:cubicBezTo>
                    <a:cubicBezTo>
                      <a:pt x="403" y="28440"/>
                      <a:pt x="47" y="28757"/>
                      <a:pt x="26" y="29167"/>
                    </a:cubicBezTo>
                    <a:lnTo>
                      <a:pt x="26" y="29242"/>
                    </a:lnTo>
                    <a:cubicBezTo>
                      <a:pt x="0" y="29869"/>
                      <a:pt x="402" y="30420"/>
                      <a:pt x="978" y="30571"/>
                    </a:cubicBezTo>
                    <a:lnTo>
                      <a:pt x="34236" y="40195"/>
                    </a:lnTo>
                    <a:cubicBezTo>
                      <a:pt x="35265" y="40471"/>
                      <a:pt x="36322" y="40606"/>
                      <a:pt x="37378" y="40606"/>
                    </a:cubicBezTo>
                    <a:cubicBezTo>
                      <a:pt x="38046" y="40606"/>
                      <a:pt x="38714" y="40552"/>
                      <a:pt x="39374" y="40445"/>
                    </a:cubicBezTo>
                    <a:lnTo>
                      <a:pt x="97044" y="30947"/>
                    </a:lnTo>
                    <a:cubicBezTo>
                      <a:pt x="99650" y="30520"/>
                      <a:pt x="101655" y="28415"/>
                      <a:pt x="101981" y="25809"/>
                    </a:cubicBezTo>
                    <a:lnTo>
                      <a:pt x="103510" y="13277"/>
                    </a:lnTo>
                    <a:cubicBezTo>
                      <a:pt x="103585" y="10997"/>
                      <a:pt x="102031" y="9017"/>
                      <a:pt x="99801" y="8540"/>
                    </a:cubicBezTo>
                    <a:lnTo>
                      <a:pt x="59976" y="295"/>
                    </a:lnTo>
                    <a:cubicBezTo>
                      <a:pt x="59001" y="97"/>
                      <a:pt x="58017" y="1"/>
                      <a:pt x="57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3723232" y="1799749"/>
                <a:ext cx="727761" cy="144429"/>
              </a:xfrm>
              <a:custGeom>
                <a:avLst/>
                <a:gdLst/>
                <a:ahLst/>
                <a:cxnLst/>
                <a:rect l="l" t="t" r="r" b="b"/>
                <a:pathLst>
                  <a:path w="34738" h="6894" extrusionOk="0">
                    <a:moveTo>
                      <a:pt x="9374" y="1"/>
                    </a:moveTo>
                    <a:lnTo>
                      <a:pt x="276" y="703"/>
                    </a:lnTo>
                    <a:cubicBezTo>
                      <a:pt x="25" y="728"/>
                      <a:pt x="0" y="1104"/>
                      <a:pt x="251" y="1154"/>
                    </a:cubicBezTo>
                    <a:lnTo>
                      <a:pt x="24211" y="6893"/>
                    </a:lnTo>
                    <a:lnTo>
                      <a:pt x="24286" y="6893"/>
                    </a:lnTo>
                    <a:lnTo>
                      <a:pt x="34462" y="5916"/>
                    </a:lnTo>
                    <a:cubicBezTo>
                      <a:pt x="34712" y="5891"/>
                      <a:pt x="34737" y="5515"/>
                      <a:pt x="34487" y="5464"/>
                    </a:cubicBezTo>
                    <a:lnTo>
                      <a:pt x="9424" y="26"/>
                    </a:lnTo>
                    <a:cubicBezTo>
                      <a:pt x="9424" y="1"/>
                      <a:pt x="9399" y="1"/>
                      <a:pt x="93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4347165" y="2012790"/>
                <a:ext cx="1079302" cy="316492"/>
              </a:xfrm>
              <a:custGeom>
                <a:avLst/>
                <a:gdLst/>
                <a:ahLst/>
                <a:cxnLst/>
                <a:rect l="l" t="t" r="r" b="b"/>
                <a:pathLst>
                  <a:path w="51518" h="15107" extrusionOk="0">
                    <a:moveTo>
                      <a:pt x="50367" y="1"/>
                    </a:moveTo>
                    <a:cubicBezTo>
                      <a:pt x="50326" y="1"/>
                      <a:pt x="50285" y="3"/>
                      <a:pt x="50244" y="7"/>
                    </a:cubicBezTo>
                    <a:lnTo>
                      <a:pt x="1948" y="6098"/>
                    </a:lnTo>
                    <a:cubicBezTo>
                      <a:pt x="1446" y="6173"/>
                      <a:pt x="1070" y="6549"/>
                      <a:pt x="1020" y="7025"/>
                    </a:cubicBezTo>
                    <a:lnTo>
                      <a:pt x="93" y="13867"/>
                    </a:lnTo>
                    <a:cubicBezTo>
                      <a:pt x="0" y="14540"/>
                      <a:pt x="509" y="15106"/>
                      <a:pt x="1143" y="15106"/>
                    </a:cubicBezTo>
                    <a:cubicBezTo>
                      <a:pt x="1193" y="15106"/>
                      <a:pt x="1244" y="15102"/>
                      <a:pt x="1296" y="15095"/>
                    </a:cubicBezTo>
                    <a:lnTo>
                      <a:pt x="49918" y="8153"/>
                    </a:lnTo>
                    <a:cubicBezTo>
                      <a:pt x="50394" y="8078"/>
                      <a:pt x="50770" y="7677"/>
                      <a:pt x="50820" y="7200"/>
                    </a:cubicBezTo>
                    <a:lnTo>
                      <a:pt x="51447" y="1185"/>
                    </a:lnTo>
                    <a:cubicBezTo>
                      <a:pt x="51517" y="549"/>
                      <a:pt x="51011" y="1"/>
                      <a:pt x="50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4296592" y="1892160"/>
                <a:ext cx="1191929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56894" h="7570" extrusionOk="0">
                    <a:moveTo>
                      <a:pt x="56793" y="1"/>
                    </a:moveTo>
                    <a:lnTo>
                      <a:pt x="1" y="6793"/>
                    </a:lnTo>
                    <a:lnTo>
                      <a:pt x="101" y="7570"/>
                    </a:lnTo>
                    <a:lnTo>
                      <a:pt x="56893" y="778"/>
                    </a:lnTo>
                    <a:lnTo>
                      <a:pt x="567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9" name="Google Shape;1679;p42"/>
          <p:cNvSpPr txBox="1"/>
          <p:nvPr/>
        </p:nvSpPr>
        <p:spPr>
          <a:xfrm>
            <a:off x="7099132" y="1909352"/>
            <a:ext cx="12771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BOOKS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80" name="Google Shape;1680;p42"/>
          <p:cNvSpPr txBox="1"/>
          <p:nvPr/>
        </p:nvSpPr>
        <p:spPr>
          <a:xfrm>
            <a:off x="7099132" y="2278952"/>
            <a:ext cx="1482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Retrive all books in the series through scraping</a:t>
            </a:r>
            <a:endParaRPr sz="1600" dirty="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1" name="Google Shape;1681;p42"/>
          <p:cNvSpPr txBox="1"/>
          <p:nvPr/>
        </p:nvSpPr>
        <p:spPr>
          <a:xfrm>
            <a:off x="7105956" y="3259101"/>
            <a:ext cx="12771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DATA FRAME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82" name="Google Shape;1682;p42"/>
          <p:cNvSpPr txBox="1"/>
          <p:nvPr/>
        </p:nvSpPr>
        <p:spPr>
          <a:xfrm>
            <a:off x="7105956" y="3628700"/>
            <a:ext cx="1350000" cy="9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Store book, comment, and rating for each review and save</a:t>
            </a:r>
            <a:endParaRPr sz="1600" dirty="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3" name="Google Shape;1683;p42"/>
          <p:cNvSpPr txBox="1"/>
          <p:nvPr/>
        </p:nvSpPr>
        <p:spPr>
          <a:xfrm flipH="1">
            <a:off x="610899" y="1424598"/>
            <a:ext cx="1386189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HTML REQUEST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84" name="Google Shape;1684;p42"/>
          <p:cNvSpPr txBox="1"/>
          <p:nvPr/>
        </p:nvSpPr>
        <p:spPr>
          <a:xfrm flipH="1">
            <a:off x="647101" y="1794210"/>
            <a:ext cx="1350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Request HTML from the URL of the book series</a:t>
            </a:r>
          </a:p>
        </p:txBody>
      </p:sp>
      <p:sp>
        <p:nvSpPr>
          <p:cNvPr id="1685" name="Google Shape;1685;p42"/>
          <p:cNvSpPr txBox="1"/>
          <p:nvPr/>
        </p:nvSpPr>
        <p:spPr>
          <a:xfrm flipH="1">
            <a:off x="719988" y="2865973"/>
            <a:ext cx="12771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REVIEWS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86" name="Google Shape;1686;p42"/>
          <p:cNvSpPr txBox="1"/>
          <p:nvPr/>
        </p:nvSpPr>
        <p:spPr>
          <a:xfrm flipH="1">
            <a:off x="647101" y="3235576"/>
            <a:ext cx="1348936" cy="93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Assistant"/>
                <a:ea typeface="Assistant"/>
                <a:cs typeface="Assistant"/>
                <a:sym typeface="Assistant"/>
              </a:rPr>
              <a:t>Retrive reviews by requesting &amp; scarping each book’s page  </a:t>
            </a:r>
            <a:endParaRPr sz="1600" dirty="0">
              <a:solidFill>
                <a:schemeClr val="bg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2094500" y="1657074"/>
            <a:ext cx="4927273" cy="2193033"/>
            <a:chOff x="2094500" y="1766258"/>
            <a:chExt cx="4961799" cy="2193033"/>
          </a:xfrm>
        </p:grpSpPr>
        <p:sp>
          <p:nvSpPr>
            <p:cNvPr id="1688" name="Google Shape;1688;p42"/>
            <p:cNvSpPr/>
            <p:nvPr/>
          </p:nvSpPr>
          <p:spPr>
            <a:xfrm>
              <a:off x="6256987" y="2353366"/>
              <a:ext cx="455818" cy="43360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256987" y="3525691"/>
              <a:ext cx="455818" cy="43360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 flipH="1">
              <a:off x="2438007" y="1766258"/>
              <a:ext cx="455818" cy="43360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 flipH="1">
              <a:off x="2438007" y="2990929"/>
              <a:ext cx="455818" cy="43360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92" name="Google Shape;1692;p42"/>
            <p:cNvCxnSpPr>
              <a:cxnSpLocks/>
            </p:cNvCxnSpPr>
            <p:nvPr/>
          </p:nvCxnSpPr>
          <p:spPr>
            <a:xfrm>
              <a:off x="2893825" y="1983058"/>
              <a:ext cx="587027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3" name="Google Shape;1693;p42"/>
            <p:cNvCxnSpPr>
              <a:cxnSpLocks/>
            </p:cNvCxnSpPr>
            <p:nvPr/>
          </p:nvCxnSpPr>
          <p:spPr>
            <a:xfrm>
              <a:off x="2893825" y="3207729"/>
              <a:ext cx="534134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4" name="Google Shape;1694;p42"/>
            <p:cNvCxnSpPr>
              <a:cxnSpLocks/>
            </p:cNvCxnSpPr>
            <p:nvPr/>
          </p:nvCxnSpPr>
          <p:spPr>
            <a:xfrm>
              <a:off x="5769348" y="3742504"/>
              <a:ext cx="487651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5" name="Google Shape;1695;p42"/>
            <p:cNvCxnSpPr>
              <a:cxnSpLocks/>
            </p:cNvCxnSpPr>
            <p:nvPr/>
          </p:nvCxnSpPr>
          <p:spPr>
            <a:xfrm>
              <a:off x="5769348" y="2573254"/>
              <a:ext cx="487651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6" name="Google Shape;1696;p42"/>
            <p:cNvCxnSpPr/>
            <p:nvPr/>
          </p:nvCxnSpPr>
          <p:spPr>
            <a:xfrm>
              <a:off x="6712799" y="2573266"/>
              <a:ext cx="343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7" name="Google Shape;1697;p42"/>
            <p:cNvCxnSpPr/>
            <p:nvPr/>
          </p:nvCxnSpPr>
          <p:spPr>
            <a:xfrm>
              <a:off x="6712799" y="3742516"/>
              <a:ext cx="343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8" name="Google Shape;1698;p42"/>
            <p:cNvCxnSpPr/>
            <p:nvPr/>
          </p:nvCxnSpPr>
          <p:spPr>
            <a:xfrm>
              <a:off x="2094500" y="1983058"/>
              <a:ext cx="343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9" name="Google Shape;1699;p42"/>
            <p:cNvCxnSpPr/>
            <p:nvPr/>
          </p:nvCxnSpPr>
          <p:spPr>
            <a:xfrm>
              <a:off x="2094500" y="3207729"/>
              <a:ext cx="343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Google Shape;8814;p67">
            <a:extLst>
              <a:ext uri="{FF2B5EF4-FFF2-40B4-BE49-F238E27FC236}">
                <a16:creationId xmlns:a16="http://schemas.microsoft.com/office/drawing/2014/main" id="{51F42749-527D-4E40-D609-6175865DFFD9}"/>
              </a:ext>
            </a:extLst>
          </p:cNvPr>
          <p:cNvGrpSpPr/>
          <p:nvPr/>
        </p:nvGrpSpPr>
        <p:grpSpPr>
          <a:xfrm>
            <a:off x="2504116" y="1733493"/>
            <a:ext cx="304333" cy="268479"/>
            <a:chOff x="-45674075" y="3586425"/>
            <a:chExt cx="300900" cy="265450"/>
          </a:xfrm>
          <a:solidFill>
            <a:schemeClr val="bg2"/>
          </a:solidFill>
        </p:grpSpPr>
        <p:sp>
          <p:nvSpPr>
            <p:cNvPr id="7" name="Google Shape;8815;p67">
              <a:extLst>
                <a:ext uri="{FF2B5EF4-FFF2-40B4-BE49-F238E27FC236}">
                  <a16:creationId xmlns:a16="http://schemas.microsoft.com/office/drawing/2014/main" id="{63400B83-59AC-4977-AE1C-CCD358009494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16;p67">
              <a:extLst>
                <a:ext uri="{FF2B5EF4-FFF2-40B4-BE49-F238E27FC236}">
                  <a16:creationId xmlns:a16="http://schemas.microsoft.com/office/drawing/2014/main" id="{E59E85E4-510B-677E-BD16-A064D7767C9D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118;p64">
            <a:extLst>
              <a:ext uri="{FF2B5EF4-FFF2-40B4-BE49-F238E27FC236}">
                <a16:creationId xmlns:a16="http://schemas.microsoft.com/office/drawing/2014/main" id="{A2A6C02D-13D1-98DF-4DCA-89261D77987F}"/>
              </a:ext>
            </a:extLst>
          </p:cNvPr>
          <p:cNvGrpSpPr/>
          <p:nvPr/>
        </p:nvGrpSpPr>
        <p:grpSpPr>
          <a:xfrm>
            <a:off x="6325251" y="2333643"/>
            <a:ext cx="279585" cy="254678"/>
            <a:chOff x="-40745125" y="3632900"/>
            <a:chExt cx="318225" cy="289875"/>
          </a:xfrm>
          <a:solidFill>
            <a:schemeClr val="bg2"/>
          </a:solidFill>
        </p:grpSpPr>
        <p:sp>
          <p:nvSpPr>
            <p:cNvPr id="10" name="Google Shape;7119;p64">
              <a:extLst>
                <a:ext uri="{FF2B5EF4-FFF2-40B4-BE49-F238E27FC236}">
                  <a16:creationId xmlns:a16="http://schemas.microsoft.com/office/drawing/2014/main" id="{BADCCF08-D39D-A2A4-E58B-42261D80C920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20;p64">
              <a:extLst>
                <a:ext uri="{FF2B5EF4-FFF2-40B4-BE49-F238E27FC236}">
                  <a16:creationId xmlns:a16="http://schemas.microsoft.com/office/drawing/2014/main" id="{5958CE00-A2FF-4C27-4A52-76672D7DFFCD}"/>
                </a:ext>
              </a:extLst>
            </p:cNvPr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21;p64">
              <a:extLst>
                <a:ext uri="{FF2B5EF4-FFF2-40B4-BE49-F238E27FC236}">
                  <a16:creationId xmlns:a16="http://schemas.microsoft.com/office/drawing/2014/main" id="{5107A30C-A8BD-9DDE-04EB-BE89193CA6D8}"/>
                </a:ext>
              </a:extLst>
            </p:cNvPr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22;p64">
              <a:extLst>
                <a:ext uri="{FF2B5EF4-FFF2-40B4-BE49-F238E27FC236}">
                  <a16:creationId xmlns:a16="http://schemas.microsoft.com/office/drawing/2014/main" id="{BEEA53C5-48B5-5A12-C8DA-8578771D6AC8}"/>
                </a:ext>
              </a:extLst>
            </p:cNvPr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23;p64">
              <a:extLst>
                <a:ext uri="{FF2B5EF4-FFF2-40B4-BE49-F238E27FC236}">
                  <a16:creationId xmlns:a16="http://schemas.microsoft.com/office/drawing/2014/main" id="{C35C297B-D263-926F-9AF5-E46A4D04336F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24;p64">
              <a:extLst>
                <a:ext uri="{FF2B5EF4-FFF2-40B4-BE49-F238E27FC236}">
                  <a16:creationId xmlns:a16="http://schemas.microsoft.com/office/drawing/2014/main" id="{DFCF33AF-5C5B-3032-20AC-69749AF84301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25;p64">
              <a:extLst>
                <a:ext uri="{FF2B5EF4-FFF2-40B4-BE49-F238E27FC236}">
                  <a16:creationId xmlns:a16="http://schemas.microsoft.com/office/drawing/2014/main" id="{6D59B9EC-4D1D-1B51-EC0C-D3D217D7CABD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231;p64">
            <a:extLst>
              <a:ext uri="{FF2B5EF4-FFF2-40B4-BE49-F238E27FC236}">
                <a16:creationId xmlns:a16="http://schemas.microsoft.com/office/drawing/2014/main" id="{ADF7987C-3183-E3A4-095D-8402D054A52F}"/>
              </a:ext>
            </a:extLst>
          </p:cNvPr>
          <p:cNvGrpSpPr/>
          <p:nvPr/>
        </p:nvGrpSpPr>
        <p:grpSpPr>
          <a:xfrm>
            <a:off x="2525045" y="2960341"/>
            <a:ext cx="278240" cy="281020"/>
            <a:chOff x="-37804925" y="3953450"/>
            <a:chExt cx="315075" cy="318225"/>
          </a:xfrm>
          <a:solidFill>
            <a:schemeClr val="bg2"/>
          </a:solidFill>
        </p:grpSpPr>
        <p:sp>
          <p:nvSpPr>
            <p:cNvPr id="19" name="Google Shape;7232;p64">
              <a:extLst>
                <a:ext uri="{FF2B5EF4-FFF2-40B4-BE49-F238E27FC236}">
                  <a16:creationId xmlns:a16="http://schemas.microsoft.com/office/drawing/2014/main" id="{065D0D69-CCDE-53D2-87A2-28B4D4B009FE}"/>
                </a:ext>
              </a:extLst>
            </p:cNvPr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33;p64">
              <a:extLst>
                <a:ext uri="{FF2B5EF4-FFF2-40B4-BE49-F238E27FC236}">
                  <a16:creationId xmlns:a16="http://schemas.microsoft.com/office/drawing/2014/main" id="{C6E0EE55-7F16-3970-2730-8B1C9D8C46ED}"/>
                </a:ext>
              </a:extLst>
            </p:cNvPr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34;p64">
              <a:extLst>
                <a:ext uri="{FF2B5EF4-FFF2-40B4-BE49-F238E27FC236}">
                  <a16:creationId xmlns:a16="http://schemas.microsoft.com/office/drawing/2014/main" id="{6283EE01-555D-FE40-B8C9-8AE35C37B677}"/>
                </a:ext>
              </a:extLst>
            </p:cNvPr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140;p66">
            <a:extLst>
              <a:ext uri="{FF2B5EF4-FFF2-40B4-BE49-F238E27FC236}">
                <a16:creationId xmlns:a16="http://schemas.microsoft.com/office/drawing/2014/main" id="{B8FFE0BD-A5B3-3CE0-390F-6437BCC0D2FB}"/>
              </a:ext>
            </a:extLst>
          </p:cNvPr>
          <p:cNvGrpSpPr/>
          <p:nvPr/>
        </p:nvGrpSpPr>
        <p:grpSpPr>
          <a:xfrm>
            <a:off x="6333952" y="3481600"/>
            <a:ext cx="281106" cy="280553"/>
            <a:chOff x="-31094350" y="3194000"/>
            <a:chExt cx="292225" cy="291650"/>
          </a:xfrm>
          <a:solidFill>
            <a:schemeClr val="bg2"/>
          </a:solidFill>
        </p:grpSpPr>
        <p:sp>
          <p:nvSpPr>
            <p:cNvPr id="29" name="Google Shape;8141;p66">
              <a:extLst>
                <a:ext uri="{FF2B5EF4-FFF2-40B4-BE49-F238E27FC236}">
                  <a16:creationId xmlns:a16="http://schemas.microsoft.com/office/drawing/2014/main" id="{058F0688-FC1D-99A0-9B3A-74EC3F3808ED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42;p66">
              <a:extLst>
                <a:ext uri="{FF2B5EF4-FFF2-40B4-BE49-F238E27FC236}">
                  <a16:creationId xmlns:a16="http://schemas.microsoft.com/office/drawing/2014/main" id="{179B5501-97D2-F12E-F3EB-AA6AEC9F361C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43;p66">
              <a:extLst>
                <a:ext uri="{FF2B5EF4-FFF2-40B4-BE49-F238E27FC236}">
                  <a16:creationId xmlns:a16="http://schemas.microsoft.com/office/drawing/2014/main" id="{7F2E3211-A6AF-6062-67CF-0DB6160CC7A4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44;p66">
              <a:extLst>
                <a:ext uri="{FF2B5EF4-FFF2-40B4-BE49-F238E27FC236}">
                  <a16:creationId xmlns:a16="http://schemas.microsoft.com/office/drawing/2014/main" id="{67393AC1-2EAE-5243-CDE2-96DB436C6D54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45;p66">
              <a:extLst>
                <a:ext uri="{FF2B5EF4-FFF2-40B4-BE49-F238E27FC236}">
                  <a16:creationId xmlns:a16="http://schemas.microsoft.com/office/drawing/2014/main" id="{811DA3F9-5C92-B2D7-6F18-F1D047E59957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46;p66">
              <a:extLst>
                <a:ext uri="{FF2B5EF4-FFF2-40B4-BE49-F238E27FC236}">
                  <a16:creationId xmlns:a16="http://schemas.microsoft.com/office/drawing/2014/main" id="{F7FD781B-B5CE-2396-9E25-96F9A02A223A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47;p66">
              <a:extLst>
                <a:ext uri="{FF2B5EF4-FFF2-40B4-BE49-F238E27FC236}">
                  <a16:creationId xmlns:a16="http://schemas.microsoft.com/office/drawing/2014/main" id="{32835665-A543-3A61-4DBD-DCE67F69F4DF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48;p66">
              <a:extLst>
                <a:ext uri="{FF2B5EF4-FFF2-40B4-BE49-F238E27FC236}">
                  <a16:creationId xmlns:a16="http://schemas.microsoft.com/office/drawing/2014/main" id="{F0140F82-FD44-B9AC-7EBC-93D6F5709B3E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0" name="Google Shape;1780;p45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3970575" y="0"/>
            <a:ext cx="5173723" cy="3453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1" name="Google Shape;1781;p45"/>
          <p:cNvGrpSpPr/>
          <p:nvPr/>
        </p:nvGrpSpPr>
        <p:grpSpPr>
          <a:xfrm>
            <a:off x="1008028" y="0"/>
            <a:ext cx="8136589" cy="3641131"/>
            <a:chOff x="5129500" y="0"/>
            <a:chExt cx="4014500" cy="2863875"/>
          </a:xfrm>
        </p:grpSpPr>
        <p:sp>
          <p:nvSpPr>
            <p:cNvPr id="1782" name="Google Shape;1782;p45"/>
            <p:cNvSpPr/>
            <p:nvPr/>
          </p:nvSpPr>
          <p:spPr>
            <a:xfrm>
              <a:off x="7664850" y="1671725"/>
              <a:ext cx="1479150" cy="291250"/>
            </a:xfrm>
            <a:custGeom>
              <a:avLst/>
              <a:gdLst/>
              <a:ahLst/>
              <a:cxnLst/>
              <a:rect l="l" t="t" r="r" b="b"/>
              <a:pathLst>
                <a:path w="59166" h="11650" extrusionOk="0">
                  <a:moveTo>
                    <a:pt x="20457" y="0"/>
                  </a:moveTo>
                  <a:cubicBezTo>
                    <a:pt x="18327" y="0"/>
                    <a:pt x="16197" y="53"/>
                    <a:pt x="14069" y="173"/>
                  </a:cubicBezTo>
                  <a:cubicBezTo>
                    <a:pt x="11669" y="306"/>
                    <a:pt x="9279" y="538"/>
                    <a:pt x="6888" y="859"/>
                  </a:cubicBezTo>
                  <a:cubicBezTo>
                    <a:pt x="4577" y="1172"/>
                    <a:pt x="2276" y="1600"/>
                    <a:pt x="1" y="2108"/>
                  </a:cubicBezTo>
                  <a:cubicBezTo>
                    <a:pt x="114" y="2227"/>
                    <a:pt x="251" y="2243"/>
                    <a:pt x="390" y="2243"/>
                  </a:cubicBezTo>
                  <a:cubicBezTo>
                    <a:pt x="441" y="2243"/>
                    <a:pt x="492" y="2241"/>
                    <a:pt x="542" y="2241"/>
                  </a:cubicBezTo>
                  <a:cubicBezTo>
                    <a:pt x="561" y="2241"/>
                    <a:pt x="580" y="2241"/>
                    <a:pt x="598" y="2242"/>
                  </a:cubicBezTo>
                  <a:cubicBezTo>
                    <a:pt x="3310" y="2385"/>
                    <a:pt x="6005" y="2679"/>
                    <a:pt x="8699" y="3045"/>
                  </a:cubicBezTo>
                  <a:cubicBezTo>
                    <a:pt x="13141" y="3652"/>
                    <a:pt x="17540" y="4526"/>
                    <a:pt x="21920" y="5516"/>
                  </a:cubicBezTo>
                  <a:cubicBezTo>
                    <a:pt x="27183" y="6703"/>
                    <a:pt x="32393" y="8077"/>
                    <a:pt x="37648" y="9290"/>
                  </a:cubicBezTo>
                  <a:cubicBezTo>
                    <a:pt x="41894" y="10271"/>
                    <a:pt x="46149" y="11163"/>
                    <a:pt x="50503" y="11520"/>
                  </a:cubicBezTo>
                  <a:cubicBezTo>
                    <a:pt x="51529" y="11602"/>
                    <a:pt x="52554" y="11649"/>
                    <a:pt x="53576" y="11649"/>
                  </a:cubicBezTo>
                  <a:cubicBezTo>
                    <a:pt x="55448" y="11649"/>
                    <a:pt x="57312" y="11490"/>
                    <a:pt x="59165" y="11092"/>
                  </a:cubicBezTo>
                  <a:lnTo>
                    <a:pt x="59165" y="2019"/>
                  </a:lnTo>
                  <a:cubicBezTo>
                    <a:pt x="59058" y="2019"/>
                    <a:pt x="58951" y="2010"/>
                    <a:pt x="58844" y="2010"/>
                  </a:cubicBezTo>
                  <a:cubicBezTo>
                    <a:pt x="58047" y="2033"/>
                    <a:pt x="57250" y="2043"/>
                    <a:pt x="56453" y="2043"/>
                  </a:cubicBezTo>
                  <a:cubicBezTo>
                    <a:pt x="54083" y="2043"/>
                    <a:pt x="51713" y="1950"/>
                    <a:pt x="49343" y="1796"/>
                  </a:cubicBezTo>
                  <a:cubicBezTo>
                    <a:pt x="46863" y="1636"/>
                    <a:pt x="44383" y="1430"/>
                    <a:pt x="41903" y="1225"/>
                  </a:cubicBezTo>
                  <a:cubicBezTo>
                    <a:pt x="39093" y="984"/>
                    <a:pt x="36283" y="770"/>
                    <a:pt x="33473" y="547"/>
                  </a:cubicBezTo>
                  <a:cubicBezTo>
                    <a:pt x="30823" y="333"/>
                    <a:pt x="28164" y="190"/>
                    <a:pt x="25506" y="92"/>
                  </a:cubicBezTo>
                  <a:cubicBezTo>
                    <a:pt x="23824" y="33"/>
                    <a:pt x="22141" y="0"/>
                    <a:pt x="20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6567575" y="184225"/>
              <a:ext cx="492675" cy="1599600"/>
            </a:xfrm>
            <a:custGeom>
              <a:avLst/>
              <a:gdLst/>
              <a:ahLst/>
              <a:cxnLst/>
              <a:rect l="l" t="t" r="r" b="b"/>
              <a:pathLst>
                <a:path w="19707" h="63984" extrusionOk="0">
                  <a:moveTo>
                    <a:pt x="973" y="0"/>
                  </a:moveTo>
                  <a:cubicBezTo>
                    <a:pt x="821" y="1526"/>
                    <a:pt x="705" y="3042"/>
                    <a:pt x="589" y="4559"/>
                  </a:cubicBezTo>
                  <a:cubicBezTo>
                    <a:pt x="357" y="7422"/>
                    <a:pt x="223" y="10295"/>
                    <a:pt x="134" y="13167"/>
                  </a:cubicBezTo>
                  <a:cubicBezTo>
                    <a:pt x="27" y="16745"/>
                    <a:pt x="0" y="20313"/>
                    <a:pt x="116" y="23882"/>
                  </a:cubicBezTo>
                  <a:cubicBezTo>
                    <a:pt x="196" y="26460"/>
                    <a:pt x="330" y="29038"/>
                    <a:pt x="544" y="31607"/>
                  </a:cubicBezTo>
                  <a:cubicBezTo>
                    <a:pt x="794" y="34515"/>
                    <a:pt x="1142" y="37397"/>
                    <a:pt x="1642" y="40269"/>
                  </a:cubicBezTo>
                  <a:cubicBezTo>
                    <a:pt x="2293" y="44025"/>
                    <a:pt x="3167" y="47718"/>
                    <a:pt x="4550" y="51287"/>
                  </a:cubicBezTo>
                  <a:cubicBezTo>
                    <a:pt x="5692" y="54240"/>
                    <a:pt x="7128" y="57032"/>
                    <a:pt x="9278" y="59414"/>
                  </a:cubicBezTo>
                  <a:cubicBezTo>
                    <a:pt x="11945" y="62376"/>
                    <a:pt x="15246" y="63972"/>
                    <a:pt x="19270" y="63972"/>
                  </a:cubicBezTo>
                  <a:cubicBezTo>
                    <a:pt x="19332" y="63972"/>
                    <a:pt x="19399" y="63983"/>
                    <a:pt x="19464" y="63983"/>
                  </a:cubicBezTo>
                  <a:cubicBezTo>
                    <a:pt x="19556" y="63983"/>
                    <a:pt x="19644" y="63961"/>
                    <a:pt x="19707" y="63857"/>
                  </a:cubicBezTo>
                  <a:cubicBezTo>
                    <a:pt x="17575" y="62367"/>
                    <a:pt x="15880" y="60449"/>
                    <a:pt x="14408" y="58326"/>
                  </a:cubicBezTo>
                  <a:cubicBezTo>
                    <a:pt x="12061" y="54944"/>
                    <a:pt x="10366" y="51242"/>
                    <a:pt x="8957" y="47397"/>
                  </a:cubicBezTo>
                  <a:cubicBezTo>
                    <a:pt x="5915" y="39065"/>
                    <a:pt x="4193" y="30421"/>
                    <a:pt x="2935" y="21669"/>
                  </a:cubicBezTo>
                  <a:cubicBezTo>
                    <a:pt x="2462" y="18351"/>
                    <a:pt x="2088" y="15014"/>
                    <a:pt x="1784" y="11678"/>
                  </a:cubicBezTo>
                  <a:cubicBezTo>
                    <a:pt x="1454" y="8011"/>
                    <a:pt x="1205" y="4345"/>
                    <a:pt x="1071" y="669"/>
                  </a:cubicBezTo>
                  <a:cubicBezTo>
                    <a:pt x="1044" y="446"/>
                    <a:pt x="1008" y="223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5129500" y="0"/>
              <a:ext cx="4014500" cy="2863875"/>
            </a:xfrm>
            <a:custGeom>
              <a:avLst/>
              <a:gdLst/>
              <a:ahLst/>
              <a:cxnLst/>
              <a:rect l="l" t="t" r="r" b="b"/>
              <a:pathLst>
                <a:path w="160580" h="114555" extrusionOk="0">
                  <a:moveTo>
                    <a:pt x="0" y="0"/>
                  </a:moveTo>
                  <a:cubicBezTo>
                    <a:pt x="0" y="38182"/>
                    <a:pt x="0" y="76373"/>
                    <a:pt x="0" y="114555"/>
                  </a:cubicBezTo>
                  <a:lnTo>
                    <a:pt x="160579" y="114555"/>
                  </a:lnTo>
                  <a:cubicBezTo>
                    <a:pt x="160579" y="102360"/>
                    <a:pt x="160579" y="90156"/>
                    <a:pt x="160579" y="77961"/>
                  </a:cubicBezTo>
                  <a:cubicBezTo>
                    <a:pt x="160491" y="77873"/>
                    <a:pt x="160397" y="77846"/>
                    <a:pt x="160300" y="77846"/>
                  </a:cubicBezTo>
                  <a:cubicBezTo>
                    <a:pt x="160192" y="77846"/>
                    <a:pt x="160081" y="77880"/>
                    <a:pt x="159972" y="77898"/>
                  </a:cubicBezTo>
                  <a:cubicBezTo>
                    <a:pt x="158509" y="78166"/>
                    <a:pt x="157037" y="78318"/>
                    <a:pt x="155557" y="78344"/>
                  </a:cubicBezTo>
                  <a:cubicBezTo>
                    <a:pt x="155453" y="78346"/>
                    <a:pt x="155349" y="78346"/>
                    <a:pt x="155246" y="78346"/>
                  </a:cubicBezTo>
                  <a:cubicBezTo>
                    <a:pt x="154548" y="78346"/>
                    <a:pt x="153856" y="78321"/>
                    <a:pt x="153157" y="78282"/>
                  </a:cubicBezTo>
                  <a:cubicBezTo>
                    <a:pt x="151444" y="78202"/>
                    <a:pt x="149749" y="78014"/>
                    <a:pt x="148063" y="77756"/>
                  </a:cubicBezTo>
                  <a:cubicBezTo>
                    <a:pt x="144325" y="77185"/>
                    <a:pt x="140632" y="76364"/>
                    <a:pt x="136956" y="75472"/>
                  </a:cubicBezTo>
                  <a:cubicBezTo>
                    <a:pt x="133896" y="74731"/>
                    <a:pt x="130827" y="73973"/>
                    <a:pt x="127768" y="73233"/>
                  </a:cubicBezTo>
                  <a:cubicBezTo>
                    <a:pt x="122932" y="72073"/>
                    <a:pt x="118088" y="70985"/>
                    <a:pt x="113182" y="70191"/>
                  </a:cubicBezTo>
                  <a:cubicBezTo>
                    <a:pt x="111576" y="69932"/>
                    <a:pt x="109961" y="69700"/>
                    <a:pt x="108346" y="69504"/>
                  </a:cubicBezTo>
                  <a:cubicBezTo>
                    <a:pt x="107222" y="69361"/>
                    <a:pt x="106089" y="69236"/>
                    <a:pt x="104965" y="69138"/>
                  </a:cubicBezTo>
                  <a:cubicBezTo>
                    <a:pt x="104208" y="69070"/>
                    <a:pt x="103444" y="68965"/>
                    <a:pt x="102679" y="68965"/>
                  </a:cubicBezTo>
                  <a:cubicBezTo>
                    <a:pt x="102534" y="68965"/>
                    <a:pt x="102389" y="68969"/>
                    <a:pt x="102244" y="68977"/>
                  </a:cubicBezTo>
                  <a:cubicBezTo>
                    <a:pt x="102100" y="69001"/>
                    <a:pt x="101955" y="69014"/>
                    <a:pt x="101811" y="69014"/>
                  </a:cubicBezTo>
                  <a:cubicBezTo>
                    <a:pt x="101679" y="69014"/>
                    <a:pt x="101547" y="69003"/>
                    <a:pt x="101415" y="68977"/>
                  </a:cubicBezTo>
                  <a:cubicBezTo>
                    <a:pt x="97971" y="69789"/>
                    <a:pt x="94590" y="70815"/>
                    <a:pt x="91316" y="72162"/>
                  </a:cubicBezTo>
                  <a:cubicBezTo>
                    <a:pt x="89585" y="72867"/>
                    <a:pt x="87828" y="73447"/>
                    <a:pt x="85963" y="73607"/>
                  </a:cubicBezTo>
                  <a:cubicBezTo>
                    <a:pt x="85544" y="73645"/>
                    <a:pt x="85129" y="73664"/>
                    <a:pt x="84718" y="73664"/>
                  </a:cubicBezTo>
                  <a:cubicBezTo>
                    <a:pt x="82287" y="73664"/>
                    <a:pt x="80004" y="73007"/>
                    <a:pt x="77890" y="71672"/>
                  </a:cubicBezTo>
                  <a:cubicBezTo>
                    <a:pt x="77667" y="71529"/>
                    <a:pt x="77453" y="71377"/>
                    <a:pt x="77230" y="71226"/>
                  </a:cubicBezTo>
                  <a:cubicBezTo>
                    <a:pt x="77132" y="71226"/>
                    <a:pt x="77034" y="71208"/>
                    <a:pt x="76944" y="71181"/>
                  </a:cubicBezTo>
                  <a:cubicBezTo>
                    <a:pt x="76930" y="71181"/>
                    <a:pt x="76915" y="71182"/>
                    <a:pt x="76901" y="71182"/>
                  </a:cubicBezTo>
                  <a:cubicBezTo>
                    <a:pt x="76653" y="71182"/>
                    <a:pt x="76405" y="71118"/>
                    <a:pt x="76151" y="71118"/>
                  </a:cubicBezTo>
                  <a:cubicBezTo>
                    <a:pt x="76136" y="71118"/>
                    <a:pt x="76121" y="71118"/>
                    <a:pt x="76106" y="71118"/>
                  </a:cubicBezTo>
                  <a:cubicBezTo>
                    <a:pt x="76085" y="71119"/>
                    <a:pt x="76064" y="71119"/>
                    <a:pt x="76043" y="71119"/>
                  </a:cubicBezTo>
                  <a:cubicBezTo>
                    <a:pt x="74807" y="71119"/>
                    <a:pt x="73615" y="70862"/>
                    <a:pt x="72457" y="70449"/>
                  </a:cubicBezTo>
                  <a:cubicBezTo>
                    <a:pt x="70271" y="69673"/>
                    <a:pt x="68451" y="68353"/>
                    <a:pt x="66908" y="66622"/>
                  </a:cubicBezTo>
                  <a:cubicBezTo>
                    <a:pt x="65632" y="65195"/>
                    <a:pt x="64598" y="63616"/>
                    <a:pt x="63723" y="61921"/>
                  </a:cubicBezTo>
                  <a:cubicBezTo>
                    <a:pt x="62135" y="58816"/>
                    <a:pt x="61083" y="55525"/>
                    <a:pt x="60280" y="52152"/>
                  </a:cubicBezTo>
                  <a:cubicBezTo>
                    <a:pt x="59298" y="48076"/>
                    <a:pt x="58719" y="43936"/>
                    <a:pt x="58317" y="39779"/>
                  </a:cubicBezTo>
                  <a:cubicBezTo>
                    <a:pt x="58139" y="37915"/>
                    <a:pt x="58014" y="36050"/>
                    <a:pt x="57916" y="34186"/>
                  </a:cubicBezTo>
                  <a:cubicBezTo>
                    <a:pt x="57827" y="32428"/>
                    <a:pt x="57773" y="30662"/>
                    <a:pt x="57755" y="28895"/>
                  </a:cubicBezTo>
                  <a:cubicBezTo>
                    <a:pt x="57728" y="25720"/>
                    <a:pt x="57728" y="22535"/>
                    <a:pt x="57889" y="19359"/>
                  </a:cubicBezTo>
                  <a:cubicBezTo>
                    <a:pt x="57934" y="18369"/>
                    <a:pt x="57978" y="17387"/>
                    <a:pt x="58005" y="16397"/>
                  </a:cubicBezTo>
                  <a:cubicBezTo>
                    <a:pt x="58014" y="15880"/>
                    <a:pt x="58041" y="15353"/>
                    <a:pt x="58076" y="14836"/>
                  </a:cubicBezTo>
                  <a:cubicBezTo>
                    <a:pt x="58201" y="13453"/>
                    <a:pt x="58255" y="12070"/>
                    <a:pt x="58380" y="10688"/>
                  </a:cubicBezTo>
                  <a:cubicBezTo>
                    <a:pt x="58415" y="10233"/>
                    <a:pt x="58451" y="9778"/>
                    <a:pt x="58469" y="9332"/>
                  </a:cubicBezTo>
                  <a:cubicBezTo>
                    <a:pt x="58442" y="9002"/>
                    <a:pt x="58415" y="8654"/>
                    <a:pt x="58496" y="8324"/>
                  </a:cubicBezTo>
                  <a:cubicBezTo>
                    <a:pt x="58496" y="8190"/>
                    <a:pt x="58496" y="8056"/>
                    <a:pt x="58496" y="7922"/>
                  </a:cubicBezTo>
                  <a:cubicBezTo>
                    <a:pt x="58496" y="7940"/>
                    <a:pt x="58505" y="7958"/>
                    <a:pt x="58513" y="7985"/>
                  </a:cubicBezTo>
                  <a:cubicBezTo>
                    <a:pt x="58527" y="8027"/>
                    <a:pt x="58552" y="8041"/>
                    <a:pt x="58575" y="8041"/>
                  </a:cubicBezTo>
                  <a:cubicBezTo>
                    <a:pt x="58582" y="8041"/>
                    <a:pt x="58588" y="8040"/>
                    <a:pt x="58594" y="8038"/>
                  </a:cubicBezTo>
                  <a:cubicBezTo>
                    <a:pt x="58665" y="7298"/>
                    <a:pt x="58540" y="6575"/>
                    <a:pt x="58513" y="5844"/>
                  </a:cubicBezTo>
                  <a:cubicBezTo>
                    <a:pt x="58442" y="3890"/>
                    <a:pt x="58451" y="1945"/>
                    <a:pt x="58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45"/>
          <p:cNvSpPr txBox="1">
            <a:spLocks noGrp="1"/>
          </p:cNvSpPr>
          <p:nvPr>
            <p:ph type="title"/>
          </p:nvPr>
        </p:nvSpPr>
        <p:spPr>
          <a:xfrm>
            <a:off x="1285875" y="2643842"/>
            <a:ext cx="6572400" cy="13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1,952</a:t>
            </a:r>
            <a:endParaRPr sz="12000" dirty="0"/>
          </a:p>
        </p:txBody>
      </p:sp>
      <p:sp>
        <p:nvSpPr>
          <p:cNvPr id="1786" name="Google Shape;1786;p45"/>
          <p:cNvSpPr txBox="1">
            <a:spLocks noGrp="1"/>
          </p:cNvSpPr>
          <p:nvPr>
            <p:ph type="subTitle" idx="1"/>
          </p:nvPr>
        </p:nvSpPr>
        <p:spPr>
          <a:xfrm>
            <a:off x="2275350" y="3974290"/>
            <a:ext cx="4593300" cy="49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Reviews were collected into a CSV file </a:t>
            </a:r>
            <a:endParaRPr dirty="0"/>
          </a:p>
        </p:txBody>
      </p:sp>
      <p:sp>
        <p:nvSpPr>
          <p:cNvPr id="1787" name="Google Shape;1787;p45"/>
          <p:cNvSpPr/>
          <p:nvPr/>
        </p:nvSpPr>
        <p:spPr>
          <a:xfrm>
            <a:off x="1175725" y="3346338"/>
            <a:ext cx="171300" cy="17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8" name="Google Shape;1788;p45"/>
          <p:cNvGrpSpPr/>
          <p:nvPr/>
        </p:nvGrpSpPr>
        <p:grpSpPr>
          <a:xfrm rot="-3599893" flipH="1">
            <a:off x="1064894" y="612329"/>
            <a:ext cx="441587" cy="880508"/>
            <a:chOff x="6299050" y="981775"/>
            <a:chExt cx="582600" cy="1161550"/>
          </a:xfrm>
        </p:grpSpPr>
        <p:sp>
          <p:nvSpPr>
            <p:cNvPr id="1789" name="Google Shape;1789;p45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45"/>
          <p:cNvGrpSpPr/>
          <p:nvPr/>
        </p:nvGrpSpPr>
        <p:grpSpPr>
          <a:xfrm>
            <a:off x="3095264" y="1365648"/>
            <a:ext cx="632112" cy="631652"/>
            <a:chOff x="3285550" y="1349075"/>
            <a:chExt cx="496475" cy="496075"/>
          </a:xfrm>
        </p:grpSpPr>
        <p:sp>
          <p:nvSpPr>
            <p:cNvPr id="1793" name="Google Shape;1793;p4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" name="Google Shape;1863;p47"/>
          <p:cNvGrpSpPr/>
          <p:nvPr/>
        </p:nvGrpSpPr>
        <p:grpSpPr>
          <a:xfrm>
            <a:off x="1332801" y="1424825"/>
            <a:ext cx="6478373" cy="1624100"/>
            <a:chOff x="1332801" y="1485625"/>
            <a:chExt cx="6478373" cy="1624100"/>
          </a:xfrm>
        </p:grpSpPr>
        <p:cxnSp>
          <p:nvCxnSpPr>
            <p:cNvPr id="1864" name="Google Shape;1864;p47"/>
            <p:cNvCxnSpPr>
              <a:stCxn id="1865" idx="0"/>
            </p:cNvCxnSpPr>
            <p:nvPr/>
          </p:nvCxnSpPr>
          <p:spPr>
            <a:xfrm rot="10800000">
              <a:off x="1615525" y="1911525"/>
              <a:ext cx="0" cy="459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7"/>
            <p:cNvSpPr/>
            <p:nvPr/>
          </p:nvSpPr>
          <p:spPr>
            <a:xfrm>
              <a:off x="1332801" y="1485625"/>
              <a:ext cx="565448" cy="53790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6" name="Google Shape;1866;p47"/>
            <p:cNvCxnSpPr>
              <a:stCxn id="1865" idx="3"/>
              <a:endCxn id="1867" idx="1"/>
            </p:cNvCxnSpPr>
            <p:nvPr/>
          </p:nvCxnSpPr>
          <p:spPr>
            <a:xfrm>
              <a:off x="1817575" y="2566575"/>
              <a:ext cx="1566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47"/>
            <p:cNvCxnSpPr>
              <a:endCxn id="1869" idx="1"/>
            </p:cNvCxnSpPr>
            <p:nvPr/>
          </p:nvCxnSpPr>
          <p:spPr>
            <a:xfrm>
              <a:off x="3788526" y="2566575"/>
              <a:ext cx="1566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0" name="Google Shape;1870;p47"/>
            <p:cNvCxnSpPr>
              <a:stCxn id="1869" idx="3"/>
              <a:endCxn id="1871" idx="1"/>
            </p:cNvCxnSpPr>
            <p:nvPr/>
          </p:nvCxnSpPr>
          <p:spPr>
            <a:xfrm>
              <a:off x="5759526" y="2566575"/>
              <a:ext cx="1566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2" name="Google Shape;1872;p47"/>
            <p:cNvCxnSpPr>
              <a:stCxn id="1867" idx="0"/>
            </p:cNvCxnSpPr>
            <p:nvPr/>
          </p:nvCxnSpPr>
          <p:spPr>
            <a:xfrm rot="10800000">
              <a:off x="3586500" y="1885425"/>
              <a:ext cx="0" cy="485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3" name="Google Shape;1873;p47"/>
            <p:cNvCxnSpPr/>
            <p:nvPr/>
          </p:nvCxnSpPr>
          <p:spPr>
            <a:xfrm rot="10800000">
              <a:off x="5557476" y="1833225"/>
              <a:ext cx="0" cy="53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4" name="Google Shape;1874;p47"/>
            <p:cNvCxnSpPr>
              <a:stCxn id="1871" idx="0"/>
            </p:cNvCxnSpPr>
            <p:nvPr/>
          </p:nvCxnSpPr>
          <p:spPr>
            <a:xfrm rot="10800000">
              <a:off x="7528440" y="1902825"/>
              <a:ext cx="0" cy="468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6" name="Google Shape;1876;p47"/>
            <p:cNvCxnSpPr>
              <a:stCxn id="1865" idx="2"/>
              <a:endCxn id="1877" idx="0"/>
            </p:cNvCxnSpPr>
            <p:nvPr/>
          </p:nvCxnSpPr>
          <p:spPr>
            <a:xfrm>
              <a:off x="1615525" y="2762025"/>
              <a:ext cx="0" cy="34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8" name="Google Shape;1878;p47"/>
            <p:cNvCxnSpPr>
              <a:stCxn id="1867" idx="2"/>
              <a:endCxn id="1879" idx="0"/>
            </p:cNvCxnSpPr>
            <p:nvPr/>
          </p:nvCxnSpPr>
          <p:spPr>
            <a:xfrm>
              <a:off x="3586500" y="2762025"/>
              <a:ext cx="0" cy="34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80" name="Google Shape;1880;p47"/>
            <p:cNvCxnSpPr>
              <a:stCxn id="1869" idx="2"/>
              <a:endCxn id="1881" idx="0"/>
            </p:cNvCxnSpPr>
            <p:nvPr/>
          </p:nvCxnSpPr>
          <p:spPr>
            <a:xfrm>
              <a:off x="5557476" y="2762025"/>
              <a:ext cx="0" cy="34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82" name="Google Shape;1882;p47"/>
            <p:cNvCxnSpPr>
              <a:endCxn id="1883" idx="0"/>
            </p:cNvCxnSpPr>
            <p:nvPr/>
          </p:nvCxnSpPr>
          <p:spPr>
            <a:xfrm>
              <a:off x="7528450" y="2761945"/>
              <a:ext cx="0" cy="34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884" name="Google Shape;1884;p47"/>
            <p:cNvSpPr/>
            <p:nvPr/>
          </p:nvSpPr>
          <p:spPr>
            <a:xfrm>
              <a:off x="3303776" y="1485625"/>
              <a:ext cx="565448" cy="53790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>
              <a:off x="5274751" y="1485625"/>
              <a:ext cx="565448" cy="53790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>
              <a:off x="7245726" y="1485625"/>
              <a:ext cx="565448" cy="53790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877" name="Google Shape;1877;p47"/>
          <p:cNvSpPr txBox="1"/>
          <p:nvPr/>
        </p:nvSpPr>
        <p:spPr>
          <a:xfrm>
            <a:off x="720000" y="3048845"/>
            <a:ext cx="1791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HYPER LINKS</a:t>
            </a:r>
            <a:endParaRPr sz="20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8" name="Google Shape;1888;p47"/>
          <p:cNvSpPr txBox="1"/>
          <p:nvPr/>
        </p:nvSpPr>
        <p:spPr>
          <a:xfrm>
            <a:off x="720000" y="3439501"/>
            <a:ext cx="1791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Any reviews with a hyperlink, usually to a blog, were not considered</a:t>
            </a:r>
            <a:endParaRPr sz="16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9" name="Google Shape;1879;p47"/>
          <p:cNvSpPr txBox="1"/>
          <p:nvPr/>
        </p:nvSpPr>
        <p:spPr>
          <a:xfrm>
            <a:off x="2690979" y="3048845"/>
            <a:ext cx="1791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PUCTUATION</a:t>
            </a:r>
            <a:endParaRPr sz="20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9" name="Google Shape;1889;p47"/>
          <p:cNvSpPr txBox="1"/>
          <p:nvPr/>
        </p:nvSpPr>
        <p:spPr>
          <a:xfrm>
            <a:off x="2690979" y="3439501"/>
            <a:ext cx="1791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All punctuation was removed from the comments</a:t>
            </a:r>
            <a:endParaRPr sz="16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1" name="Google Shape;1881;p47"/>
          <p:cNvSpPr txBox="1"/>
          <p:nvPr/>
        </p:nvSpPr>
        <p:spPr>
          <a:xfrm>
            <a:off x="4661964" y="3048845"/>
            <a:ext cx="1791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LOWER CASE</a:t>
            </a:r>
          </a:p>
        </p:txBody>
      </p:sp>
      <p:sp>
        <p:nvSpPr>
          <p:cNvPr id="1890" name="Google Shape;1890;p47"/>
          <p:cNvSpPr txBox="1"/>
          <p:nvPr/>
        </p:nvSpPr>
        <p:spPr>
          <a:xfrm>
            <a:off x="4661964" y="3439501"/>
            <a:ext cx="1791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Comments were changed to be fully lower case</a:t>
            </a:r>
            <a:endParaRPr sz="16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3" name="Google Shape;1883;p47"/>
          <p:cNvSpPr txBox="1"/>
          <p:nvPr/>
        </p:nvSpPr>
        <p:spPr>
          <a:xfrm>
            <a:off x="6632950" y="3048845"/>
            <a:ext cx="1791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STOP WORDS</a:t>
            </a:r>
          </a:p>
        </p:txBody>
      </p:sp>
      <p:sp>
        <p:nvSpPr>
          <p:cNvPr id="1891" name="Google Shape;1891;p47"/>
          <p:cNvSpPr txBox="1"/>
          <p:nvPr/>
        </p:nvSpPr>
        <p:spPr>
          <a:xfrm>
            <a:off x="6632950" y="3439501"/>
            <a:ext cx="1791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English stop words were removed from the comments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D3021"/>
                </a:solidFill>
                <a:latin typeface="Assistant"/>
                <a:ea typeface="Assistant"/>
                <a:cs typeface="Assistant"/>
                <a:sym typeface="Assistant"/>
              </a:rPr>
              <a:t>(this was reverted)</a:t>
            </a:r>
            <a:endParaRPr sz="1600" dirty="0">
              <a:solidFill>
                <a:srgbClr val="7D302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65" name="Google Shape;1865;p47"/>
          <p:cNvSpPr txBox="1"/>
          <p:nvPr/>
        </p:nvSpPr>
        <p:spPr>
          <a:xfrm>
            <a:off x="1413475" y="2310325"/>
            <a:ext cx="404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sz="24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67" name="Google Shape;1867;p47"/>
          <p:cNvSpPr txBox="1"/>
          <p:nvPr/>
        </p:nvSpPr>
        <p:spPr>
          <a:xfrm>
            <a:off x="3384450" y="2310325"/>
            <a:ext cx="404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24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69" name="Google Shape;1869;p47"/>
          <p:cNvSpPr txBox="1"/>
          <p:nvPr/>
        </p:nvSpPr>
        <p:spPr>
          <a:xfrm>
            <a:off x="5355426" y="2310325"/>
            <a:ext cx="404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24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71" name="Google Shape;1871;p47"/>
          <p:cNvSpPr txBox="1"/>
          <p:nvPr/>
        </p:nvSpPr>
        <p:spPr>
          <a:xfrm>
            <a:off x="7326390" y="2310325"/>
            <a:ext cx="404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24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910" name="Google Shape;1910;p47"/>
          <p:cNvGrpSpPr/>
          <p:nvPr/>
        </p:nvGrpSpPr>
        <p:grpSpPr>
          <a:xfrm>
            <a:off x="7385020" y="1550352"/>
            <a:ext cx="286734" cy="286734"/>
            <a:chOff x="900750" y="1436075"/>
            <a:chExt cx="481825" cy="481825"/>
          </a:xfrm>
        </p:grpSpPr>
        <p:sp>
          <p:nvSpPr>
            <p:cNvPr id="1911" name="Google Shape;1911;p47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4" name="Google Shape;1914;p47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9477;p69">
            <a:extLst>
              <a:ext uri="{FF2B5EF4-FFF2-40B4-BE49-F238E27FC236}">
                <a16:creationId xmlns:a16="http://schemas.microsoft.com/office/drawing/2014/main" id="{8E337781-E2EF-182B-7678-65C2F9059598}"/>
              </a:ext>
            </a:extLst>
          </p:cNvPr>
          <p:cNvGrpSpPr/>
          <p:nvPr/>
        </p:nvGrpSpPr>
        <p:grpSpPr>
          <a:xfrm>
            <a:off x="1471051" y="1556336"/>
            <a:ext cx="290393" cy="280422"/>
            <a:chOff x="-6696925" y="3272575"/>
            <a:chExt cx="307200" cy="291425"/>
          </a:xfrm>
          <a:solidFill>
            <a:schemeClr val="bg2"/>
          </a:solidFill>
        </p:grpSpPr>
        <p:sp>
          <p:nvSpPr>
            <p:cNvPr id="3" name="Google Shape;9478;p69">
              <a:extLst>
                <a:ext uri="{FF2B5EF4-FFF2-40B4-BE49-F238E27FC236}">
                  <a16:creationId xmlns:a16="http://schemas.microsoft.com/office/drawing/2014/main" id="{19B6F081-47BC-8B81-5EFE-37646169693B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479;p69">
              <a:extLst>
                <a:ext uri="{FF2B5EF4-FFF2-40B4-BE49-F238E27FC236}">
                  <a16:creationId xmlns:a16="http://schemas.microsoft.com/office/drawing/2014/main" id="{FB228250-1843-D683-981C-013BB0ADEA64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8204;p66">
            <a:extLst>
              <a:ext uri="{FF2B5EF4-FFF2-40B4-BE49-F238E27FC236}">
                <a16:creationId xmlns:a16="http://schemas.microsoft.com/office/drawing/2014/main" id="{AC3D5419-844B-686A-F0D9-8BD0F29E5485}"/>
              </a:ext>
            </a:extLst>
          </p:cNvPr>
          <p:cNvSpPr/>
          <p:nvPr/>
        </p:nvSpPr>
        <p:spPr>
          <a:xfrm rot="10800000">
            <a:off x="3440294" y="1539371"/>
            <a:ext cx="311527" cy="308812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9533;p69">
            <a:extLst>
              <a:ext uri="{FF2B5EF4-FFF2-40B4-BE49-F238E27FC236}">
                <a16:creationId xmlns:a16="http://schemas.microsoft.com/office/drawing/2014/main" id="{7772AC09-2657-7CEE-47BD-EEE1F38432F5}"/>
              </a:ext>
            </a:extLst>
          </p:cNvPr>
          <p:cNvGrpSpPr/>
          <p:nvPr/>
        </p:nvGrpSpPr>
        <p:grpSpPr>
          <a:xfrm rot="13396252">
            <a:off x="5389598" y="1525469"/>
            <a:ext cx="335732" cy="351003"/>
            <a:chOff x="-6329100" y="3632100"/>
            <a:chExt cx="293025" cy="291450"/>
          </a:xfrm>
          <a:solidFill>
            <a:schemeClr val="bg2"/>
          </a:solidFill>
        </p:grpSpPr>
        <p:sp>
          <p:nvSpPr>
            <p:cNvPr id="16" name="Google Shape;9534;p69">
              <a:extLst>
                <a:ext uri="{FF2B5EF4-FFF2-40B4-BE49-F238E27FC236}">
                  <a16:creationId xmlns:a16="http://schemas.microsoft.com/office/drawing/2014/main" id="{FF2EF8A5-F55A-5CFA-B092-E352746BA3A4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35;p69">
              <a:extLst>
                <a:ext uri="{FF2B5EF4-FFF2-40B4-BE49-F238E27FC236}">
                  <a16:creationId xmlns:a16="http://schemas.microsoft.com/office/drawing/2014/main" id="{8A800093-FD90-CD64-1F17-17528CA77500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36;p69">
              <a:extLst>
                <a:ext uri="{FF2B5EF4-FFF2-40B4-BE49-F238E27FC236}">
                  <a16:creationId xmlns:a16="http://schemas.microsoft.com/office/drawing/2014/main" id="{AE6DFA8C-7683-9A29-9C29-6FADE1ACED67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3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&amp; RESULTS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2"/>
          </p:nvPr>
        </p:nvSpPr>
        <p:spPr>
          <a:xfrm>
            <a:off x="1211328" y="997949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TFIDF Vectorizer</a:t>
            </a:r>
            <a:endParaRPr dirty="0"/>
          </a:p>
        </p:txBody>
      </p:sp>
      <p:sp>
        <p:nvSpPr>
          <p:cNvPr id="1326" name="Google Shape;1326;p34"/>
          <p:cNvSpPr txBox="1">
            <a:spLocks noGrp="1"/>
          </p:cNvSpPr>
          <p:nvPr>
            <p:ph type="subTitle" idx="1"/>
          </p:nvPr>
        </p:nvSpPr>
        <p:spPr>
          <a:xfrm>
            <a:off x="1211328" y="1525648"/>
            <a:ext cx="2305500" cy="10028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TFIDF vector creation extracting both unigrams and bigrams and almost reaching feature maximum</a:t>
            </a:r>
            <a:endParaRPr dirty="0"/>
          </a:p>
        </p:txBody>
      </p:sp>
      <p:sp>
        <p:nvSpPr>
          <p:cNvPr id="1327" name="Google Shape;1327;p34"/>
          <p:cNvSpPr txBox="1">
            <a:spLocks noGrp="1"/>
          </p:cNvSpPr>
          <p:nvPr>
            <p:ph type="title" idx="3"/>
          </p:nvPr>
        </p:nvSpPr>
        <p:spPr>
          <a:xfrm>
            <a:off x="1211328" y="2832866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SVC</a:t>
            </a:r>
            <a:endParaRPr dirty="0"/>
          </a:p>
        </p:txBody>
      </p:sp>
      <p:sp>
        <p:nvSpPr>
          <p:cNvPr id="1328" name="Google Shape;1328;p34"/>
          <p:cNvSpPr txBox="1">
            <a:spLocks noGrp="1"/>
          </p:cNvSpPr>
          <p:nvPr>
            <p:ph type="subTitle" idx="4"/>
          </p:nvPr>
        </p:nvSpPr>
        <p:spPr>
          <a:xfrm>
            <a:off x="1211331" y="3360566"/>
            <a:ext cx="2305500" cy="10267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Support Vector Machine with balanced class weight to account for obvious class imbalance</a:t>
            </a:r>
            <a:endParaRPr dirty="0"/>
          </a:p>
        </p:txBody>
      </p:sp>
      <p:sp>
        <p:nvSpPr>
          <p:cNvPr id="1329" name="Google Shape;1329;p34"/>
          <p:cNvSpPr txBox="1">
            <a:spLocks noGrp="1"/>
          </p:cNvSpPr>
          <p:nvPr>
            <p:ph type="title" idx="5"/>
          </p:nvPr>
        </p:nvSpPr>
        <p:spPr>
          <a:xfrm>
            <a:off x="5128977" y="1120781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330" name="Google Shape;1330;p34"/>
          <p:cNvSpPr txBox="1">
            <a:spLocks noGrp="1"/>
          </p:cNvSpPr>
          <p:nvPr>
            <p:ph type="subTitle" idx="6"/>
          </p:nvPr>
        </p:nvSpPr>
        <p:spPr>
          <a:xfrm>
            <a:off x="5128983" y="1648480"/>
            <a:ext cx="2305500" cy="1116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Despite playing around with parameters the best accuracy that could be reached was around 50%</a:t>
            </a:r>
            <a:endParaRPr dirty="0"/>
          </a:p>
        </p:txBody>
      </p:sp>
      <p:sp>
        <p:nvSpPr>
          <p:cNvPr id="1350" name="Google Shape;1350;p34"/>
          <p:cNvSpPr/>
          <p:nvPr/>
        </p:nvSpPr>
        <p:spPr>
          <a:xfrm>
            <a:off x="919569" y="754756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C108D-DC06-2117-77A5-5379BAE8B6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6000"/>
          </a:blip>
          <a:stretch>
            <a:fillRect/>
          </a:stretch>
        </p:blipFill>
        <p:spPr>
          <a:xfrm>
            <a:off x="4758580" y="2832866"/>
            <a:ext cx="3046293" cy="150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6DE43-83A4-B969-0C80-8C3A0ADA0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5625" b="3648"/>
          <a:stretch/>
        </p:blipFill>
        <p:spPr>
          <a:xfrm>
            <a:off x="719590" y="4387358"/>
            <a:ext cx="3288976" cy="16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2563D-F996-DD05-EEA0-3FBD37F8C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51" y="2550404"/>
            <a:ext cx="3882653" cy="1528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33"/>
          <p:cNvPicPr preferRelativeResize="0"/>
          <p:nvPr/>
        </p:nvPicPr>
        <p:blipFill rotWithShape="1">
          <a:blip r:embed="rId3">
            <a:alphaModFix/>
          </a:blip>
          <a:srcRect l="13412" t="42963" b="11729"/>
          <a:stretch/>
        </p:blipFill>
        <p:spPr>
          <a:xfrm>
            <a:off x="4822025" y="539400"/>
            <a:ext cx="4120226" cy="3228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33"/>
          <p:cNvSpPr/>
          <p:nvPr/>
        </p:nvSpPr>
        <p:spPr>
          <a:xfrm>
            <a:off x="4747218" y="21"/>
            <a:ext cx="4396959" cy="5138076"/>
          </a:xfrm>
          <a:custGeom>
            <a:avLst/>
            <a:gdLst/>
            <a:ahLst/>
            <a:cxnLst/>
            <a:rect l="l" t="t" r="r" b="b"/>
            <a:pathLst>
              <a:path w="137287" h="160427" extrusionOk="0">
                <a:moveTo>
                  <a:pt x="94439" y="31272"/>
                </a:moveTo>
                <a:cubicBezTo>
                  <a:pt x="98069" y="31272"/>
                  <a:pt x="101636" y="31733"/>
                  <a:pt x="105028" y="33321"/>
                </a:cubicBezTo>
                <a:cubicBezTo>
                  <a:pt x="105688" y="33624"/>
                  <a:pt x="106331" y="33963"/>
                  <a:pt x="106759" y="34578"/>
                </a:cubicBezTo>
                <a:cubicBezTo>
                  <a:pt x="107223" y="35033"/>
                  <a:pt x="107856" y="35221"/>
                  <a:pt x="108383" y="35587"/>
                </a:cubicBezTo>
                <a:cubicBezTo>
                  <a:pt x="110925" y="37317"/>
                  <a:pt x="113075" y="39467"/>
                  <a:pt x="114948" y="41894"/>
                </a:cubicBezTo>
                <a:cubicBezTo>
                  <a:pt x="117723" y="45507"/>
                  <a:pt x="119757" y="49530"/>
                  <a:pt x="121434" y="53741"/>
                </a:cubicBezTo>
                <a:cubicBezTo>
                  <a:pt x="122933" y="57496"/>
                  <a:pt x="124066" y="61359"/>
                  <a:pt x="125020" y="65276"/>
                </a:cubicBezTo>
                <a:cubicBezTo>
                  <a:pt x="125145" y="65793"/>
                  <a:pt x="125101" y="66346"/>
                  <a:pt x="125404" y="66810"/>
                </a:cubicBezTo>
                <a:cubicBezTo>
                  <a:pt x="125493" y="66899"/>
                  <a:pt x="125493" y="67006"/>
                  <a:pt x="125431" y="67113"/>
                </a:cubicBezTo>
                <a:cubicBezTo>
                  <a:pt x="125359" y="67310"/>
                  <a:pt x="125431" y="67461"/>
                  <a:pt x="125556" y="67613"/>
                </a:cubicBezTo>
                <a:cubicBezTo>
                  <a:pt x="126180" y="69201"/>
                  <a:pt x="126555" y="70860"/>
                  <a:pt x="126858" y="72528"/>
                </a:cubicBezTo>
                <a:cubicBezTo>
                  <a:pt x="127491" y="75945"/>
                  <a:pt x="127946" y="79380"/>
                  <a:pt x="128276" y="82832"/>
                </a:cubicBezTo>
                <a:cubicBezTo>
                  <a:pt x="128517" y="85268"/>
                  <a:pt x="128705" y="87712"/>
                  <a:pt x="128838" y="90165"/>
                </a:cubicBezTo>
                <a:cubicBezTo>
                  <a:pt x="128954" y="92431"/>
                  <a:pt x="129008" y="94697"/>
                  <a:pt x="129124" y="96963"/>
                </a:cubicBezTo>
                <a:cubicBezTo>
                  <a:pt x="129160" y="97525"/>
                  <a:pt x="129079" y="98078"/>
                  <a:pt x="128794" y="98587"/>
                </a:cubicBezTo>
                <a:cubicBezTo>
                  <a:pt x="128714" y="99836"/>
                  <a:pt x="128812" y="101093"/>
                  <a:pt x="128642" y="102351"/>
                </a:cubicBezTo>
                <a:cubicBezTo>
                  <a:pt x="128205" y="105652"/>
                  <a:pt x="126662" y="108293"/>
                  <a:pt x="124075" y="110344"/>
                </a:cubicBezTo>
                <a:cubicBezTo>
                  <a:pt x="121943" y="112031"/>
                  <a:pt x="119489" y="113074"/>
                  <a:pt x="116920" y="113850"/>
                </a:cubicBezTo>
                <a:cubicBezTo>
                  <a:pt x="114119" y="114689"/>
                  <a:pt x="111255" y="115162"/>
                  <a:pt x="108356" y="115492"/>
                </a:cubicBezTo>
                <a:cubicBezTo>
                  <a:pt x="104964" y="115882"/>
                  <a:pt x="101561" y="115994"/>
                  <a:pt x="98157" y="115994"/>
                </a:cubicBezTo>
                <a:cubicBezTo>
                  <a:pt x="96028" y="115994"/>
                  <a:pt x="93899" y="115950"/>
                  <a:pt x="91772" y="115902"/>
                </a:cubicBezTo>
                <a:cubicBezTo>
                  <a:pt x="89015" y="115831"/>
                  <a:pt x="86267" y="115635"/>
                  <a:pt x="83520" y="115438"/>
                </a:cubicBezTo>
                <a:cubicBezTo>
                  <a:pt x="80701" y="115224"/>
                  <a:pt x="77881" y="114948"/>
                  <a:pt x="75062" y="114689"/>
                </a:cubicBezTo>
                <a:cubicBezTo>
                  <a:pt x="73251" y="114528"/>
                  <a:pt x="71440" y="114341"/>
                  <a:pt x="69630" y="114189"/>
                </a:cubicBezTo>
                <a:cubicBezTo>
                  <a:pt x="69340" y="114161"/>
                  <a:pt x="69062" y="114010"/>
                  <a:pt x="68768" y="114010"/>
                </a:cubicBezTo>
                <a:cubicBezTo>
                  <a:pt x="68691" y="114010"/>
                  <a:pt x="68612" y="114021"/>
                  <a:pt x="68532" y="114047"/>
                </a:cubicBezTo>
                <a:cubicBezTo>
                  <a:pt x="68149" y="114190"/>
                  <a:pt x="67755" y="114236"/>
                  <a:pt x="67361" y="114236"/>
                </a:cubicBezTo>
                <a:cubicBezTo>
                  <a:pt x="66874" y="114236"/>
                  <a:pt x="66387" y="114166"/>
                  <a:pt x="65918" y="114127"/>
                </a:cubicBezTo>
                <a:cubicBezTo>
                  <a:pt x="61725" y="113761"/>
                  <a:pt x="57533" y="113271"/>
                  <a:pt x="53340" y="112887"/>
                </a:cubicBezTo>
                <a:cubicBezTo>
                  <a:pt x="50735" y="112655"/>
                  <a:pt x="48130" y="112432"/>
                  <a:pt x="45525" y="112245"/>
                </a:cubicBezTo>
                <a:cubicBezTo>
                  <a:pt x="42483" y="112039"/>
                  <a:pt x="39441" y="112039"/>
                  <a:pt x="36399" y="111932"/>
                </a:cubicBezTo>
                <a:cubicBezTo>
                  <a:pt x="31010" y="111745"/>
                  <a:pt x="25774" y="110817"/>
                  <a:pt x="20956" y="108212"/>
                </a:cubicBezTo>
                <a:cubicBezTo>
                  <a:pt x="17682" y="106446"/>
                  <a:pt x="14944" y="104064"/>
                  <a:pt x="12749" y="101058"/>
                </a:cubicBezTo>
                <a:cubicBezTo>
                  <a:pt x="9395" y="96463"/>
                  <a:pt x="7655" y="91227"/>
                  <a:pt x="6567" y="85723"/>
                </a:cubicBezTo>
                <a:cubicBezTo>
                  <a:pt x="5853" y="82101"/>
                  <a:pt x="5434" y="78452"/>
                  <a:pt x="5228" y="74768"/>
                </a:cubicBezTo>
                <a:cubicBezTo>
                  <a:pt x="5166" y="73643"/>
                  <a:pt x="5148" y="72519"/>
                  <a:pt x="5068" y="71404"/>
                </a:cubicBezTo>
                <a:cubicBezTo>
                  <a:pt x="5318" y="70236"/>
                  <a:pt x="5175" y="69040"/>
                  <a:pt x="5211" y="67863"/>
                </a:cubicBezTo>
                <a:cubicBezTo>
                  <a:pt x="5211" y="67765"/>
                  <a:pt x="5237" y="67675"/>
                  <a:pt x="5300" y="67595"/>
                </a:cubicBezTo>
                <a:cubicBezTo>
                  <a:pt x="5300" y="66096"/>
                  <a:pt x="5300" y="64607"/>
                  <a:pt x="5550" y="63126"/>
                </a:cubicBezTo>
                <a:cubicBezTo>
                  <a:pt x="6031" y="60324"/>
                  <a:pt x="7218" y="57835"/>
                  <a:pt x="8904" y="55578"/>
                </a:cubicBezTo>
                <a:cubicBezTo>
                  <a:pt x="10813" y="53027"/>
                  <a:pt x="13186" y="50966"/>
                  <a:pt x="15800" y="49155"/>
                </a:cubicBezTo>
                <a:cubicBezTo>
                  <a:pt x="19913" y="46310"/>
                  <a:pt x="24400" y="44195"/>
                  <a:pt x="29057" y="42411"/>
                </a:cubicBezTo>
                <a:cubicBezTo>
                  <a:pt x="34891" y="40163"/>
                  <a:pt x="40904" y="38495"/>
                  <a:pt x="46997" y="37112"/>
                </a:cubicBezTo>
                <a:cubicBezTo>
                  <a:pt x="50405" y="36336"/>
                  <a:pt x="53839" y="35685"/>
                  <a:pt x="57283" y="35060"/>
                </a:cubicBezTo>
                <a:cubicBezTo>
                  <a:pt x="57368" y="35046"/>
                  <a:pt x="57455" y="35043"/>
                  <a:pt x="57543" y="35043"/>
                </a:cubicBezTo>
                <a:cubicBezTo>
                  <a:pt x="57625" y="35043"/>
                  <a:pt x="57707" y="35046"/>
                  <a:pt x="57789" y="35046"/>
                </a:cubicBezTo>
                <a:cubicBezTo>
                  <a:pt x="58018" y="35046"/>
                  <a:pt x="58243" y="35024"/>
                  <a:pt x="58443" y="34855"/>
                </a:cubicBezTo>
                <a:cubicBezTo>
                  <a:pt x="58585" y="34739"/>
                  <a:pt x="58764" y="34766"/>
                  <a:pt x="58924" y="34703"/>
                </a:cubicBezTo>
                <a:cubicBezTo>
                  <a:pt x="59156" y="34703"/>
                  <a:pt x="59361" y="34623"/>
                  <a:pt x="59575" y="34552"/>
                </a:cubicBezTo>
                <a:cubicBezTo>
                  <a:pt x="62600" y="33713"/>
                  <a:pt x="65713" y="33454"/>
                  <a:pt x="68809" y="33053"/>
                </a:cubicBezTo>
                <a:cubicBezTo>
                  <a:pt x="71690" y="32678"/>
                  <a:pt x="74581" y="32402"/>
                  <a:pt x="77480" y="32143"/>
                </a:cubicBezTo>
                <a:cubicBezTo>
                  <a:pt x="79229" y="31991"/>
                  <a:pt x="80995" y="31902"/>
                  <a:pt x="82743" y="31759"/>
                </a:cubicBezTo>
                <a:cubicBezTo>
                  <a:pt x="85777" y="31519"/>
                  <a:pt x="88819" y="31492"/>
                  <a:pt x="91861" y="31340"/>
                </a:cubicBezTo>
                <a:cubicBezTo>
                  <a:pt x="92723" y="31298"/>
                  <a:pt x="93583" y="31272"/>
                  <a:pt x="94439" y="31272"/>
                </a:cubicBezTo>
                <a:close/>
                <a:moveTo>
                  <a:pt x="1" y="1"/>
                </a:moveTo>
                <a:lnTo>
                  <a:pt x="1" y="160427"/>
                </a:lnTo>
                <a:lnTo>
                  <a:pt x="137090" y="160427"/>
                </a:lnTo>
                <a:lnTo>
                  <a:pt x="137090" y="148080"/>
                </a:lnTo>
                <a:cubicBezTo>
                  <a:pt x="137162" y="148036"/>
                  <a:pt x="137224" y="147973"/>
                  <a:pt x="137287" y="147902"/>
                </a:cubicBezTo>
                <a:lnTo>
                  <a:pt x="137287" y="3863"/>
                </a:lnTo>
                <a:cubicBezTo>
                  <a:pt x="137224" y="3783"/>
                  <a:pt x="137162" y="3730"/>
                  <a:pt x="137090" y="3676"/>
                </a:cubicBezTo>
                <a:lnTo>
                  <a:pt x="1370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3"/>
          <p:cNvSpPr/>
          <p:nvPr/>
        </p:nvSpPr>
        <p:spPr>
          <a:xfrm>
            <a:off x="5832085" y="309"/>
            <a:ext cx="3312092" cy="184895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3"/>
          <p:cNvSpPr/>
          <p:nvPr/>
        </p:nvSpPr>
        <p:spPr>
          <a:xfrm>
            <a:off x="4837792" y="2164919"/>
            <a:ext cx="2104367" cy="1621873"/>
          </a:xfrm>
          <a:custGeom>
            <a:avLst/>
            <a:gdLst/>
            <a:ahLst/>
            <a:cxnLst/>
            <a:rect l="l" t="t" r="r" b="b"/>
            <a:pathLst>
              <a:path w="65705" h="50640" extrusionOk="0">
                <a:moveTo>
                  <a:pt x="2472" y="0"/>
                </a:moveTo>
                <a:cubicBezTo>
                  <a:pt x="2293" y="54"/>
                  <a:pt x="2240" y="214"/>
                  <a:pt x="2169" y="357"/>
                </a:cubicBezTo>
                <a:cubicBezTo>
                  <a:pt x="759" y="3301"/>
                  <a:pt x="1" y="6370"/>
                  <a:pt x="331" y="9661"/>
                </a:cubicBezTo>
                <a:cubicBezTo>
                  <a:pt x="438" y="10705"/>
                  <a:pt x="643" y="11722"/>
                  <a:pt x="857" y="12739"/>
                </a:cubicBezTo>
                <a:cubicBezTo>
                  <a:pt x="1972" y="17940"/>
                  <a:pt x="3284" y="23088"/>
                  <a:pt x="5157" y="28074"/>
                </a:cubicBezTo>
                <a:cubicBezTo>
                  <a:pt x="6754" y="32321"/>
                  <a:pt x="8699" y="36380"/>
                  <a:pt x="11429" y="40037"/>
                </a:cubicBezTo>
                <a:cubicBezTo>
                  <a:pt x="15862" y="45970"/>
                  <a:pt x="21706" y="49520"/>
                  <a:pt x="29101" y="50404"/>
                </a:cubicBezTo>
                <a:cubicBezTo>
                  <a:pt x="30455" y="50563"/>
                  <a:pt x="31807" y="50639"/>
                  <a:pt x="33155" y="50639"/>
                </a:cubicBezTo>
                <a:cubicBezTo>
                  <a:pt x="35726" y="50639"/>
                  <a:pt x="38287" y="50363"/>
                  <a:pt x="40832" y="49859"/>
                </a:cubicBezTo>
                <a:cubicBezTo>
                  <a:pt x="45998" y="48842"/>
                  <a:pt x="51216" y="48147"/>
                  <a:pt x="56444" y="47567"/>
                </a:cubicBezTo>
                <a:cubicBezTo>
                  <a:pt x="59317" y="47255"/>
                  <a:pt x="62189" y="47005"/>
                  <a:pt x="65062" y="46719"/>
                </a:cubicBezTo>
                <a:cubicBezTo>
                  <a:pt x="65312" y="46701"/>
                  <a:pt x="65544" y="46675"/>
                  <a:pt x="65704" y="46452"/>
                </a:cubicBezTo>
                <a:cubicBezTo>
                  <a:pt x="64509" y="46336"/>
                  <a:pt x="63313" y="46220"/>
                  <a:pt x="62118" y="46095"/>
                </a:cubicBezTo>
                <a:cubicBezTo>
                  <a:pt x="59326" y="45809"/>
                  <a:pt x="56533" y="45533"/>
                  <a:pt x="53741" y="45238"/>
                </a:cubicBezTo>
                <a:cubicBezTo>
                  <a:pt x="50476" y="44899"/>
                  <a:pt x="47202" y="44605"/>
                  <a:pt x="43919" y="44364"/>
                </a:cubicBezTo>
                <a:cubicBezTo>
                  <a:pt x="40538" y="44114"/>
                  <a:pt x="37139" y="44043"/>
                  <a:pt x="33749" y="43981"/>
                </a:cubicBezTo>
                <a:cubicBezTo>
                  <a:pt x="30421" y="43918"/>
                  <a:pt x="27139" y="43472"/>
                  <a:pt x="23936" y="42562"/>
                </a:cubicBezTo>
                <a:cubicBezTo>
                  <a:pt x="17727" y="40796"/>
                  <a:pt x="12758" y="37325"/>
                  <a:pt x="9252" y="31857"/>
                </a:cubicBezTo>
                <a:cubicBezTo>
                  <a:pt x="7334" y="28859"/>
                  <a:pt x="6014" y="25594"/>
                  <a:pt x="5068" y="22178"/>
                </a:cubicBezTo>
                <a:cubicBezTo>
                  <a:pt x="3409" y="16201"/>
                  <a:pt x="2793" y="10063"/>
                  <a:pt x="2597" y="3881"/>
                </a:cubicBezTo>
                <a:cubicBezTo>
                  <a:pt x="2436" y="2650"/>
                  <a:pt x="2650" y="1410"/>
                  <a:pt x="2490" y="178"/>
                </a:cubicBezTo>
                <a:cubicBezTo>
                  <a:pt x="2481" y="116"/>
                  <a:pt x="2472" y="62"/>
                  <a:pt x="24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33"/>
          <p:cNvSpPr/>
          <p:nvPr/>
        </p:nvSpPr>
        <p:spPr>
          <a:xfrm>
            <a:off x="6618969" y="864507"/>
            <a:ext cx="1556344" cy="251832"/>
          </a:xfrm>
          <a:custGeom>
            <a:avLst/>
            <a:gdLst/>
            <a:ahLst/>
            <a:cxnLst/>
            <a:rect l="l" t="t" r="r" b="b"/>
            <a:pathLst>
              <a:path w="48594" h="7863" extrusionOk="0">
                <a:moveTo>
                  <a:pt x="31211" y="0"/>
                </a:moveTo>
                <a:cubicBezTo>
                  <a:pt x="30961" y="0"/>
                  <a:pt x="30710" y="4"/>
                  <a:pt x="30457" y="13"/>
                </a:cubicBezTo>
                <a:cubicBezTo>
                  <a:pt x="28280" y="84"/>
                  <a:pt x="26166" y="539"/>
                  <a:pt x="24052" y="1012"/>
                </a:cubicBezTo>
                <a:cubicBezTo>
                  <a:pt x="16157" y="2778"/>
                  <a:pt x="8368" y="4964"/>
                  <a:pt x="696" y="7533"/>
                </a:cubicBezTo>
                <a:cubicBezTo>
                  <a:pt x="447" y="7613"/>
                  <a:pt x="197" y="7676"/>
                  <a:pt x="1" y="7863"/>
                </a:cubicBezTo>
                <a:lnTo>
                  <a:pt x="464" y="7836"/>
                </a:lnTo>
                <a:cubicBezTo>
                  <a:pt x="625" y="7738"/>
                  <a:pt x="812" y="7827"/>
                  <a:pt x="964" y="7729"/>
                </a:cubicBezTo>
                <a:cubicBezTo>
                  <a:pt x="1098" y="7711"/>
                  <a:pt x="1232" y="7702"/>
                  <a:pt x="1365" y="7685"/>
                </a:cubicBezTo>
                <a:cubicBezTo>
                  <a:pt x="5157" y="7051"/>
                  <a:pt x="8975" y="6561"/>
                  <a:pt x="12793" y="6132"/>
                </a:cubicBezTo>
                <a:cubicBezTo>
                  <a:pt x="16112" y="5767"/>
                  <a:pt x="19439" y="5472"/>
                  <a:pt x="22776" y="5240"/>
                </a:cubicBezTo>
                <a:cubicBezTo>
                  <a:pt x="27522" y="4901"/>
                  <a:pt x="32277" y="4687"/>
                  <a:pt x="37032" y="4687"/>
                </a:cubicBezTo>
                <a:cubicBezTo>
                  <a:pt x="41037" y="4687"/>
                  <a:pt x="44811" y="5615"/>
                  <a:pt x="48317" y="7586"/>
                </a:cubicBezTo>
                <a:cubicBezTo>
                  <a:pt x="48593" y="7310"/>
                  <a:pt x="48263" y="7221"/>
                  <a:pt x="48147" y="7114"/>
                </a:cubicBezTo>
                <a:cubicBezTo>
                  <a:pt x="46881" y="5945"/>
                  <a:pt x="45534" y="4901"/>
                  <a:pt x="44097" y="3965"/>
                </a:cubicBezTo>
                <a:cubicBezTo>
                  <a:pt x="40151" y="1416"/>
                  <a:pt x="35884" y="0"/>
                  <a:pt x="312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33"/>
          <p:cNvGrpSpPr/>
          <p:nvPr/>
        </p:nvGrpSpPr>
        <p:grpSpPr>
          <a:xfrm>
            <a:off x="7545963" y="4067752"/>
            <a:ext cx="884931" cy="536356"/>
            <a:chOff x="7867315" y="323427"/>
            <a:chExt cx="884931" cy="536356"/>
          </a:xfrm>
        </p:grpSpPr>
        <p:grpSp>
          <p:nvGrpSpPr>
            <p:cNvPr id="1255" name="Google Shape;1255;p33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256" name="Google Shape;1256;p33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3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3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3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3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2" name="Google Shape;1272;p33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273" name="Google Shape;1273;p33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3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9" name="Google Shape;1289;p33"/>
          <p:cNvSpPr/>
          <p:nvPr/>
        </p:nvSpPr>
        <p:spPr>
          <a:xfrm>
            <a:off x="6417028" y="399675"/>
            <a:ext cx="279600" cy="279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3"/>
          <p:cNvSpPr/>
          <p:nvPr/>
        </p:nvSpPr>
        <p:spPr>
          <a:xfrm>
            <a:off x="5470025" y="4227225"/>
            <a:ext cx="377100" cy="377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33"/>
          <p:cNvGrpSpPr/>
          <p:nvPr/>
        </p:nvGrpSpPr>
        <p:grpSpPr>
          <a:xfrm rot="-3600263">
            <a:off x="4310430" y="3392718"/>
            <a:ext cx="350072" cy="697952"/>
            <a:chOff x="6299050" y="981775"/>
            <a:chExt cx="582600" cy="1161550"/>
          </a:xfrm>
        </p:grpSpPr>
        <p:sp>
          <p:nvSpPr>
            <p:cNvPr id="1292" name="Google Shape;1292;p33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33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3"/>
          <p:cNvSpPr/>
          <p:nvPr/>
        </p:nvSpPr>
        <p:spPr>
          <a:xfrm>
            <a:off x="8767310" y="2160916"/>
            <a:ext cx="206001" cy="996600"/>
          </a:xfrm>
          <a:custGeom>
            <a:avLst/>
            <a:gdLst/>
            <a:ahLst/>
            <a:cxnLst/>
            <a:rect l="l" t="t" r="r" b="b"/>
            <a:pathLst>
              <a:path w="6432" h="31117" extrusionOk="0">
                <a:moveTo>
                  <a:pt x="98" y="0"/>
                </a:moveTo>
                <a:cubicBezTo>
                  <a:pt x="89" y="18"/>
                  <a:pt x="71" y="72"/>
                  <a:pt x="71" y="72"/>
                </a:cubicBezTo>
                <a:cubicBezTo>
                  <a:pt x="153" y="101"/>
                  <a:pt x="0" y="149"/>
                  <a:pt x="8" y="149"/>
                </a:cubicBezTo>
                <a:cubicBezTo>
                  <a:pt x="9" y="149"/>
                  <a:pt x="18" y="147"/>
                  <a:pt x="36" y="143"/>
                </a:cubicBezTo>
                <a:cubicBezTo>
                  <a:pt x="865" y="4122"/>
                  <a:pt x="1525" y="8127"/>
                  <a:pt x="2016" y="12159"/>
                </a:cubicBezTo>
                <a:cubicBezTo>
                  <a:pt x="2533" y="16352"/>
                  <a:pt x="2872" y="20563"/>
                  <a:pt x="3069" y="24783"/>
                </a:cubicBezTo>
                <a:cubicBezTo>
                  <a:pt x="3167" y="26888"/>
                  <a:pt x="3211" y="29002"/>
                  <a:pt x="3274" y="31117"/>
                </a:cubicBezTo>
                <a:cubicBezTo>
                  <a:pt x="3488" y="30992"/>
                  <a:pt x="3622" y="30787"/>
                  <a:pt x="3765" y="30599"/>
                </a:cubicBezTo>
                <a:cubicBezTo>
                  <a:pt x="5781" y="27860"/>
                  <a:pt x="6432" y="24783"/>
                  <a:pt x="5888" y="21482"/>
                </a:cubicBezTo>
                <a:cubicBezTo>
                  <a:pt x="5272" y="17762"/>
                  <a:pt x="4327" y="14113"/>
                  <a:pt x="3363" y="10473"/>
                </a:cubicBezTo>
                <a:cubicBezTo>
                  <a:pt x="2489" y="7146"/>
                  <a:pt x="1508" y="3845"/>
                  <a:pt x="401" y="589"/>
                </a:cubicBezTo>
                <a:cubicBezTo>
                  <a:pt x="330" y="375"/>
                  <a:pt x="321" y="134"/>
                  <a:pt x="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3"/>
          <p:cNvSpPr/>
          <p:nvPr/>
        </p:nvSpPr>
        <p:spPr>
          <a:xfrm>
            <a:off x="8763563" y="2139746"/>
            <a:ext cx="5188" cy="9768"/>
          </a:xfrm>
          <a:custGeom>
            <a:avLst/>
            <a:gdLst/>
            <a:ahLst/>
            <a:cxnLst/>
            <a:rect l="l" t="t" r="r" b="b"/>
            <a:pathLst>
              <a:path w="162" h="305" extrusionOk="0">
                <a:moveTo>
                  <a:pt x="1" y="1"/>
                </a:moveTo>
                <a:lnTo>
                  <a:pt x="1" y="1"/>
                </a:lnTo>
                <a:cubicBezTo>
                  <a:pt x="10" y="99"/>
                  <a:pt x="19" y="197"/>
                  <a:pt x="28" y="304"/>
                </a:cubicBezTo>
                <a:cubicBezTo>
                  <a:pt x="161" y="188"/>
                  <a:pt x="63" y="99"/>
                  <a:pt x="1" y="1"/>
                </a:cubicBezTo>
                <a:close/>
              </a:path>
            </a:pathLst>
          </a:custGeom>
          <a:solidFill>
            <a:srgbClr val="6D33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3"/>
          <p:cNvSpPr/>
          <p:nvPr/>
        </p:nvSpPr>
        <p:spPr>
          <a:xfrm>
            <a:off x="4914369" y="2170620"/>
            <a:ext cx="8615" cy="118598"/>
          </a:xfrm>
          <a:custGeom>
            <a:avLst/>
            <a:gdLst/>
            <a:ahLst/>
            <a:cxnLst/>
            <a:rect l="l" t="t" r="r" b="b"/>
            <a:pathLst>
              <a:path w="269" h="3703" extrusionOk="0">
                <a:moveTo>
                  <a:pt x="99" y="0"/>
                </a:moveTo>
                <a:cubicBezTo>
                  <a:pt x="45" y="1232"/>
                  <a:pt x="1" y="2472"/>
                  <a:pt x="206" y="3703"/>
                </a:cubicBezTo>
                <a:cubicBezTo>
                  <a:pt x="268" y="2463"/>
                  <a:pt x="268" y="1232"/>
                  <a:pt x="99" y="0"/>
                </a:cubicBezTo>
                <a:close/>
              </a:path>
            </a:pathLst>
          </a:custGeom>
          <a:solidFill>
            <a:srgbClr val="C4B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3"/>
          <p:cNvSpPr/>
          <p:nvPr/>
        </p:nvSpPr>
        <p:spPr>
          <a:xfrm>
            <a:off x="6633830" y="1111087"/>
            <a:ext cx="16014" cy="5253"/>
          </a:xfrm>
          <a:custGeom>
            <a:avLst/>
            <a:gdLst/>
            <a:ahLst/>
            <a:cxnLst/>
            <a:rect l="l" t="t" r="r" b="b"/>
            <a:pathLst>
              <a:path w="500" h="164" extrusionOk="0">
                <a:moveTo>
                  <a:pt x="329" y="0"/>
                </a:moveTo>
                <a:cubicBezTo>
                  <a:pt x="211" y="0"/>
                  <a:pt x="104" y="46"/>
                  <a:pt x="0" y="137"/>
                </a:cubicBezTo>
                <a:cubicBezTo>
                  <a:pt x="57" y="155"/>
                  <a:pt x="111" y="164"/>
                  <a:pt x="162" y="164"/>
                </a:cubicBezTo>
                <a:cubicBezTo>
                  <a:pt x="288" y="164"/>
                  <a:pt x="398" y="113"/>
                  <a:pt x="500" y="30"/>
                </a:cubicBezTo>
                <a:cubicBezTo>
                  <a:pt x="440" y="10"/>
                  <a:pt x="383" y="0"/>
                  <a:pt x="329" y="0"/>
                </a:cubicBezTo>
                <a:close/>
              </a:path>
            </a:pathLst>
          </a:custGeom>
          <a:solidFill>
            <a:srgbClr val="C4B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3"/>
          <p:cNvSpPr txBox="1">
            <a:spLocks noGrp="1"/>
          </p:cNvSpPr>
          <p:nvPr>
            <p:ph type="title"/>
          </p:nvPr>
        </p:nvSpPr>
        <p:spPr>
          <a:xfrm>
            <a:off x="917133" y="1328820"/>
            <a:ext cx="2889833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302" name="Google Shape;1302;p33"/>
          <p:cNvSpPr txBox="1">
            <a:spLocks noGrp="1"/>
          </p:cNvSpPr>
          <p:nvPr>
            <p:ph type="subTitle" idx="1"/>
          </p:nvPr>
        </p:nvSpPr>
        <p:spPr>
          <a:xfrm>
            <a:off x="552668" y="2252495"/>
            <a:ext cx="3618764" cy="2159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was somewhat dissapointed again with my testing results but I came to realize book reviews are very subjective and some people will love a book and only give it a 4 because its not “perfect”. The class weight was also so incredibly squed that even when balancing, it wouldn’t be perfect. After some generic testing, I found the model to do a </a:t>
            </a:r>
            <a:r>
              <a:rPr lang="en"/>
              <a:t>good job.</a:t>
            </a:r>
            <a:endParaRPr dirty="0"/>
          </a:p>
        </p:txBody>
      </p:sp>
      <p:grpSp>
        <p:nvGrpSpPr>
          <p:cNvPr id="1303" name="Google Shape;1303;p33"/>
          <p:cNvGrpSpPr/>
          <p:nvPr/>
        </p:nvGrpSpPr>
        <p:grpSpPr>
          <a:xfrm>
            <a:off x="4214808" y="539457"/>
            <a:ext cx="541307" cy="540920"/>
            <a:chOff x="3285550" y="1349075"/>
            <a:chExt cx="496475" cy="496075"/>
          </a:xfrm>
        </p:grpSpPr>
        <p:sp>
          <p:nvSpPr>
            <p:cNvPr id="1304" name="Google Shape;1304;p33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0"/>
          <p:cNvSpPr txBox="1">
            <a:spLocks noGrp="1"/>
          </p:cNvSpPr>
          <p:nvPr>
            <p:ph type="title"/>
          </p:nvPr>
        </p:nvSpPr>
        <p:spPr>
          <a:xfrm>
            <a:off x="720000" y="880872"/>
            <a:ext cx="27987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996" name="Google Shape;1996;p50"/>
          <p:cNvSpPr txBox="1">
            <a:spLocks noGrp="1"/>
          </p:cNvSpPr>
          <p:nvPr>
            <p:ph type="subTitle" idx="2"/>
          </p:nvPr>
        </p:nvSpPr>
        <p:spPr>
          <a:xfrm>
            <a:off x="720000" y="2430418"/>
            <a:ext cx="2715900" cy="1008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Do you have any questions?</a:t>
            </a:r>
            <a:endParaRPr sz="2800" dirty="0"/>
          </a:p>
        </p:txBody>
      </p:sp>
      <p:pic>
        <p:nvPicPr>
          <p:cNvPr id="1997" name="Google Shape;1997;p50"/>
          <p:cNvPicPr preferRelativeResize="0"/>
          <p:nvPr/>
        </p:nvPicPr>
        <p:blipFill rotWithShape="1">
          <a:blip r:embed="rId3">
            <a:alphaModFix/>
          </a:blip>
          <a:srcRect t="13230" b="13223"/>
          <a:stretch/>
        </p:blipFill>
        <p:spPr>
          <a:xfrm flipH="1">
            <a:off x="4579240" y="981275"/>
            <a:ext cx="3783024" cy="2782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7" name="Google Shape;2007;p50"/>
          <p:cNvGrpSpPr/>
          <p:nvPr/>
        </p:nvGrpSpPr>
        <p:grpSpPr>
          <a:xfrm flipH="1">
            <a:off x="4263989" y="473158"/>
            <a:ext cx="4166912" cy="4197203"/>
            <a:chOff x="240575" y="854375"/>
            <a:chExt cx="3985950" cy="4014925"/>
          </a:xfrm>
        </p:grpSpPr>
        <p:sp>
          <p:nvSpPr>
            <p:cNvPr id="2008" name="Google Shape;2008;p50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0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2" name="Google Shape;2012;p50"/>
          <p:cNvSpPr/>
          <p:nvPr/>
        </p:nvSpPr>
        <p:spPr>
          <a:xfrm flipH="1">
            <a:off x="5405799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3" name="Google Shape;2013;p50"/>
          <p:cNvGrpSpPr/>
          <p:nvPr/>
        </p:nvGrpSpPr>
        <p:grpSpPr>
          <a:xfrm flipH="1">
            <a:off x="4214894" y="698736"/>
            <a:ext cx="714229" cy="713653"/>
            <a:chOff x="3285550" y="1349075"/>
            <a:chExt cx="496475" cy="496075"/>
          </a:xfrm>
        </p:grpSpPr>
        <p:sp>
          <p:nvSpPr>
            <p:cNvPr id="2014" name="Google Shape;2014;p50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50"/>
          <p:cNvGrpSpPr/>
          <p:nvPr/>
        </p:nvGrpSpPr>
        <p:grpSpPr>
          <a:xfrm flipH="1">
            <a:off x="6839822" y="4283659"/>
            <a:ext cx="603243" cy="231587"/>
            <a:chOff x="2210725" y="4040600"/>
            <a:chExt cx="842400" cy="323400"/>
          </a:xfrm>
        </p:grpSpPr>
        <p:sp>
          <p:nvSpPr>
            <p:cNvPr id="2031" name="Google Shape;2031;p50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5" name="Google Shape;2035;p50"/>
          <p:cNvSpPr/>
          <p:nvPr/>
        </p:nvSpPr>
        <p:spPr>
          <a:xfrm flipH="1">
            <a:off x="3773374" y="24559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B08F5-34C7-C39F-7903-9638C928BCF7}"/>
              </a:ext>
            </a:extLst>
          </p:cNvPr>
          <p:cNvSpPr/>
          <p:nvPr/>
        </p:nvSpPr>
        <p:spPr>
          <a:xfrm>
            <a:off x="525439" y="3343701"/>
            <a:ext cx="3443362" cy="1084998"/>
          </a:xfrm>
          <a:prstGeom prst="rect">
            <a:avLst/>
          </a:prstGeom>
          <a:solidFill>
            <a:srgbClr val="C2A87C"/>
          </a:solidFill>
          <a:ln>
            <a:solidFill>
              <a:srgbClr val="C2A8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316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Bebas Neue</vt:lpstr>
      <vt:lpstr>Assistant</vt:lpstr>
      <vt:lpstr>Arial</vt:lpstr>
      <vt:lpstr>Anton</vt:lpstr>
      <vt:lpstr>Public Libraries Thesis Defense by Slidesgo</vt:lpstr>
      <vt:lpstr>Book Review Rating Prediction</vt:lpstr>
      <vt:lpstr>INTRODUCTION</vt:lpstr>
      <vt:lpstr>TIMELINE OF A 54-NOVEL SERIES</vt:lpstr>
      <vt:lpstr>WEB SCRAPING USING BEAUTIFUL SOUP</vt:lpstr>
      <vt:lpstr>1,952</vt:lpstr>
      <vt:lpstr>PREPROCESSING</vt:lpstr>
      <vt:lpstr>MODEL &amp; RESULTS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Review Rating Prediction</dc:title>
  <dc:creator>Thomas</dc:creator>
  <cp:lastModifiedBy>Thomas</cp:lastModifiedBy>
  <cp:revision>3</cp:revision>
  <dcterms:modified xsi:type="dcterms:W3CDTF">2023-12-05T23:59:20Z</dcterms:modified>
</cp:coreProperties>
</file>