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76" r:id="rId3"/>
    <p:sldId id="268" r:id="rId4"/>
    <p:sldId id="274" r:id="rId5"/>
    <p:sldId id="275" r:id="rId6"/>
    <p:sldId id="27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3838"/>
    <a:srgbClr val="D9D9D9"/>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103" d="100"/>
          <a:sy n="103" d="100"/>
        </p:scale>
        <p:origin x="132"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E6F92E7-C3BD-47F2-BDEF-372BA70DA152}"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FB4CE5-84A8-487D-AF64-4ADCDC1421EB}" type="slidenum">
              <a:rPr lang="en-US" smtClean="0"/>
              <a:t>‹#›</a:t>
            </a:fld>
            <a:endParaRPr lang="en-US"/>
          </a:p>
        </p:txBody>
      </p:sp>
    </p:spTree>
    <p:extLst>
      <p:ext uri="{BB962C8B-B14F-4D97-AF65-F5344CB8AC3E}">
        <p14:creationId xmlns:p14="http://schemas.microsoft.com/office/powerpoint/2010/main" val="1650478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6F92E7-C3BD-47F2-BDEF-372BA70DA152}"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FB4CE5-84A8-487D-AF64-4ADCDC1421EB}" type="slidenum">
              <a:rPr lang="en-US" smtClean="0"/>
              <a:t>‹#›</a:t>
            </a:fld>
            <a:endParaRPr lang="en-US"/>
          </a:p>
        </p:txBody>
      </p:sp>
    </p:spTree>
    <p:extLst>
      <p:ext uri="{BB962C8B-B14F-4D97-AF65-F5344CB8AC3E}">
        <p14:creationId xmlns:p14="http://schemas.microsoft.com/office/powerpoint/2010/main" val="3052073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6F92E7-C3BD-47F2-BDEF-372BA70DA152}"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FB4CE5-84A8-487D-AF64-4ADCDC1421EB}" type="slidenum">
              <a:rPr lang="en-US" smtClean="0"/>
              <a:t>‹#›</a:t>
            </a:fld>
            <a:endParaRPr lang="en-US"/>
          </a:p>
        </p:txBody>
      </p:sp>
    </p:spTree>
    <p:extLst>
      <p:ext uri="{BB962C8B-B14F-4D97-AF65-F5344CB8AC3E}">
        <p14:creationId xmlns:p14="http://schemas.microsoft.com/office/powerpoint/2010/main" val="1327754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6F92E7-C3BD-47F2-BDEF-372BA70DA152}"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FB4CE5-84A8-487D-AF64-4ADCDC1421EB}" type="slidenum">
              <a:rPr lang="en-US" smtClean="0"/>
              <a:t>‹#›</a:t>
            </a:fld>
            <a:endParaRPr lang="en-US"/>
          </a:p>
        </p:txBody>
      </p:sp>
    </p:spTree>
    <p:extLst>
      <p:ext uri="{BB962C8B-B14F-4D97-AF65-F5344CB8AC3E}">
        <p14:creationId xmlns:p14="http://schemas.microsoft.com/office/powerpoint/2010/main" val="2600301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E6F92E7-C3BD-47F2-BDEF-372BA70DA152}"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FB4CE5-84A8-487D-AF64-4ADCDC1421EB}" type="slidenum">
              <a:rPr lang="en-US" smtClean="0"/>
              <a:t>‹#›</a:t>
            </a:fld>
            <a:endParaRPr lang="en-US"/>
          </a:p>
        </p:txBody>
      </p:sp>
    </p:spTree>
    <p:extLst>
      <p:ext uri="{BB962C8B-B14F-4D97-AF65-F5344CB8AC3E}">
        <p14:creationId xmlns:p14="http://schemas.microsoft.com/office/powerpoint/2010/main" val="112180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E6F92E7-C3BD-47F2-BDEF-372BA70DA152}" type="datetimeFigureOut">
              <a:rPr lang="en-US" smtClean="0"/>
              <a:t>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FB4CE5-84A8-487D-AF64-4ADCDC1421EB}" type="slidenum">
              <a:rPr lang="en-US" smtClean="0"/>
              <a:t>‹#›</a:t>
            </a:fld>
            <a:endParaRPr lang="en-US"/>
          </a:p>
        </p:txBody>
      </p:sp>
    </p:spTree>
    <p:extLst>
      <p:ext uri="{BB962C8B-B14F-4D97-AF65-F5344CB8AC3E}">
        <p14:creationId xmlns:p14="http://schemas.microsoft.com/office/powerpoint/2010/main" val="1451575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6F92E7-C3BD-47F2-BDEF-372BA70DA152}" type="datetimeFigureOut">
              <a:rPr lang="en-US" smtClean="0"/>
              <a:t>11/3/2024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FB4CE5-84A8-487D-AF64-4ADCDC1421EB}" type="slidenum">
              <a:rPr lang="en-US" smtClean="0"/>
              <a:t>‹#›</a:t>
            </a:fld>
            <a:endParaRPr lang="en-US"/>
          </a:p>
        </p:txBody>
      </p:sp>
    </p:spTree>
    <p:extLst>
      <p:ext uri="{BB962C8B-B14F-4D97-AF65-F5344CB8AC3E}">
        <p14:creationId xmlns:p14="http://schemas.microsoft.com/office/powerpoint/2010/main" val="4208097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E6F92E7-C3BD-47F2-BDEF-372BA70DA152}" type="datetimeFigureOut">
              <a:rPr lang="en-US" smtClean="0"/>
              <a:t>11/3/2024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FB4CE5-84A8-487D-AF64-4ADCDC1421EB}" type="slidenum">
              <a:rPr lang="en-US" smtClean="0"/>
              <a:t>‹#›</a:t>
            </a:fld>
            <a:endParaRPr lang="en-US"/>
          </a:p>
        </p:txBody>
      </p:sp>
    </p:spTree>
    <p:extLst>
      <p:ext uri="{BB962C8B-B14F-4D97-AF65-F5344CB8AC3E}">
        <p14:creationId xmlns:p14="http://schemas.microsoft.com/office/powerpoint/2010/main" val="2755924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6F92E7-C3BD-47F2-BDEF-372BA70DA152}" type="datetimeFigureOut">
              <a:rPr lang="en-US" smtClean="0"/>
              <a:t>11/3/2024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FB4CE5-84A8-487D-AF64-4ADCDC1421EB}" type="slidenum">
              <a:rPr lang="en-US" smtClean="0"/>
              <a:t>‹#›</a:t>
            </a:fld>
            <a:endParaRPr lang="en-US"/>
          </a:p>
        </p:txBody>
      </p:sp>
    </p:spTree>
    <p:extLst>
      <p:ext uri="{BB962C8B-B14F-4D97-AF65-F5344CB8AC3E}">
        <p14:creationId xmlns:p14="http://schemas.microsoft.com/office/powerpoint/2010/main" val="457753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E6F92E7-C3BD-47F2-BDEF-372BA70DA152}" type="datetimeFigureOut">
              <a:rPr lang="en-US" smtClean="0"/>
              <a:t>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FB4CE5-84A8-487D-AF64-4ADCDC1421EB}" type="slidenum">
              <a:rPr lang="en-US" smtClean="0"/>
              <a:t>‹#›</a:t>
            </a:fld>
            <a:endParaRPr lang="en-US"/>
          </a:p>
        </p:txBody>
      </p:sp>
    </p:spTree>
    <p:extLst>
      <p:ext uri="{BB962C8B-B14F-4D97-AF65-F5344CB8AC3E}">
        <p14:creationId xmlns:p14="http://schemas.microsoft.com/office/powerpoint/2010/main" val="66085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E6F92E7-C3BD-47F2-BDEF-372BA70DA152}" type="datetimeFigureOut">
              <a:rPr lang="en-US" smtClean="0"/>
              <a:t>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FB4CE5-84A8-487D-AF64-4ADCDC1421EB}" type="slidenum">
              <a:rPr lang="en-US" smtClean="0"/>
              <a:t>‹#›</a:t>
            </a:fld>
            <a:endParaRPr lang="en-US"/>
          </a:p>
        </p:txBody>
      </p:sp>
    </p:spTree>
    <p:extLst>
      <p:ext uri="{BB962C8B-B14F-4D97-AF65-F5344CB8AC3E}">
        <p14:creationId xmlns:p14="http://schemas.microsoft.com/office/powerpoint/2010/main" val="2884441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6F92E7-C3BD-47F2-BDEF-372BA70DA152}" type="datetimeFigureOut">
              <a:rPr lang="en-US" smtClean="0"/>
              <a:t>11/3/2024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FB4CE5-84A8-487D-AF64-4ADCDC1421EB}" type="slidenum">
              <a:rPr lang="en-US" smtClean="0"/>
              <a:t>‹#›</a:t>
            </a:fld>
            <a:endParaRPr lang="en-US"/>
          </a:p>
        </p:txBody>
      </p:sp>
    </p:spTree>
    <p:extLst>
      <p:ext uri="{BB962C8B-B14F-4D97-AF65-F5344CB8AC3E}">
        <p14:creationId xmlns:p14="http://schemas.microsoft.com/office/powerpoint/2010/main" val="15253077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67E5F9-C9C3-0F73-B5A3-26E3D7F30D41}"/>
              </a:ext>
            </a:extLst>
          </p:cNvPr>
          <p:cNvSpPr txBox="1"/>
          <p:nvPr/>
        </p:nvSpPr>
        <p:spPr>
          <a:xfrm>
            <a:off x="4716099" y="654910"/>
            <a:ext cx="2409941" cy="338554"/>
          </a:xfrm>
          <a:prstGeom prst="rect">
            <a:avLst/>
          </a:prstGeom>
          <a:noFill/>
        </p:spPr>
        <p:txBody>
          <a:bodyPr wrap="square" rtlCol="0">
            <a:spAutoFit/>
          </a:bodyPr>
          <a:lstStyle/>
          <a:p>
            <a:r>
              <a:rPr lang="en-US" sz="1600" b="1" dirty="0"/>
              <a:t>F1 Dashboard Project</a:t>
            </a:r>
          </a:p>
        </p:txBody>
      </p:sp>
      <p:sp>
        <p:nvSpPr>
          <p:cNvPr id="3" name="Rectangle 2">
            <a:extLst>
              <a:ext uri="{FF2B5EF4-FFF2-40B4-BE49-F238E27FC236}">
                <a16:creationId xmlns:a16="http://schemas.microsoft.com/office/drawing/2014/main" id="{F321A3FF-453B-FC77-F78A-BD5EA3A3B53A}"/>
              </a:ext>
            </a:extLst>
          </p:cNvPr>
          <p:cNvSpPr/>
          <p:nvPr/>
        </p:nvSpPr>
        <p:spPr>
          <a:xfrm>
            <a:off x="880561" y="581114"/>
            <a:ext cx="9719015" cy="58026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Rounded Rectangle 68">
            <a:extLst>
              <a:ext uri="{FF2B5EF4-FFF2-40B4-BE49-F238E27FC236}">
                <a16:creationId xmlns:a16="http://schemas.microsoft.com/office/drawing/2014/main" id="{EF2B1CAD-5224-5EC0-71CF-FFC5657647D1}"/>
              </a:ext>
            </a:extLst>
          </p:cNvPr>
          <p:cNvSpPr/>
          <p:nvPr/>
        </p:nvSpPr>
        <p:spPr>
          <a:xfrm>
            <a:off x="9689149" y="-541097"/>
            <a:ext cx="816171" cy="336318"/>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2409828-51CB-98B8-F97E-86EC460A70DF}"/>
              </a:ext>
            </a:extLst>
          </p:cNvPr>
          <p:cNvSpPr txBox="1"/>
          <p:nvPr/>
        </p:nvSpPr>
        <p:spPr>
          <a:xfrm>
            <a:off x="9714686" y="-530341"/>
            <a:ext cx="567784" cy="276999"/>
          </a:xfrm>
          <a:prstGeom prst="rect">
            <a:avLst/>
          </a:prstGeom>
          <a:noFill/>
        </p:spPr>
        <p:txBody>
          <a:bodyPr wrap="none" rtlCol="0">
            <a:spAutoFit/>
          </a:bodyPr>
          <a:lstStyle/>
          <a:p>
            <a:r>
              <a:rPr lang="en-US" sz="1200" b="1" dirty="0"/>
              <a:t>Home</a:t>
            </a:r>
          </a:p>
        </p:txBody>
      </p:sp>
      <p:sp>
        <p:nvSpPr>
          <p:cNvPr id="6" name="Rectangle 5">
            <a:extLst>
              <a:ext uri="{FF2B5EF4-FFF2-40B4-BE49-F238E27FC236}">
                <a16:creationId xmlns:a16="http://schemas.microsoft.com/office/drawing/2014/main" id="{8EA5AC3D-56BE-A2B6-B0D4-06D838CA3267}"/>
              </a:ext>
            </a:extLst>
          </p:cNvPr>
          <p:cNvSpPr/>
          <p:nvPr/>
        </p:nvSpPr>
        <p:spPr>
          <a:xfrm>
            <a:off x="3836894" y="1375874"/>
            <a:ext cx="6643152" cy="39661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C3BD87DC-378B-6DEB-D49C-6D682070663F}"/>
              </a:ext>
            </a:extLst>
          </p:cNvPr>
          <p:cNvSpPr/>
          <p:nvPr/>
        </p:nvSpPr>
        <p:spPr>
          <a:xfrm>
            <a:off x="880562" y="1241881"/>
            <a:ext cx="9719014" cy="424024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TextBox 12">
            <a:extLst>
              <a:ext uri="{FF2B5EF4-FFF2-40B4-BE49-F238E27FC236}">
                <a16:creationId xmlns:a16="http://schemas.microsoft.com/office/drawing/2014/main" id="{FB59521A-5539-DCB3-8C31-8B2115F09271}"/>
              </a:ext>
            </a:extLst>
          </p:cNvPr>
          <p:cNvSpPr txBox="1"/>
          <p:nvPr/>
        </p:nvSpPr>
        <p:spPr>
          <a:xfrm>
            <a:off x="7293709" y="3094944"/>
            <a:ext cx="2704869" cy="600164"/>
          </a:xfrm>
          <a:prstGeom prst="rect">
            <a:avLst/>
          </a:prstGeom>
          <a:noFill/>
        </p:spPr>
        <p:txBody>
          <a:bodyPr wrap="square" rtlCol="0">
            <a:spAutoFit/>
          </a:bodyPr>
          <a:lstStyle/>
          <a:p>
            <a:r>
              <a:rPr lang="en-US" sz="1100" i="1" dirty="0"/>
              <a:t>Some type of relevant photo or image: could be a race car, a race circuit, a squirrel, whatever, it’s up to you.</a:t>
            </a:r>
          </a:p>
        </p:txBody>
      </p:sp>
      <p:sp>
        <p:nvSpPr>
          <p:cNvPr id="14" name="TextBox 13">
            <a:extLst>
              <a:ext uri="{FF2B5EF4-FFF2-40B4-BE49-F238E27FC236}">
                <a16:creationId xmlns:a16="http://schemas.microsoft.com/office/drawing/2014/main" id="{1A3445CF-9BAA-D2C5-C7E5-A04E75E11317}"/>
              </a:ext>
            </a:extLst>
          </p:cNvPr>
          <p:cNvSpPr txBox="1"/>
          <p:nvPr/>
        </p:nvSpPr>
        <p:spPr>
          <a:xfrm>
            <a:off x="994950" y="1375873"/>
            <a:ext cx="2704869" cy="1015663"/>
          </a:xfrm>
          <a:prstGeom prst="rect">
            <a:avLst/>
          </a:prstGeom>
          <a:noFill/>
        </p:spPr>
        <p:txBody>
          <a:bodyPr wrap="square" rtlCol="0">
            <a:spAutoFit/>
          </a:bodyPr>
          <a:lstStyle/>
          <a:p>
            <a:r>
              <a:rPr lang="en-US" sz="1200" dirty="0"/>
              <a:t>Provide a brief description, styled nicely, about what this site is about, what technologies you are using, the group member names, and the URL for the </a:t>
            </a:r>
            <a:r>
              <a:rPr lang="en-US" sz="1200" dirty="0" err="1"/>
              <a:t>github</a:t>
            </a:r>
            <a:r>
              <a:rPr lang="en-US" sz="1200" dirty="0"/>
              <a:t> repo. </a:t>
            </a:r>
          </a:p>
        </p:txBody>
      </p:sp>
      <p:sp>
        <p:nvSpPr>
          <p:cNvPr id="15" name="TextBox 14">
            <a:extLst>
              <a:ext uri="{FF2B5EF4-FFF2-40B4-BE49-F238E27FC236}">
                <a16:creationId xmlns:a16="http://schemas.microsoft.com/office/drawing/2014/main" id="{6C4CE1DB-0DE1-1057-E72A-3F5E132CB17B}"/>
              </a:ext>
            </a:extLst>
          </p:cNvPr>
          <p:cNvSpPr txBox="1"/>
          <p:nvPr/>
        </p:nvSpPr>
        <p:spPr>
          <a:xfrm>
            <a:off x="8948360" y="-1063289"/>
            <a:ext cx="1439210" cy="261610"/>
          </a:xfrm>
          <a:prstGeom prst="rect">
            <a:avLst/>
          </a:prstGeom>
          <a:noFill/>
        </p:spPr>
        <p:txBody>
          <a:bodyPr wrap="square" rtlCol="0">
            <a:spAutoFit/>
          </a:bodyPr>
          <a:lstStyle/>
          <a:p>
            <a:r>
              <a:rPr lang="en-US" sz="1100" i="1" dirty="0">
                <a:solidFill>
                  <a:srgbClr val="0070C0"/>
                </a:solidFill>
              </a:rPr>
              <a:t>switch to home page</a:t>
            </a:r>
          </a:p>
        </p:txBody>
      </p:sp>
      <p:sp>
        <p:nvSpPr>
          <p:cNvPr id="16" name="TextBox 15">
            <a:extLst>
              <a:ext uri="{FF2B5EF4-FFF2-40B4-BE49-F238E27FC236}">
                <a16:creationId xmlns:a16="http://schemas.microsoft.com/office/drawing/2014/main" id="{81DAA3F4-5FE3-792E-9274-B3D67D7868D8}"/>
              </a:ext>
            </a:extLst>
          </p:cNvPr>
          <p:cNvSpPr txBox="1"/>
          <p:nvPr/>
        </p:nvSpPr>
        <p:spPr>
          <a:xfrm>
            <a:off x="933020" y="769970"/>
            <a:ext cx="1243540" cy="261610"/>
          </a:xfrm>
          <a:prstGeom prst="rect">
            <a:avLst/>
          </a:prstGeom>
          <a:noFill/>
        </p:spPr>
        <p:txBody>
          <a:bodyPr wrap="square" rtlCol="0">
            <a:spAutoFit/>
          </a:bodyPr>
          <a:lstStyle/>
          <a:p>
            <a:r>
              <a:rPr lang="en-US" sz="1100" i="1" dirty="0">
                <a:solidFill>
                  <a:srgbClr val="0070C0"/>
                </a:solidFill>
              </a:rPr>
              <a:t>Logo</a:t>
            </a:r>
          </a:p>
        </p:txBody>
      </p:sp>
      <p:cxnSp>
        <p:nvCxnSpPr>
          <p:cNvPr id="17" name="Straight Connector 16">
            <a:extLst>
              <a:ext uri="{FF2B5EF4-FFF2-40B4-BE49-F238E27FC236}">
                <a16:creationId xmlns:a16="http://schemas.microsoft.com/office/drawing/2014/main" id="{5E59E70F-6999-7F79-3376-DED4DEEAAF3F}"/>
              </a:ext>
            </a:extLst>
          </p:cNvPr>
          <p:cNvCxnSpPr>
            <a:cxnSpLocks/>
          </p:cNvCxnSpPr>
          <p:nvPr/>
        </p:nvCxnSpPr>
        <p:spPr>
          <a:xfrm>
            <a:off x="10154224" y="-793133"/>
            <a:ext cx="0" cy="275464"/>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1FD77C47-0F8E-B1FB-6DE6-6C29EFD4BE96}"/>
              </a:ext>
            </a:extLst>
          </p:cNvPr>
          <p:cNvSpPr txBox="1"/>
          <p:nvPr/>
        </p:nvSpPr>
        <p:spPr>
          <a:xfrm>
            <a:off x="1711955" y="3395026"/>
            <a:ext cx="1888493" cy="938719"/>
          </a:xfrm>
          <a:prstGeom prst="rect">
            <a:avLst/>
          </a:prstGeom>
          <a:noFill/>
        </p:spPr>
        <p:txBody>
          <a:bodyPr wrap="square" rtlCol="0">
            <a:spAutoFit/>
          </a:bodyPr>
          <a:lstStyle/>
          <a:p>
            <a:r>
              <a:rPr lang="en-US" sz="1100" i="1" dirty="0">
                <a:solidFill>
                  <a:srgbClr val="0070C0"/>
                </a:solidFill>
              </a:rPr>
              <a:t>When user chooses a season, then switch to browse view. This &lt;select&gt; list should contain the following years: 2020, 2021, 2022, 2023</a:t>
            </a:r>
          </a:p>
        </p:txBody>
      </p:sp>
      <p:cxnSp>
        <p:nvCxnSpPr>
          <p:cNvPr id="24" name="Straight Connector 23">
            <a:extLst>
              <a:ext uri="{FF2B5EF4-FFF2-40B4-BE49-F238E27FC236}">
                <a16:creationId xmlns:a16="http://schemas.microsoft.com/office/drawing/2014/main" id="{AFD9A521-E504-7DB3-1D66-4CACD234EEE3}"/>
              </a:ext>
            </a:extLst>
          </p:cNvPr>
          <p:cNvCxnSpPr>
            <a:cxnSpLocks/>
          </p:cNvCxnSpPr>
          <p:nvPr/>
        </p:nvCxnSpPr>
        <p:spPr>
          <a:xfrm flipV="1">
            <a:off x="2352693" y="2979883"/>
            <a:ext cx="0" cy="415143"/>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 name="Rounded Rectangle 68">
            <a:extLst>
              <a:ext uri="{FF2B5EF4-FFF2-40B4-BE49-F238E27FC236}">
                <a16:creationId xmlns:a16="http://schemas.microsoft.com/office/drawing/2014/main" id="{79820577-B15F-FC02-98C5-3DEF560AAD9A}"/>
              </a:ext>
            </a:extLst>
          </p:cNvPr>
          <p:cNvSpPr/>
          <p:nvPr/>
        </p:nvSpPr>
        <p:spPr>
          <a:xfrm>
            <a:off x="10727852" y="-541097"/>
            <a:ext cx="816171" cy="336318"/>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EEDB982C-F326-FBB3-9378-61B03CC3A558}"/>
              </a:ext>
            </a:extLst>
          </p:cNvPr>
          <p:cNvSpPr txBox="1"/>
          <p:nvPr/>
        </p:nvSpPr>
        <p:spPr>
          <a:xfrm>
            <a:off x="10753389" y="-530341"/>
            <a:ext cx="659219" cy="276999"/>
          </a:xfrm>
          <a:prstGeom prst="rect">
            <a:avLst/>
          </a:prstGeom>
          <a:noFill/>
        </p:spPr>
        <p:txBody>
          <a:bodyPr wrap="none" rtlCol="0">
            <a:spAutoFit/>
          </a:bodyPr>
          <a:lstStyle/>
          <a:p>
            <a:r>
              <a:rPr lang="en-US" sz="1200" b="1" dirty="0"/>
              <a:t>Browse</a:t>
            </a:r>
          </a:p>
        </p:txBody>
      </p:sp>
      <p:cxnSp>
        <p:nvCxnSpPr>
          <p:cNvPr id="28" name="Straight Connector 27">
            <a:extLst>
              <a:ext uri="{FF2B5EF4-FFF2-40B4-BE49-F238E27FC236}">
                <a16:creationId xmlns:a16="http://schemas.microsoft.com/office/drawing/2014/main" id="{765778DD-E584-DD08-9EBE-865CF4914157}"/>
              </a:ext>
            </a:extLst>
          </p:cNvPr>
          <p:cNvCxnSpPr>
            <a:cxnSpLocks/>
          </p:cNvCxnSpPr>
          <p:nvPr/>
        </p:nvCxnSpPr>
        <p:spPr>
          <a:xfrm>
            <a:off x="11087749" y="-771621"/>
            <a:ext cx="0" cy="275464"/>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4665118-E8DF-4FAD-E577-AAE278BCBA32}"/>
              </a:ext>
            </a:extLst>
          </p:cNvPr>
          <p:cNvSpPr txBox="1"/>
          <p:nvPr/>
        </p:nvSpPr>
        <p:spPr>
          <a:xfrm>
            <a:off x="10356039" y="-1063289"/>
            <a:ext cx="1439210" cy="261610"/>
          </a:xfrm>
          <a:prstGeom prst="rect">
            <a:avLst/>
          </a:prstGeom>
          <a:noFill/>
        </p:spPr>
        <p:txBody>
          <a:bodyPr wrap="square" rtlCol="0">
            <a:spAutoFit/>
          </a:bodyPr>
          <a:lstStyle/>
          <a:p>
            <a:r>
              <a:rPr lang="en-US" sz="1100" i="1" dirty="0">
                <a:solidFill>
                  <a:srgbClr val="0070C0"/>
                </a:solidFill>
              </a:rPr>
              <a:t>switch to browse view</a:t>
            </a:r>
          </a:p>
        </p:txBody>
      </p:sp>
      <p:sp>
        <p:nvSpPr>
          <p:cNvPr id="25" name="TextBox 24">
            <a:extLst>
              <a:ext uri="{FF2B5EF4-FFF2-40B4-BE49-F238E27FC236}">
                <a16:creationId xmlns:a16="http://schemas.microsoft.com/office/drawing/2014/main" id="{55373800-B2A1-4D96-8129-A25F946AC13B}"/>
              </a:ext>
            </a:extLst>
          </p:cNvPr>
          <p:cNvSpPr txBox="1"/>
          <p:nvPr/>
        </p:nvSpPr>
        <p:spPr>
          <a:xfrm>
            <a:off x="1213165" y="2642929"/>
            <a:ext cx="1389440" cy="276999"/>
          </a:xfrm>
          <a:prstGeom prst="rect">
            <a:avLst/>
          </a:prstGeom>
          <a:noFill/>
        </p:spPr>
        <p:txBody>
          <a:bodyPr wrap="square" rtlCol="0">
            <a:spAutoFit/>
          </a:bodyPr>
          <a:lstStyle/>
          <a:p>
            <a:r>
              <a:rPr lang="en-US" sz="1200" b="1" dirty="0"/>
              <a:t>Season</a:t>
            </a:r>
          </a:p>
        </p:txBody>
      </p:sp>
      <p:sp>
        <p:nvSpPr>
          <p:cNvPr id="30" name="Rectangle 29">
            <a:extLst>
              <a:ext uri="{FF2B5EF4-FFF2-40B4-BE49-F238E27FC236}">
                <a16:creationId xmlns:a16="http://schemas.microsoft.com/office/drawing/2014/main" id="{811B4D7E-5C90-4C09-B1CB-63CED346DBEC}"/>
              </a:ext>
            </a:extLst>
          </p:cNvPr>
          <p:cNvSpPr/>
          <p:nvPr/>
        </p:nvSpPr>
        <p:spPr>
          <a:xfrm>
            <a:off x="1861599" y="2650864"/>
            <a:ext cx="1586275" cy="27699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74FD0589-BC59-4CB5-B497-A63FF8821D2F}"/>
              </a:ext>
            </a:extLst>
          </p:cNvPr>
          <p:cNvSpPr/>
          <p:nvPr/>
        </p:nvSpPr>
        <p:spPr>
          <a:xfrm rot="10800000">
            <a:off x="3204672" y="2722688"/>
            <a:ext cx="145603" cy="133350"/>
          </a:xfrm>
          <a:prstGeom prst="triangl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2" name="TextBox 31">
            <a:extLst>
              <a:ext uri="{FF2B5EF4-FFF2-40B4-BE49-F238E27FC236}">
                <a16:creationId xmlns:a16="http://schemas.microsoft.com/office/drawing/2014/main" id="{52C578E6-B6BF-46C1-A5FC-3EEB0B14591C}"/>
              </a:ext>
            </a:extLst>
          </p:cNvPr>
          <p:cNvSpPr txBox="1"/>
          <p:nvPr/>
        </p:nvSpPr>
        <p:spPr>
          <a:xfrm>
            <a:off x="1879828" y="2644940"/>
            <a:ext cx="1187770" cy="276999"/>
          </a:xfrm>
          <a:prstGeom prst="rect">
            <a:avLst/>
          </a:prstGeom>
          <a:noFill/>
        </p:spPr>
        <p:txBody>
          <a:bodyPr wrap="square" rtlCol="0">
            <a:spAutoFit/>
          </a:bodyPr>
          <a:lstStyle/>
          <a:p>
            <a:r>
              <a:rPr lang="en-US" sz="1200" dirty="0">
                <a:solidFill>
                  <a:schemeClr val="bg2">
                    <a:lumMod val="50000"/>
                  </a:schemeClr>
                </a:solidFill>
              </a:rPr>
              <a:t>Select season</a:t>
            </a:r>
          </a:p>
        </p:txBody>
      </p:sp>
      <p:sp>
        <p:nvSpPr>
          <p:cNvPr id="33" name="TextBox 32">
            <a:extLst>
              <a:ext uri="{FF2B5EF4-FFF2-40B4-BE49-F238E27FC236}">
                <a16:creationId xmlns:a16="http://schemas.microsoft.com/office/drawing/2014/main" id="{4A599517-787C-43DA-9739-AE4319971F77}"/>
              </a:ext>
            </a:extLst>
          </p:cNvPr>
          <p:cNvSpPr txBox="1"/>
          <p:nvPr/>
        </p:nvSpPr>
        <p:spPr>
          <a:xfrm>
            <a:off x="992724" y="4261604"/>
            <a:ext cx="2607724" cy="923330"/>
          </a:xfrm>
          <a:prstGeom prst="rect">
            <a:avLst/>
          </a:prstGeom>
          <a:noFill/>
        </p:spPr>
        <p:txBody>
          <a:bodyPr wrap="square">
            <a:spAutoFit/>
          </a:bodyPr>
          <a:lstStyle/>
          <a:p>
            <a:endParaRPr lang="en-US" sz="1800" i="1" dirty="0">
              <a:solidFill>
                <a:srgbClr val="0070C0"/>
              </a:solidFill>
            </a:endParaRPr>
          </a:p>
          <a:p>
            <a:r>
              <a:rPr lang="en-US" sz="1800" i="1" dirty="0">
                <a:solidFill>
                  <a:srgbClr val="0070C0"/>
                </a:solidFill>
              </a:rPr>
              <a:t>You don’t have to follow this layout!!</a:t>
            </a:r>
          </a:p>
        </p:txBody>
      </p:sp>
    </p:spTree>
    <p:extLst>
      <p:ext uri="{BB962C8B-B14F-4D97-AF65-F5344CB8AC3E}">
        <p14:creationId xmlns:p14="http://schemas.microsoft.com/office/powerpoint/2010/main" val="3821353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FBCD1C7-57AE-4094-AF1E-64E293D5EC26}"/>
              </a:ext>
            </a:extLst>
          </p:cNvPr>
          <p:cNvSpPr/>
          <p:nvPr/>
        </p:nvSpPr>
        <p:spPr>
          <a:xfrm>
            <a:off x="1159426" y="1323147"/>
            <a:ext cx="4744979" cy="5955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B59D44E8-71E0-4C70-9CF6-B1DBB7438ABC}"/>
              </a:ext>
            </a:extLst>
          </p:cNvPr>
          <p:cNvSpPr/>
          <p:nvPr/>
        </p:nvSpPr>
        <p:spPr>
          <a:xfrm>
            <a:off x="880562" y="905069"/>
            <a:ext cx="5100358" cy="321209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TextBox 3">
            <a:extLst>
              <a:ext uri="{FF2B5EF4-FFF2-40B4-BE49-F238E27FC236}">
                <a16:creationId xmlns:a16="http://schemas.microsoft.com/office/drawing/2014/main" id="{823D89F4-742A-4452-B643-1D9A34995574}"/>
              </a:ext>
            </a:extLst>
          </p:cNvPr>
          <p:cNvSpPr txBox="1"/>
          <p:nvPr/>
        </p:nvSpPr>
        <p:spPr>
          <a:xfrm>
            <a:off x="880563" y="980271"/>
            <a:ext cx="882924" cy="261610"/>
          </a:xfrm>
          <a:prstGeom prst="rect">
            <a:avLst/>
          </a:prstGeom>
          <a:noFill/>
        </p:spPr>
        <p:txBody>
          <a:bodyPr wrap="square" rtlCol="0">
            <a:spAutoFit/>
          </a:bodyPr>
          <a:lstStyle/>
          <a:p>
            <a:r>
              <a:rPr lang="en-US" sz="1100" dirty="0">
                <a:latin typeface="Courier New" panose="02070309020205020404" pitchFamily="49" charset="0"/>
                <a:cs typeface="Courier New" panose="02070309020205020404" pitchFamily="49" charset="0"/>
              </a:rPr>
              <a:t>&lt;main&gt;</a:t>
            </a:r>
          </a:p>
        </p:txBody>
      </p:sp>
      <p:sp>
        <p:nvSpPr>
          <p:cNvPr id="5" name="TextBox 4">
            <a:extLst>
              <a:ext uri="{FF2B5EF4-FFF2-40B4-BE49-F238E27FC236}">
                <a16:creationId xmlns:a16="http://schemas.microsoft.com/office/drawing/2014/main" id="{89A588D7-7D3C-445C-8E3D-EC9E290492DF}"/>
              </a:ext>
            </a:extLst>
          </p:cNvPr>
          <p:cNvSpPr txBox="1"/>
          <p:nvPr/>
        </p:nvSpPr>
        <p:spPr>
          <a:xfrm>
            <a:off x="1130431" y="1323147"/>
            <a:ext cx="2002596" cy="261610"/>
          </a:xfrm>
          <a:prstGeom prst="rect">
            <a:avLst/>
          </a:prstGeom>
          <a:noFill/>
        </p:spPr>
        <p:txBody>
          <a:bodyPr wrap="square" rtlCol="0">
            <a:spAutoFit/>
          </a:bodyPr>
          <a:lstStyle/>
          <a:p>
            <a:r>
              <a:rPr lang="en-US" sz="1100" dirty="0">
                <a:latin typeface="Courier New" panose="02070309020205020404" pitchFamily="49" charset="0"/>
                <a:cs typeface="Courier New" panose="02070309020205020404" pitchFamily="49" charset="0"/>
              </a:rPr>
              <a:t>&lt;article id=home&gt;</a:t>
            </a:r>
          </a:p>
        </p:txBody>
      </p:sp>
      <p:sp>
        <p:nvSpPr>
          <p:cNvPr id="6" name="Rectangle 5">
            <a:extLst>
              <a:ext uri="{FF2B5EF4-FFF2-40B4-BE49-F238E27FC236}">
                <a16:creationId xmlns:a16="http://schemas.microsoft.com/office/drawing/2014/main" id="{5A69B9C2-6AF9-4A41-AAA0-B42510510030}"/>
              </a:ext>
            </a:extLst>
          </p:cNvPr>
          <p:cNvSpPr/>
          <p:nvPr/>
        </p:nvSpPr>
        <p:spPr>
          <a:xfrm>
            <a:off x="1159427" y="2007134"/>
            <a:ext cx="4744978" cy="205089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401419AC-ABD5-4F4E-B4A5-7378F62B8162}"/>
              </a:ext>
            </a:extLst>
          </p:cNvPr>
          <p:cNvSpPr txBox="1"/>
          <p:nvPr/>
        </p:nvSpPr>
        <p:spPr>
          <a:xfrm>
            <a:off x="1130431" y="2007134"/>
            <a:ext cx="2002596" cy="261610"/>
          </a:xfrm>
          <a:prstGeom prst="rect">
            <a:avLst/>
          </a:prstGeom>
          <a:noFill/>
        </p:spPr>
        <p:txBody>
          <a:bodyPr wrap="square" rtlCol="0">
            <a:spAutoFit/>
          </a:bodyPr>
          <a:lstStyle/>
          <a:p>
            <a:r>
              <a:rPr lang="en-US" sz="1100" dirty="0">
                <a:latin typeface="Courier New" panose="02070309020205020404" pitchFamily="49" charset="0"/>
                <a:cs typeface="Courier New" panose="02070309020205020404" pitchFamily="49" charset="0"/>
              </a:rPr>
              <a:t>&lt;article id=browse&gt;</a:t>
            </a:r>
          </a:p>
        </p:txBody>
      </p:sp>
      <p:sp>
        <p:nvSpPr>
          <p:cNvPr id="8" name="Rectangle 7">
            <a:extLst>
              <a:ext uri="{FF2B5EF4-FFF2-40B4-BE49-F238E27FC236}">
                <a16:creationId xmlns:a16="http://schemas.microsoft.com/office/drawing/2014/main" id="{D8CEBDA9-10A3-444F-9BEA-F751A2BC9041}"/>
              </a:ext>
            </a:extLst>
          </p:cNvPr>
          <p:cNvSpPr/>
          <p:nvPr/>
        </p:nvSpPr>
        <p:spPr>
          <a:xfrm>
            <a:off x="1467336" y="2494490"/>
            <a:ext cx="4321991" cy="5887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A6B90A57-DFBC-4EFA-ABDF-2652FE85E942}"/>
              </a:ext>
            </a:extLst>
          </p:cNvPr>
          <p:cNvSpPr/>
          <p:nvPr/>
        </p:nvSpPr>
        <p:spPr>
          <a:xfrm>
            <a:off x="1467335" y="3189717"/>
            <a:ext cx="4321991" cy="779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5C08B24A-E1FE-4480-AED2-5F88E70B5570}"/>
              </a:ext>
            </a:extLst>
          </p:cNvPr>
          <p:cNvSpPr txBox="1"/>
          <p:nvPr/>
        </p:nvSpPr>
        <p:spPr>
          <a:xfrm>
            <a:off x="1571893" y="2566546"/>
            <a:ext cx="2002596" cy="261610"/>
          </a:xfrm>
          <a:prstGeom prst="rect">
            <a:avLst/>
          </a:prstGeom>
          <a:noFill/>
        </p:spPr>
        <p:txBody>
          <a:bodyPr wrap="square" rtlCol="0">
            <a:spAutoFit/>
          </a:bodyPr>
          <a:lstStyle/>
          <a:p>
            <a:r>
              <a:rPr lang="en-US" sz="1100" dirty="0">
                <a:latin typeface="Courier New" panose="02070309020205020404" pitchFamily="49" charset="0"/>
                <a:cs typeface="Courier New" panose="02070309020205020404" pitchFamily="49" charset="0"/>
              </a:rPr>
              <a:t>&lt;section id=races&gt;</a:t>
            </a:r>
          </a:p>
        </p:txBody>
      </p:sp>
      <p:sp>
        <p:nvSpPr>
          <p:cNvPr id="11" name="TextBox 10">
            <a:extLst>
              <a:ext uri="{FF2B5EF4-FFF2-40B4-BE49-F238E27FC236}">
                <a16:creationId xmlns:a16="http://schemas.microsoft.com/office/drawing/2014/main" id="{A9B0AD01-998E-44AE-B1F1-EE4520C639B9}"/>
              </a:ext>
            </a:extLst>
          </p:cNvPr>
          <p:cNvSpPr txBox="1"/>
          <p:nvPr/>
        </p:nvSpPr>
        <p:spPr>
          <a:xfrm>
            <a:off x="1571892" y="3222470"/>
            <a:ext cx="2330395" cy="261610"/>
          </a:xfrm>
          <a:prstGeom prst="rect">
            <a:avLst/>
          </a:prstGeom>
          <a:noFill/>
        </p:spPr>
        <p:txBody>
          <a:bodyPr wrap="square" rtlCol="0">
            <a:spAutoFit/>
          </a:bodyPr>
          <a:lstStyle/>
          <a:p>
            <a:r>
              <a:rPr lang="en-US" sz="1100" dirty="0">
                <a:latin typeface="Courier New" panose="02070309020205020404" pitchFamily="49" charset="0"/>
                <a:cs typeface="Courier New" panose="02070309020205020404" pitchFamily="49" charset="0"/>
              </a:rPr>
              <a:t>&lt;section id=</a:t>
            </a:r>
            <a:r>
              <a:rPr lang="en-US" sz="1100" dirty="0" err="1">
                <a:latin typeface="Courier New" panose="02070309020205020404" pitchFamily="49" charset="0"/>
                <a:cs typeface="Courier New" panose="02070309020205020404" pitchFamily="49" charset="0"/>
              </a:rPr>
              <a:t>raceResults</a:t>
            </a:r>
            <a:r>
              <a:rPr lang="en-US" sz="1100" dirty="0">
                <a:latin typeface="Courier New" panose="02070309020205020404" pitchFamily="49" charset="0"/>
                <a:cs typeface="Courier New" panose="02070309020205020404" pitchFamily="49" charset="0"/>
              </a:rPr>
              <a:t>&gt;</a:t>
            </a:r>
          </a:p>
        </p:txBody>
      </p:sp>
      <p:sp>
        <p:nvSpPr>
          <p:cNvPr id="12" name="Rectangle 11">
            <a:extLst>
              <a:ext uri="{FF2B5EF4-FFF2-40B4-BE49-F238E27FC236}">
                <a16:creationId xmlns:a16="http://schemas.microsoft.com/office/drawing/2014/main" id="{6A97B2F2-8639-4CB6-B38E-F694D91C1B9B}"/>
              </a:ext>
            </a:extLst>
          </p:cNvPr>
          <p:cNvSpPr/>
          <p:nvPr/>
        </p:nvSpPr>
        <p:spPr>
          <a:xfrm>
            <a:off x="880562" y="4286527"/>
            <a:ext cx="4744979" cy="57895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D627E8E8-73B7-41FC-B1BF-CC8645CE641C}"/>
              </a:ext>
            </a:extLst>
          </p:cNvPr>
          <p:cNvSpPr txBox="1"/>
          <p:nvPr/>
        </p:nvSpPr>
        <p:spPr>
          <a:xfrm>
            <a:off x="851567" y="4286527"/>
            <a:ext cx="2002596" cy="261610"/>
          </a:xfrm>
          <a:prstGeom prst="rect">
            <a:avLst/>
          </a:prstGeom>
          <a:noFill/>
        </p:spPr>
        <p:txBody>
          <a:bodyPr wrap="square" rtlCol="0">
            <a:spAutoFit/>
          </a:bodyPr>
          <a:lstStyle/>
          <a:p>
            <a:r>
              <a:rPr lang="en-US" sz="1100" dirty="0">
                <a:latin typeface="Courier New" panose="02070309020205020404" pitchFamily="49" charset="0"/>
                <a:cs typeface="Courier New" panose="02070309020205020404" pitchFamily="49" charset="0"/>
              </a:rPr>
              <a:t>&lt;aside id=circuit&gt;</a:t>
            </a:r>
          </a:p>
        </p:txBody>
      </p:sp>
      <p:sp>
        <p:nvSpPr>
          <p:cNvPr id="16" name="Rectangle 15">
            <a:extLst>
              <a:ext uri="{FF2B5EF4-FFF2-40B4-BE49-F238E27FC236}">
                <a16:creationId xmlns:a16="http://schemas.microsoft.com/office/drawing/2014/main" id="{655FC6A7-25A9-48C9-A95B-A447202B33C8}"/>
              </a:ext>
            </a:extLst>
          </p:cNvPr>
          <p:cNvSpPr/>
          <p:nvPr/>
        </p:nvSpPr>
        <p:spPr>
          <a:xfrm>
            <a:off x="880562" y="4975535"/>
            <a:ext cx="4744979" cy="57895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108A232E-E062-4D79-986E-61A506B8CBC5}"/>
              </a:ext>
            </a:extLst>
          </p:cNvPr>
          <p:cNvSpPr txBox="1"/>
          <p:nvPr/>
        </p:nvSpPr>
        <p:spPr>
          <a:xfrm>
            <a:off x="880562" y="4975535"/>
            <a:ext cx="2002596" cy="261610"/>
          </a:xfrm>
          <a:prstGeom prst="rect">
            <a:avLst/>
          </a:prstGeom>
          <a:noFill/>
        </p:spPr>
        <p:txBody>
          <a:bodyPr wrap="square" rtlCol="0">
            <a:spAutoFit/>
          </a:bodyPr>
          <a:lstStyle/>
          <a:p>
            <a:r>
              <a:rPr lang="en-US" sz="1100" dirty="0">
                <a:latin typeface="Courier New" panose="02070309020205020404" pitchFamily="49" charset="0"/>
                <a:cs typeface="Courier New" panose="02070309020205020404" pitchFamily="49" charset="0"/>
              </a:rPr>
              <a:t>&lt;aside id=driver&gt;</a:t>
            </a:r>
          </a:p>
        </p:txBody>
      </p:sp>
      <p:sp>
        <p:nvSpPr>
          <p:cNvPr id="18" name="Rectangle 17">
            <a:extLst>
              <a:ext uri="{FF2B5EF4-FFF2-40B4-BE49-F238E27FC236}">
                <a16:creationId xmlns:a16="http://schemas.microsoft.com/office/drawing/2014/main" id="{7DD00A5C-58CC-494C-A380-582E46668C60}"/>
              </a:ext>
            </a:extLst>
          </p:cNvPr>
          <p:cNvSpPr/>
          <p:nvPr/>
        </p:nvSpPr>
        <p:spPr>
          <a:xfrm>
            <a:off x="880562" y="5674026"/>
            <a:ext cx="4744979" cy="57895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E71CE02D-0D8E-4DC7-B547-5542A345AC82}"/>
              </a:ext>
            </a:extLst>
          </p:cNvPr>
          <p:cNvSpPr txBox="1"/>
          <p:nvPr/>
        </p:nvSpPr>
        <p:spPr>
          <a:xfrm>
            <a:off x="894140" y="5674026"/>
            <a:ext cx="2470284" cy="261610"/>
          </a:xfrm>
          <a:prstGeom prst="rect">
            <a:avLst/>
          </a:prstGeom>
          <a:noFill/>
        </p:spPr>
        <p:txBody>
          <a:bodyPr wrap="square" rtlCol="0">
            <a:spAutoFit/>
          </a:bodyPr>
          <a:lstStyle/>
          <a:p>
            <a:r>
              <a:rPr lang="en-US" sz="1100" dirty="0">
                <a:latin typeface="Courier New" panose="02070309020205020404" pitchFamily="49" charset="0"/>
                <a:cs typeface="Courier New" panose="02070309020205020404" pitchFamily="49" charset="0"/>
              </a:rPr>
              <a:t>&lt;aside id=constructor&gt;</a:t>
            </a:r>
          </a:p>
        </p:txBody>
      </p:sp>
      <p:sp>
        <p:nvSpPr>
          <p:cNvPr id="20" name="TextBox 19">
            <a:extLst>
              <a:ext uri="{FF2B5EF4-FFF2-40B4-BE49-F238E27FC236}">
                <a16:creationId xmlns:a16="http://schemas.microsoft.com/office/drawing/2014/main" id="{A11BDD8C-44EF-4050-85A1-1EC1A49E9367}"/>
              </a:ext>
            </a:extLst>
          </p:cNvPr>
          <p:cNvSpPr txBox="1"/>
          <p:nvPr/>
        </p:nvSpPr>
        <p:spPr>
          <a:xfrm>
            <a:off x="5980920" y="4975535"/>
            <a:ext cx="1707161" cy="430887"/>
          </a:xfrm>
          <a:prstGeom prst="rect">
            <a:avLst/>
          </a:prstGeom>
          <a:noFill/>
        </p:spPr>
        <p:txBody>
          <a:bodyPr wrap="square" rtlCol="0">
            <a:spAutoFit/>
          </a:bodyPr>
          <a:lstStyle/>
          <a:p>
            <a:r>
              <a:rPr lang="en-US" sz="1100" i="1" dirty="0">
                <a:solidFill>
                  <a:srgbClr val="0070C0"/>
                </a:solidFill>
              </a:rPr>
              <a:t>These don't have to be outside the main element</a:t>
            </a:r>
          </a:p>
        </p:txBody>
      </p:sp>
      <p:sp>
        <p:nvSpPr>
          <p:cNvPr id="21" name="Rectangle 20">
            <a:extLst>
              <a:ext uri="{FF2B5EF4-FFF2-40B4-BE49-F238E27FC236}">
                <a16:creationId xmlns:a16="http://schemas.microsoft.com/office/drawing/2014/main" id="{7DA72079-6776-42E6-A3AF-267797143B79}"/>
              </a:ext>
            </a:extLst>
          </p:cNvPr>
          <p:cNvSpPr/>
          <p:nvPr/>
        </p:nvSpPr>
        <p:spPr>
          <a:xfrm>
            <a:off x="1954437" y="3476182"/>
            <a:ext cx="1947850" cy="4157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384A170A-221F-460E-9979-D2E1A94D51B6}"/>
              </a:ext>
            </a:extLst>
          </p:cNvPr>
          <p:cNvSpPr txBox="1"/>
          <p:nvPr/>
        </p:nvSpPr>
        <p:spPr>
          <a:xfrm>
            <a:off x="1899692" y="3437958"/>
            <a:ext cx="2002596" cy="261610"/>
          </a:xfrm>
          <a:prstGeom prst="rect">
            <a:avLst/>
          </a:prstGeom>
          <a:noFill/>
        </p:spPr>
        <p:txBody>
          <a:bodyPr wrap="square" rtlCol="0">
            <a:spAutoFit/>
          </a:bodyPr>
          <a:lstStyle/>
          <a:p>
            <a:r>
              <a:rPr lang="en-US" sz="1100" dirty="0">
                <a:latin typeface="Courier New" panose="02070309020205020404" pitchFamily="49" charset="0"/>
                <a:cs typeface="Courier New" panose="02070309020205020404" pitchFamily="49" charset="0"/>
              </a:rPr>
              <a:t>&lt;div id=qualify&gt;</a:t>
            </a:r>
          </a:p>
        </p:txBody>
      </p:sp>
      <p:sp>
        <p:nvSpPr>
          <p:cNvPr id="23" name="Rectangle 22">
            <a:extLst>
              <a:ext uri="{FF2B5EF4-FFF2-40B4-BE49-F238E27FC236}">
                <a16:creationId xmlns:a16="http://schemas.microsoft.com/office/drawing/2014/main" id="{804FD545-E168-4A51-A34D-52ADB9C33DBA}"/>
              </a:ext>
            </a:extLst>
          </p:cNvPr>
          <p:cNvSpPr/>
          <p:nvPr/>
        </p:nvSpPr>
        <p:spPr>
          <a:xfrm>
            <a:off x="3999579" y="3484080"/>
            <a:ext cx="1744366" cy="4157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F3F88A67-BA62-49C2-8CF4-5F0AEC5A8DB1}"/>
              </a:ext>
            </a:extLst>
          </p:cNvPr>
          <p:cNvSpPr txBox="1"/>
          <p:nvPr/>
        </p:nvSpPr>
        <p:spPr>
          <a:xfrm>
            <a:off x="3950455" y="3437958"/>
            <a:ext cx="2002596" cy="261610"/>
          </a:xfrm>
          <a:prstGeom prst="rect">
            <a:avLst/>
          </a:prstGeom>
          <a:noFill/>
        </p:spPr>
        <p:txBody>
          <a:bodyPr wrap="square" rtlCol="0">
            <a:spAutoFit/>
          </a:bodyPr>
          <a:lstStyle/>
          <a:p>
            <a:r>
              <a:rPr lang="en-US" sz="1100" dirty="0">
                <a:latin typeface="Courier New" panose="02070309020205020404" pitchFamily="49" charset="0"/>
                <a:cs typeface="Courier New" panose="02070309020205020404" pitchFamily="49" charset="0"/>
              </a:rPr>
              <a:t>&lt;div id=result&gt;</a:t>
            </a:r>
          </a:p>
        </p:txBody>
      </p:sp>
      <p:cxnSp>
        <p:nvCxnSpPr>
          <p:cNvPr id="26" name="Straight Connector 25">
            <a:extLst>
              <a:ext uri="{FF2B5EF4-FFF2-40B4-BE49-F238E27FC236}">
                <a16:creationId xmlns:a16="http://schemas.microsoft.com/office/drawing/2014/main" id="{E613D867-8322-4036-9638-8E39DD0A1F95}"/>
              </a:ext>
            </a:extLst>
          </p:cNvPr>
          <p:cNvCxnSpPr/>
          <p:nvPr/>
        </p:nvCxnSpPr>
        <p:spPr>
          <a:xfrm>
            <a:off x="5791200" y="4330904"/>
            <a:ext cx="0" cy="1922073"/>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8988B9A-DE4C-4140-AFA8-994A61C0074F}"/>
              </a:ext>
            </a:extLst>
          </p:cNvPr>
          <p:cNvSpPr txBox="1"/>
          <p:nvPr/>
        </p:nvSpPr>
        <p:spPr>
          <a:xfrm>
            <a:off x="6096000" y="2116112"/>
            <a:ext cx="1707161" cy="769441"/>
          </a:xfrm>
          <a:prstGeom prst="rect">
            <a:avLst/>
          </a:prstGeom>
          <a:noFill/>
        </p:spPr>
        <p:txBody>
          <a:bodyPr wrap="square" rtlCol="0">
            <a:spAutoFit/>
          </a:bodyPr>
          <a:lstStyle/>
          <a:p>
            <a:r>
              <a:rPr lang="en-US" sz="1100" i="1" dirty="0">
                <a:solidFill>
                  <a:srgbClr val="0070C0"/>
                </a:solidFill>
              </a:rPr>
              <a:t>You will programmatically show/hide these different elements to implement the different views.</a:t>
            </a:r>
          </a:p>
        </p:txBody>
      </p:sp>
    </p:spTree>
    <p:extLst>
      <p:ext uri="{BB962C8B-B14F-4D97-AF65-F5344CB8AC3E}">
        <p14:creationId xmlns:p14="http://schemas.microsoft.com/office/powerpoint/2010/main" val="3523154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3034BA-C197-76A7-4FAC-329AA2D89F4C}"/>
            </a:ext>
          </a:extLst>
        </p:cNvPr>
        <p:cNvGrpSpPr/>
        <p:nvPr/>
      </p:nvGrpSpPr>
      <p:grpSpPr>
        <a:xfrm>
          <a:off x="0" y="0"/>
          <a:ext cx="0" cy="0"/>
          <a:chOff x="0" y="0"/>
          <a:chExt cx="0" cy="0"/>
        </a:xfrm>
      </p:grpSpPr>
      <p:sp>
        <p:nvSpPr>
          <p:cNvPr id="25" name="Rectangle 24">
            <a:extLst>
              <a:ext uri="{FF2B5EF4-FFF2-40B4-BE49-F238E27FC236}">
                <a16:creationId xmlns:a16="http://schemas.microsoft.com/office/drawing/2014/main" id="{0C7A79D0-0F3B-2764-67B1-92F7C7554927}"/>
              </a:ext>
            </a:extLst>
          </p:cNvPr>
          <p:cNvSpPr/>
          <p:nvPr/>
        </p:nvSpPr>
        <p:spPr>
          <a:xfrm>
            <a:off x="8437318" y="1862983"/>
            <a:ext cx="3568935" cy="445797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76D000A7-86D2-D268-A10E-3B83C31C1761}"/>
              </a:ext>
            </a:extLst>
          </p:cNvPr>
          <p:cNvSpPr/>
          <p:nvPr/>
        </p:nvSpPr>
        <p:spPr>
          <a:xfrm>
            <a:off x="192505" y="1601072"/>
            <a:ext cx="3500251" cy="47198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A0B1DCE7-38DC-2770-2DDD-7321D677EBCA}"/>
              </a:ext>
            </a:extLst>
          </p:cNvPr>
          <p:cNvSpPr txBox="1"/>
          <p:nvPr/>
        </p:nvSpPr>
        <p:spPr>
          <a:xfrm>
            <a:off x="1130399" y="1293295"/>
            <a:ext cx="1603948" cy="307777"/>
          </a:xfrm>
          <a:prstGeom prst="rect">
            <a:avLst/>
          </a:prstGeom>
          <a:noFill/>
        </p:spPr>
        <p:txBody>
          <a:bodyPr wrap="square" rtlCol="0">
            <a:spAutoFit/>
          </a:bodyPr>
          <a:lstStyle/>
          <a:p>
            <a:r>
              <a:rPr lang="en-US" sz="1400" b="1" dirty="0"/>
              <a:t>2023 Races</a:t>
            </a:r>
          </a:p>
        </p:txBody>
      </p:sp>
      <p:sp>
        <p:nvSpPr>
          <p:cNvPr id="12" name="TextBox 11">
            <a:extLst>
              <a:ext uri="{FF2B5EF4-FFF2-40B4-BE49-F238E27FC236}">
                <a16:creationId xmlns:a16="http://schemas.microsoft.com/office/drawing/2014/main" id="{F4C476E7-C926-91AF-E320-FB5C8B3DEFBD}"/>
              </a:ext>
            </a:extLst>
          </p:cNvPr>
          <p:cNvSpPr txBox="1"/>
          <p:nvPr/>
        </p:nvSpPr>
        <p:spPr>
          <a:xfrm>
            <a:off x="596912" y="1655617"/>
            <a:ext cx="1726953" cy="276999"/>
          </a:xfrm>
          <a:prstGeom prst="rect">
            <a:avLst/>
          </a:prstGeom>
          <a:noFill/>
        </p:spPr>
        <p:txBody>
          <a:bodyPr wrap="square" rtlCol="0">
            <a:spAutoFit/>
          </a:bodyPr>
          <a:lstStyle/>
          <a:p>
            <a:r>
              <a:rPr lang="en-US" sz="1200" b="1" dirty="0"/>
              <a:t>Name</a:t>
            </a:r>
          </a:p>
        </p:txBody>
      </p:sp>
      <p:sp>
        <p:nvSpPr>
          <p:cNvPr id="13" name="TextBox 12">
            <a:extLst>
              <a:ext uri="{FF2B5EF4-FFF2-40B4-BE49-F238E27FC236}">
                <a16:creationId xmlns:a16="http://schemas.microsoft.com/office/drawing/2014/main" id="{D6A2BD96-46C1-BDEC-8C4E-D23F00163879}"/>
              </a:ext>
            </a:extLst>
          </p:cNvPr>
          <p:cNvSpPr txBox="1"/>
          <p:nvPr/>
        </p:nvSpPr>
        <p:spPr>
          <a:xfrm>
            <a:off x="159183" y="1644895"/>
            <a:ext cx="438248" cy="276999"/>
          </a:xfrm>
          <a:prstGeom prst="rect">
            <a:avLst/>
          </a:prstGeom>
          <a:noFill/>
        </p:spPr>
        <p:txBody>
          <a:bodyPr wrap="square" rtlCol="0">
            <a:spAutoFit/>
          </a:bodyPr>
          <a:lstStyle/>
          <a:p>
            <a:r>
              <a:rPr lang="en-US" sz="1200" b="1" dirty="0" err="1"/>
              <a:t>Rnd</a:t>
            </a:r>
            <a:endParaRPr lang="en-US" sz="1200" b="1" dirty="0"/>
          </a:p>
        </p:txBody>
      </p:sp>
      <p:sp>
        <p:nvSpPr>
          <p:cNvPr id="15" name="TextBox 14">
            <a:extLst>
              <a:ext uri="{FF2B5EF4-FFF2-40B4-BE49-F238E27FC236}">
                <a16:creationId xmlns:a16="http://schemas.microsoft.com/office/drawing/2014/main" id="{2E298490-FF19-13A9-550A-C2D3317AD6C6}"/>
              </a:ext>
            </a:extLst>
          </p:cNvPr>
          <p:cNvSpPr txBox="1"/>
          <p:nvPr/>
        </p:nvSpPr>
        <p:spPr>
          <a:xfrm>
            <a:off x="570490" y="1914023"/>
            <a:ext cx="1341215" cy="246221"/>
          </a:xfrm>
          <a:prstGeom prst="rect">
            <a:avLst/>
          </a:prstGeom>
          <a:noFill/>
        </p:spPr>
        <p:txBody>
          <a:bodyPr wrap="square" rtlCol="0">
            <a:spAutoFit/>
          </a:bodyPr>
          <a:lstStyle/>
          <a:p>
            <a:r>
              <a:rPr lang="en-US" sz="1000" dirty="0"/>
              <a:t>British Grand Prix</a:t>
            </a:r>
          </a:p>
        </p:txBody>
      </p:sp>
      <p:sp>
        <p:nvSpPr>
          <p:cNvPr id="16" name="TextBox 15">
            <a:extLst>
              <a:ext uri="{FF2B5EF4-FFF2-40B4-BE49-F238E27FC236}">
                <a16:creationId xmlns:a16="http://schemas.microsoft.com/office/drawing/2014/main" id="{32C5C123-FB51-0985-995D-5E2A429BD4F1}"/>
              </a:ext>
            </a:extLst>
          </p:cNvPr>
          <p:cNvSpPr txBox="1"/>
          <p:nvPr/>
        </p:nvSpPr>
        <p:spPr>
          <a:xfrm>
            <a:off x="221567" y="1911638"/>
            <a:ext cx="595892" cy="246221"/>
          </a:xfrm>
          <a:prstGeom prst="rect">
            <a:avLst/>
          </a:prstGeom>
          <a:noFill/>
        </p:spPr>
        <p:txBody>
          <a:bodyPr wrap="square" rtlCol="0">
            <a:spAutoFit/>
          </a:bodyPr>
          <a:lstStyle/>
          <a:p>
            <a:r>
              <a:rPr lang="en-US" sz="1000" dirty="0">
                <a:solidFill>
                  <a:schemeClr val="bg1">
                    <a:lumMod val="50000"/>
                  </a:schemeClr>
                </a:solidFill>
              </a:rPr>
              <a:t>1</a:t>
            </a:r>
          </a:p>
        </p:txBody>
      </p:sp>
      <p:grpSp>
        <p:nvGrpSpPr>
          <p:cNvPr id="19" name="Group 18">
            <a:extLst>
              <a:ext uri="{FF2B5EF4-FFF2-40B4-BE49-F238E27FC236}">
                <a16:creationId xmlns:a16="http://schemas.microsoft.com/office/drawing/2014/main" id="{97EF5401-1B0A-2B79-F242-E408E9090432}"/>
              </a:ext>
            </a:extLst>
          </p:cNvPr>
          <p:cNvGrpSpPr/>
          <p:nvPr/>
        </p:nvGrpSpPr>
        <p:grpSpPr>
          <a:xfrm>
            <a:off x="2330413" y="1962508"/>
            <a:ext cx="516145" cy="191805"/>
            <a:chOff x="-1916246" y="7340127"/>
            <a:chExt cx="652701" cy="256206"/>
          </a:xfrm>
        </p:grpSpPr>
        <p:sp>
          <p:nvSpPr>
            <p:cNvPr id="20" name="Rounded Rectangle 133">
              <a:extLst>
                <a:ext uri="{FF2B5EF4-FFF2-40B4-BE49-F238E27FC236}">
                  <a16:creationId xmlns:a16="http://schemas.microsoft.com/office/drawing/2014/main" id="{884B3725-E60D-24DE-38AF-83747587C344}"/>
                </a:ext>
              </a:extLst>
            </p:cNvPr>
            <p:cNvSpPr/>
            <p:nvPr/>
          </p:nvSpPr>
          <p:spPr>
            <a:xfrm>
              <a:off x="-1916246" y="7340127"/>
              <a:ext cx="652701" cy="256206"/>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21" name="TextBox 20">
              <a:extLst>
                <a:ext uri="{FF2B5EF4-FFF2-40B4-BE49-F238E27FC236}">
                  <a16:creationId xmlns:a16="http://schemas.microsoft.com/office/drawing/2014/main" id="{AD7CB665-25B3-13E5-AD90-B8971482A55F}"/>
                </a:ext>
              </a:extLst>
            </p:cNvPr>
            <p:cNvSpPr txBox="1"/>
            <p:nvPr/>
          </p:nvSpPr>
          <p:spPr>
            <a:xfrm>
              <a:off x="-1905954" y="7358300"/>
              <a:ext cx="622728" cy="215444"/>
            </a:xfrm>
            <a:prstGeom prst="rect">
              <a:avLst/>
            </a:prstGeom>
            <a:noFill/>
          </p:spPr>
          <p:txBody>
            <a:bodyPr wrap="none" rtlCol="0">
              <a:spAutoFit/>
            </a:bodyPr>
            <a:lstStyle/>
            <a:p>
              <a:r>
                <a:rPr lang="en-US" sz="800" b="1" dirty="0"/>
                <a:t>Results</a:t>
              </a:r>
              <a:endParaRPr lang="en-US" sz="1000" b="1" dirty="0"/>
            </a:p>
          </p:txBody>
        </p:sp>
      </p:grpSp>
      <p:sp>
        <p:nvSpPr>
          <p:cNvPr id="29" name="TextBox 28">
            <a:extLst>
              <a:ext uri="{FF2B5EF4-FFF2-40B4-BE49-F238E27FC236}">
                <a16:creationId xmlns:a16="http://schemas.microsoft.com/office/drawing/2014/main" id="{5FBE4087-3D46-34B0-20DE-7AE8B4AE44B2}"/>
              </a:ext>
            </a:extLst>
          </p:cNvPr>
          <p:cNvSpPr txBox="1"/>
          <p:nvPr/>
        </p:nvSpPr>
        <p:spPr>
          <a:xfrm>
            <a:off x="562078" y="2302301"/>
            <a:ext cx="1929501" cy="246221"/>
          </a:xfrm>
          <a:prstGeom prst="rect">
            <a:avLst/>
          </a:prstGeom>
          <a:noFill/>
        </p:spPr>
        <p:txBody>
          <a:bodyPr wrap="square" rtlCol="0">
            <a:spAutoFit/>
          </a:bodyPr>
          <a:lstStyle/>
          <a:p>
            <a:r>
              <a:rPr lang="en-US" sz="1000" dirty="0"/>
              <a:t>Italian Grand Prix</a:t>
            </a:r>
          </a:p>
        </p:txBody>
      </p:sp>
      <p:sp>
        <p:nvSpPr>
          <p:cNvPr id="30" name="TextBox 29">
            <a:extLst>
              <a:ext uri="{FF2B5EF4-FFF2-40B4-BE49-F238E27FC236}">
                <a16:creationId xmlns:a16="http://schemas.microsoft.com/office/drawing/2014/main" id="{9044C7DF-0C4B-2C5D-55E2-87BAC3C77915}"/>
              </a:ext>
            </a:extLst>
          </p:cNvPr>
          <p:cNvSpPr txBox="1"/>
          <p:nvPr/>
        </p:nvSpPr>
        <p:spPr>
          <a:xfrm>
            <a:off x="213155" y="2299916"/>
            <a:ext cx="438248" cy="246221"/>
          </a:xfrm>
          <a:prstGeom prst="rect">
            <a:avLst/>
          </a:prstGeom>
          <a:noFill/>
        </p:spPr>
        <p:txBody>
          <a:bodyPr wrap="square" rtlCol="0">
            <a:spAutoFit/>
          </a:bodyPr>
          <a:lstStyle/>
          <a:p>
            <a:r>
              <a:rPr lang="en-US" sz="1000" dirty="0">
                <a:solidFill>
                  <a:schemeClr val="bg1">
                    <a:lumMod val="50000"/>
                  </a:schemeClr>
                </a:solidFill>
              </a:rPr>
              <a:t>2</a:t>
            </a:r>
          </a:p>
        </p:txBody>
      </p:sp>
      <p:sp>
        <p:nvSpPr>
          <p:cNvPr id="22" name="Rectangle 21">
            <a:extLst>
              <a:ext uri="{FF2B5EF4-FFF2-40B4-BE49-F238E27FC236}">
                <a16:creationId xmlns:a16="http://schemas.microsoft.com/office/drawing/2014/main" id="{40AE878A-0638-462A-830A-B260A4C65B87}"/>
              </a:ext>
            </a:extLst>
          </p:cNvPr>
          <p:cNvSpPr/>
          <p:nvPr/>
        </p:nvSpPr>
        <p:spPr>
          <a:xfrm>
            <a:off x="4353421" y="1867484"/>
            <a:ext cx="3969061" cy="445797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16655D02-8798-437E-DFB4-1B8BCEEEA23B}"/>
              </a:ext>
            </a:extLst>
          </p:cNvPr>
          <p:cNvSpPr txBox="1"/>
          <p:nvPr/>
        </p:nvSpPr>
        <p:spPr>
          <a:xfrm>
            <a:off x="9888426" y="1853052"/>
            <a:ext cx="1603948" cy="307777"/>
          </a:xfrm>
          <a:prstGeom prst="rect">
            <a:avLst/>
          </a:prstGeom>
          <a:noFill/>
        </p:spPr>
        <p:txBody>
          <a:bodyPr wrap="square" rtlCol="0">
            <a:spAutoFit/>
          </a:bodyPr>
          <a:lstStyle/>
          <a:p>
            <a:r>
              <a:rPr lang="en-US" sz="1400" b="1" dirty="0"/>
              <a:t>Results</a:t>
            </a:r>
          </a:p>
        </p:txBody>
      </p:sp>
      <p:sp>
        <p:nvSpPr>
          <p:cNvPr id="24" name="TextBox 23">
            <a:extLst>
              <a:ext uri="{FF2B5EF4-FFF2-40B4-BE49-F238E27FC236}">
                <a16:creationId xmlns:a16="http://schemas.microsoft.com/office/drawing/2014/main" id="{02FBE946-7A05-1E04-1A4A-A199E23D76A0}"/>
              </a:ext>
            </a:extLst>
          </p:cNvPr>
          <p:cNvSpPr txBox="1"/>
          <p:nvPr/>
        </p:nvSpPr>
        <p:spPr>
          <a:xfrm>
            <a:off x="5291360" y="1876868"/>
            <a:ext cx="1603948" cy="307777"/>
          </a:xfrm>
          <a:prstGeom prst="rect">
            <a:avLst/>
          </a:prstGeom>
          <a:noFill/>
        </p:spPr>
        <p:txBody>
          <a:bodyPr wrap="square" rtlCol="0">
            <a:spAutoFit/>
          </a:bodyPr>
          <a:lstStyle/>
          <a:p>
            <a:r>
              <a:rPr lang="en-US" sz="1400" b="1" dirty="0"/>
              <a:t>Qualifying</a:t>
            </a:r>
          </a:p>
        </p:txBody>
      </p:sp>
      <p:sp>
        <p:nvSpPr>
          <p:cNvPr id="26" name="TextBox 25">
            <a:extLst>
              <a:ext uri="{FF2B5EF4-FFF2-40B4-BE49-F238E27FC236}">
                <a16:creationId xmlns:a16="http://schemas.microsoft.com/office/drawing/2014/main" id="{0C1E4E28-495B-9099-C1DF-063F278BFA9F}"/>
              </a:ext>
            </a:extLst>
          </p:cNvPr>
          <p:cNvSpPr txBox="1"/>
          <p:nvPr/>
        </p:nvSpPr>
        <p:spPr>
          <a:xfrm>
            <a:off x="4734587" y="2401265"/>
            <a:ext cx="1281431" cy="246221"/>
          </a:xfrm>
          <a:prstGeom prst="rect">
            <a:avLst/>
          </a:prstGeom>
          <a:noFill/>
        </p:spPr>
        <p:txBody>
          <a:bodyPr wrap="square" rtlCol="0">
            <a:spAutoFit/>
          </a:bodyPr>
          <a:lstStyle/>
          <a:p>
            <a:r>
              <a:rPr lang="en-US" sz="1000" u="sng" dirty="0"/>
              <a:t>Max Verstappen</a:t>
            </a:r>
          </a:p>
        </p:txBody>
      </p:sp>
      <p:sp>
        <p:nvSpPr>
          <p:cNvPr id="27" name="TextBox 26">
            <a:extLst>
              <a:ext uri="{FF2B5EF4-FFF2-40B4-BE49-F238E27FC236}">
                <a16:creationId xmlns:a16="http://schemas.microsoft.com/office/drawing/2014/main" id="{4F7188A7-77D8-68C2-033D-F8C23A6260EB}"/>
              </a:ext>
            </a:extLst>
          </p:cNvPr>
          <p:cNvSpPr txBox="1"/>
          <p:nvPr/>
        </p:nvSpPr>
        <p:spPr>
          <a:xfrm>
            <a:off x="4457452" y="2403625"/>
            <a:ext cx="298960" cy="246221"/>
          </a:xfrm>
          <a:prstGeom prst="rect">
            <a:avLst/>
          </a:prstGeom>
          <a:noFill/>
        </p:spPr>
        <p:txBody>
          <a:bodyPr wrap="square" rtlCol="0">
            <a:spAutoFit/>
          </a:bodyPr>
          <a:lstStyle/>
          <a:p>
            <a:r>
              <a:rPr lang="en-US" sz="1000" dirty="0">
                <a:solidFill>
                  <a:schemeClr val="bg1">
                    <a:lumMod val="50000"/>
                  </a:schemeClr>
                </a:solidFill>
              </a:rPr>
              <a:t>1</a:t>
            </a:r>
          </a:p>
        </p:txBody>
      </p:sp>
      <p:sp>
        <p:nvSpPr>
          <p:cNvPr id="28" name="TextBox 27">
            <a:extLst>
              <a:ext uri="{FF2B5EF4-FFF2-40B4-BE49-F238E27FC236}">
                <a16:creationId xmlns:a16="http://schemas.microsoft.com/office/drawing/2014/main" id="{E177E718-2E47-FA48-AA9E-E32D8619CE08}"/>
              </a:ext>
            </a:extLst>
          </p:cNvPr>
          <p:cNvSpPr txBox="1"/>
          <p:nvPr/>
        </p:nvSpPr>
        <p:spPr>
          <a:xfrm>
            <a:off x="6637192" y="2455374"/>
            <a:ext cx="683465" cy="246221"/>
          </a:xfrm>
          <a:prstGeom prst="rect">
            <a:avLst/>
          </a:prstGeom>
          <a:noFill/>
        </p:spPr>
        <p:txBody>
          <a:bodyPr wrap="square" rtlCol="0">
            <a:spAutoFit/>
          </a:bodyPr>
          <a:lstStyle/>
          <a:p>
            <a:r>
              <a:rPr lang="en-US" sz="1000" dirty="0">
                <a:solidFill>
                  <a:schemeClr val="bg1">
                    <a:lumMod val="50000"/>
                  </a:schemeClr>
                </a:solidFill>
              </a:rPr>
              <a:t>1:27:23</a:t>
            </a:r>
          </a:p>
        </p:txBody>
      </p:sp>
      <p:sp>
        <p:nvSpPr>
          <p:cNvPr id="36" name="TextBox 35">
            <a:extLst>
              <a:ext uri="{FF2B5EF4-FFF2-40B4-BE49-F238E27FC236}">
                <a16:creationId xmlns:a16="http://schemas.microsoft.com/office/drawing/2014/main" id="{D79E3C7A-CA90-E236-48DB-554E91B88126}"/>
              </a:ext>
            </a:extLst>
          </p:cNvPr>
          <p:cNvSpPr txBox="1"/>
          <p:nvPr/>
        </p:nvSpPr>
        <p:spPr>
          <a:xfrm>
            <a:off x="4392874" y="2181298"/>
            <a:ext cx="460748" cy="276999"/>
          </a:xfrm>
          <a:prstGeom prst="rect">
            <a:avLst/>
          </a:prstGeom>
          <a:noFill/>
        </p:spPr>
        <p:txBody>
          <a:bodyPr wrap="square" rtlCol="0">
            <a:spAutoFit/>
          </a:bodyPr>
          <a:lstStyle/>
          <a:p>
            <a:r>
              <a:rPr lang="en-US" sz="1200" b="1" dirty="0"/>
              <a:t>Pos</a:t>
            </a:r>
          </a:p>
        </p:txBody>
      </p:sp>
      <p:sp>
        <p:nvSpPr>
          <p:cNvPr id="37" name="TextBox 36">
            <a:extLst>
              <a:ext uri="{FF2B5EF4-FFF2-40B4-BE49-F238E27FC236}">
                <a16:creationId xmlns:a16="http://schemas.microsoft.com/office/drawing/2014/main" id="{D92D30BE-2843-6B20-5FC2-BDC0DAB50174}"/>
              </a:ext>
            </a:extLst>
          </p:cNvPr>
          <p:cNvSpPr txBox="1"/>
          <p:nvPr/>
        </p:nvSpPr>
        <p:spPr>
          <a:xfrm>
            <a:off x="6714534" y="2171738"/>
            <a:ext cx="460748" cy="276999"/>
          </a:xfrm>
          <a:prstGeom prst="rect">
            <a:avLst/>
          </a:prstGeom>
          <a:noFill/>
        </p:spPr>
        <p:txBody>
          <a:bodyPr wrap="square" rtlCol="0">
            <a:spAutoFit/>
          </a:bodyPr>
          <a:lstStyle/>
          <a:p>
            <a:r>
              <a:rPr lang="en-US" sz="1200" b="1" dirty="0"/>
              <a:t>Q1</a:t>
            </a:r>
          </a:p>
        </p:txBody>
      </p:sp>
      <p:sp>
        <p:nvSpPr>
          <p:cNvPr id="38" name="TextBox 37">
            <a:extLst>
              <a:ext uri="{FF2B5EF4-FFF2-40B4-BE49-F238E27FC236}">
                <a16:creationId xmlns:a16="http://schemas.microsoft.com/office/drawing/2014/main" id="{3B1B78D2-1212-2752-E17F-A02CC884CFCE}"/>
              </a:ext>
            </a:extLst>
          </p:cNvPr>
          <p:cNvSpPr txBox="1"/>
          <p:nvPr/>
        </p:nvSpPr>
        <p:spPr>
          <a:xfrm>
            <a:off x="7222313" y="2181297"/>
            <a:ext cx="460748" cy="276999"/>
          </a:xfrm>
          <a:prstGeom prst="rect">
            <a:avLst/>
          </a:prstGeom>
          <a:noFill/>
        </p:spPr>
        <p:txBody>
          <a:bodyPr wrap="square" rtlCol="0">
            <a:spAutoFit/>
          </a:bodyPr>
          <a:lstStyle/>
          <a:p>
            <a:r>
              <a:rPr lang="en-US" sz="1200" b="1" dirty="0"/>
              <a:t>Q2</a:t>
            </a:r>
          </a:p>
        </p:txBody>
      </p:sp>
      <p:sp>
        <p:nvSpPr>
          <p:cNvPr id="39" name="TextBox 38">
            <a:extLst>
              <a:ext uri="{FF2B5EF4-FFF2-40B4-BE49-F238E27FC236}">
                <a16:creationId xmlns:a16="http://schemas.microsoft.com/office/drawing/2014/main" id="{FCD52F2A-674C-DFDB-1E4E-54ED3FA95054}"/>
              </a:ext>
            </a:extLst>
          </p:cNvPr>
          <p:cNvSpPr txBox="1"/>
          <p:nvPr/>
        </p:nvSpPr>
        <p:spPr>
          <a:xfrm>
            <a:off x="7729490" y="2178375"/>
            <a:ext cx="460748" cy="276999"/>
          </a:xfrm>
          <a:prstGeom prst="rect">
            <a:avLst/>
          </a:prstGeom>
          <a:noFill/>
        </p:spPr>
        <p:txBody>
          <a:bodyPr wrap="square" rtlCol="0">
            <a:spAutoFit/>
          </a:bodyPr>
          <a:lstStyle/>
          <a:p>
            <a:r>
              <a:rPr lang="en-US" sz="1200" b="1" dirty="0"/>
              <a:t>Q3</a:t>
            </a:r>
          </a:p>
        </p:txBody>
      </p:sp>
      <p:sp>
        <p:nvSpPr>
          <p:cNvPr id="40" name="TextBox 39">
            <a:extLst>
              <a:ext uri="{FF2B5EF4-FFF2-40B4-BE49-F238E27FC236}">
                <a16:creationId xmlns:a16="http://schemas.microsoft.com/office/drawing/2014/main" id="{927D7E47-ACB8-D685-4C5B-0D3C5A96A417}"/>
              </a:ext>
            </a:extLst>
          </p:cNvPr>
          <p:cNvSpPr txBox="1"/>
          <p:nvPr/>
        </p:nvSpPr>
        <p:spPr>
          <a:xfrm>
            <a:off x="8948749" y="3400248"/>
            <a:ext cx="1281431" cy="246221"/>
          </a:xfrm>
          <a:prstGeom prst="rect">
            <a:avLst/>
          </a:prstGeom>
          <a:noFill/>
        </p:spPr>
        <p:txBody>
          <a:bodyPr wrap="square" rtlCol="0">
            <a:spAutoFit/>
          </a:bodyPr>
          <a:lstStyle/>
          <a:p>
            <a:r>
              <a:rPr lang="en-US" sz="1000" u="sng" dirty="0"/>
              <a:t>Max Verstappen</a:t>
            </a:r>
          </a:p>
        </p:txBody>
      </p:sp>
      <p:sp>
        <p:nvSpPr>
          <p:cNvPr id="41" name="TextBox 40">
            <a:extLst>
              <a:ext uri="{FF2B5EF4-FFF2-40B4-BE49-F238E27FC236}">
                <a16:creationId xmlns:a16="http://schemas.microsoft.com/office/drawing/2014/main" id="{AFED2486-FC4A-F1C2-158D-A8702E9DDCEE}"/>
              </a:ext>
            </a:extLst>
          </p:cNvPr>
          <p:cNvSpPr txBox="1"/>
          <p:nvPr/>
        </p:nvSpPr>
        <p:spPr>
          <a:xfrm>
            <a:off x="8552579" y="3367881"/>
            <a:ext cx="298960" cy="246221"/>
          </a:xfrm>
          <a:prstGeom prst="rect">
            <a:avLst/>
          </a:prstGeom>
          <a:noFill/>
        </p:spPr>
        <p:txBody>
          <a:bodyPr wrap="square" rtlCol="0">
            <a:spAutoFit/>
          </a:bodyPr>
          <a:lstStyle/>
          <a:p>
            <a:r>
              <a:rPr lang="en-US" sz="1000" dirty="0">
                <a:solidFill>
                  <a:schemeClr val="bg1">
                    <a:lumMod val="50000"/>
                  </a:schemeClr>
                </a:solidFill>
              </a:rPr>
              <a:t>1</a:t>
            </a:r>
          </a:p>
        </p:txBody>
      </p:sp>
      <p:sp>
        <p:nvSpPr>
          <p:cNvPr id="42" name="TextBox 41">
            <a:extLst>
              <a:ext uri="{FF2B5EF4-FFF2-40B4-BE49-F238E27FC236}">
                <a16:creationId xmlns:a16="http://schemas.microsoft.com/office/drawing/2014/main" id="{46A8989F-B1CC-6D7F-9249-D80F5CA2FB9D}"/>
              </a:ext>
            </a:extLst>
          </p:cNvPr>
          <p:cNvSpPr txBox="1"/>
          <p:nvPr/>
        </p:nvSpPr>
        <p:spPr>
          <a:xfrm>
            <a:off x="8488001" y="3145554"/>
            <a:ext cx="460748" cy="276999"/>
          </a:xfrm>
          <a:prstGeom prst="rect">
            <a:avLst/>
          </a:prstGeom>
          <a:noFill/>
        </p:spPr>
        <p:txBody>
          <a:bodyPr wrap="square" rtlCol="0">
            <a:spAutoFit/>
          </a:bodyPr>
          <a:lstStyle/>
          <a:p>
            <a:r>
              <a:rPr lang="en-US" sz="1200" b="1" dirty="0"/>
              <a:t>Pos</a:t>
            </a:r>
          </a:p>
        </p:txBody>
      </p:sp>
      <p:sp>
        <p:nvSpPr>
          <p:cNvPr id="43" name="TextBox 42">
            <a:extLst>
              <a:ext uri="{FF2B5EF4-FFF2-40B4-BE49-F238E27FC236}">
                <a16:creationId xmlns:a16="http://schemas.microsoft.com/office/drawing/2014/main" id="{C0988401-5EE4-D580-6376-B5A1F680BD0B}"/>
              </a:ext>
            </a:extLst>
          </p:cNvPr>
          <p:cNvSpPr txBox="1"/>
          <p:nvPr/>
        </p:nvSpPr>
        <p:spPr>
          <a:xfrm>
            <a:off x="11545505" y="3163941"/>
            <a:ext cx="460748" cy="276999"/>
          </a:xfrm>
          <a:prstGeom prst="rect">
            <a:avLst/>
          </a:prstGeom>
          <a:noFill/>
        </p:spPr>
        <p:txBody>
          <a:bodyPr wrap="square" rtlCol="0">
            <a:spAutoFit/>
          </a:bodyPr>
          <a:lstStyle/>
          <a:p>
            <a:r>
              <a:rPr lang="en-US" sz="1200" b="1" dirty="0"/>
              <a:t>Pts</a:t>
            </a:r>
          </a:p>
        </p:txBody>
      </p:sp>
      <p:sp>
        <p:nvSpPr>
          <p:cNvPr id="44" name="TextBox 43">
            <a:extLst>
              <a:ext uri="{FF2B5EF4-FFF2-40B4-BE49-F238E27FC236}">
                <a16:creationId xmlns:a16="http://schemas.microsoft.com/office/drawing/2014/main" id="{4E8F5778-1988-8CD6-A2B4-F625145986C0}"/>
              </a:ext>
            </a:extLst>
          </p:cNvPr>
          <p:cNvSpPr txBox="1"/>
          <p:nvPr/>
        </p:nvSpPr>
        <p:spPr>
          <a:xfrm>
            <a:off x="11087877" y="3163454"/>
            <a:ext cx="582735" cy="276999"/>
          </a:xfrm>
          <a:prstGeom prst="rect">
            <a:avLst/>
          </a:prstGeom>
          <a:noFill/>
        </p:spPr>
        <p:txBody>
          <a:bodyPr wrap="square" rtlCol="0">
            <a:spAutoFit/>
          </a:bodyPr>
          <a:lstStyle/>
          <a:p>
            <a:r>
              <a:rPr lang="en-US" sz="1200" b="1" dirty="0"/>
              <a:t>Laps</a:t>
            </a:r>
          </a:p>
        </p:txBody>
      </p:sp>
      <p:sp>
        <p:nvSpPr>
          <p:cNvPr id="49" name="TextBox 48">
            <a:extLst>
              <a:ext uri="{FF2B5EF4-FFF2-40B4-BE49-F238E27FC236}">
                <a16:creationId xmlns:a16="http://schemas.microsoft.com/office/drawing/2014/main" id="{F8AD4900-8E74-FC2F-052E-513816D390C0}"/>
              </a:ext>
            </a:extLst>
          </p:cNvPr>
          <p:cNvSpPr txBox="1"/>
          <p:nvPr/>
        </p:nvSpPr>
        <p:spPr>
          <a:xfrm>
            <a:off x="7168421" y="2455374"/>
            <a:ext cx="683465" cy="246221"/>
          </a:xfrm>
          <a:prstGeom prst="rect">
            <a:avLst/>
          </a:prstGeom>
          <a:noFill/>
        </p:spPr>
        <p:txBody>
          <a:bodyPr wrap="square" rtlCol="0">
            <a:spAutoFit/>
          </a:bodyPr>
          <a:lstStyle/>
          <a:p>
            <a:r>
              <a:rPr lang="en-US" sz="1000" dirty="0">
                <a:solidFill>
                  <a:schemeClr val="bg1">
                    <a:lumMod val="50000"/>
                  </a:schemeClr>
                </a:solidFill>
              </a:rPr>
              <a:t>1:23:23</a:t>
            </a:r>
          </a:p>
        </p:txBody>
      </p:sp>
      <p:sp>
        <p:nvSpPr>
          <p:cNvPr id="50" name="TextBox 49">
            <a:extLst>
              <a:ext uri="{FF2B5EF4-FFF2-40B4-BE49-F238E27FC236}">
                <a16:creationId xmlns:a16="http://schemas.microsoft.com/office/drawing/2014/main" id="{1B58E785-EF73-175E-130C-5887C25652C1}"/>
              </a:ext>
            </a:extLst>
          </p:cNvPr>
          <p:cNvSpPr txBox="1"/>
          <p:nvPr/>
        </p:nvSpPr>
        <p:spPr>
          <a:xfrm>
            <a:off x="7665328" y="2444679"/>
            <a:ext cx="683465" cy="246221"/>
          </a:xfrm>
          <a:prstGeom prst="rect">
            <a:avLst/>
          </a:prstGeom>
          <a:noFill/>
        </p:spPr>
        <p:txBody>
          <a:bodyPr wrap="square" rtlCol="0">
            <a:spAutoFit/>
          </a:bodyPr>
          <a:lstStyle/>
          <a:p>
            <a:r>
              <a:rPr lang="en-US" sz="1000" dirty="0">
                <a:solidFill>
                  <a:schemeClr val="bg1">
                    <a:lumMod val="50000"/>
                  </a:schemeClr>
                </a:solidFill>
              </a:rPr>
              <a:t>1:23:13</a:t>
            </a:r>
          </a:p>
        </p:txBody>
      </p:sp>
      <p:sp>
        <p:nvSpPr>
          <p:cNvPr id="51" name="TextBox 50">
            <a:extLst>
              <a:ext uri="{FF2B5EF4-FFF2-40B4-BE49-F238E27FC236}">
                <a16:creationId xmlns:a16="http://schemas.microsoft.com/office/drawing/2014/main" id="{9BA9428F-452A-DC28-00AE-1A7926C2F40C}"/>
              </a:ext>
            </a:extLst>
          </p:cNvPr>
          <p:cNvSpPr txBox="1"/>
          <p:nvPr/>
        </p:nvSpPr>
        <p:spPr>
          <a:xfrm>
            <a:off x="5898249" y="2403625"/>
            <a:ext cx="680970" cy="246221"/>
          </a:xfrm>
          <a:prstGeom prst="rect">
            <a:avLst/>
          </a:prstGeom>
          <a:noFill/>
        </p:spPr>
        <p:txBody>
          <a:bodyPr wrap="square" rtlCol="0">
            <a:spAutoFit/>
          </a:bodyPr>
          <a:lstStyle/>
          <a:p>
            <a:r>
              <a:rPr lang="en-US" sz="1000" u="sng" dirty="0"/>
              <a:t>Red Bull</a:t>
            </a:r>
          </a:p>
        </p:txBody>
      </p:sp>
      <p:sp>
        <p:nvSpPr>
          <p:cNvPr id="52" name="TextBox 51">
            <a:extLst>
              <a:ext uri="{FF2B5EF4-FFF2-40B4-BE49-F238E27FC236}">
                <a16:creationId xmlns:a16="http://schemas.microsoft.com/office/drawing/2014/main" id="{F070AC09-4948-4877-2969-52FDED2A6592}"/>
              </a:ext>
            </a:extLst>
          </p:cNvPr>
          <p:cNvSpPr txBox="1"/>
          <p:nvPr/>
        </p:nvSpPr>
        <p:spPr>
          <a:xfrm>
            <a:off x="10123684" y="3376286"/>
            <a:ext cx="680970" cy="246221"/>
          </a:xfrm>
          <a:prstGeom prst="rect">
            <a:avLst/>
          </a:prstGeom>
          <a:noFill/>
        </p:spPr>
        <p:txBody>
          <a:bodyPr wrap="square" rtlCol="0">
            <a:spAutoFit/>
          </a:bodyPr>
          <a:lstStyle/>
          <a:p>
            <a:r>
              <a:rPr lang="en-US" sz="1000" u="sng" dirty="0"/>
              <a:t>Red Bull</a:t>
            </a:r>
          </a:p>
        </p:txBody>
      </p:sp>
      <p:sp>
        <p:nvSpPr>
          <p:cNvPr id="54" name="TextBox 53">
            <a:extLst>
              <a:ext uri="{FF2B5EF4-FFF2-40B4-BE49-F238E27FC236}">
                <a16:creationId xmlns:a16="http://schemas.microsoft.com/office/drawing/2014/main" id="{FC767FC4-1666-7FC4-0CD8-3E79B13EF0D7}"/>
              </a:ext>
            </a:extLst>
          </p:cNvPr>
          <p:cNvSpPr txBox="1"/>
          <p:nvPr/>
        </p:nvSpPr>
        <p:spPr>
          <a:xfrm>
            <a:off x="11096870" y="3376285"/>
            <a:ext cx="369517" cy="246221"/>
          </a:xfrm>
          <a:prstGeom prst="rect">
            <a:avLst/>
          </a:prstGeom>
          <a:noFill/>
        </p:spPr>
        <p:txBody>
          <a:bodyPr wrap="square" rtlCol="0">
            <a:spAutoFit/>
          </a:bodyPr>
          <a:lstStyle/>
          <a:p>
            <a:r>
              <a:rPr lang="en-US" sz="1000" dirty="0">
                <a:solidFill>
                  <a:schemeClr val="bg1">
                    <a:lumMod val="50000"/>
                  </a:schemeClr>
                </a:solidFill>
              </a:rPr>
              <a:t>46</a:t>
            </a:r>
          </a:p>
        </p:txBody>
      </p:sp>
      <p:sp>
        <p:nvSpPr>
          <p:cNvPr id="55" name="TextBox 54">
            <a:extLst>
              <a:ext uri="{FF2B5EF4-FFF2-40B4-BE49-F238E27FC236}">
                <a16:creationId xmlns:a16="http://schemas.microsoft.com/office/drawing/2014/main" id="{A760A035-1DD9-20BC-D0FD-4CCF9D9CD1C0}"/>
              </a:ext>
            </a:extLst>
          </p:cNvPr>
          <p:cNvSpPr txBox="1"/>
          <p:nvPr/>
        </p:nvSpPr>
        <p:spPr>
          <a:xfrm>
            <a:off x="11591120" y="3376285"/>
            <a:ext cx="369517" cy="246221"/>
          </a:xfrm>
          <a:prstGeom prst="rect">
            <a:avLst/>
          </a:prstGeom>
          <a:noFill/>
        </p:spPr>
        <p:txBody>
          <a:bodyPr wrap="square" rtlCol="0">
            <a:spAutoFit/>
          </a:bodyPr>
          <a:lstStyle/>
          <a:p>
            <a:r>
              <a:rPr lang="en-US" sz="1000" dirty="0">
                <a:solidFill>
                  <a:schemeClr val="bg1">
                    <a:lumMod val="50000"/>
                  </a:schemeClr>
                </a:solidFill>
              </a:rPr>
              <a:t>25</a:t>
            </a:r>
          </a:p>
        </p:txBody>
      </p:sp>
      <p:sp>
        <p:nvSpPr>
          <p:cNvPr id="56" name="TextBox 55">
            <a:extLst>
              <a:ext uri="{FF2B5EF4-FFF2-40B4-BE49-F238E27FC236}">
                <a16:creationId xmlns:a16="http://schemas.microsoft.com/office/drawing/2014/main" id="{1B71C9E0-1B7C-54FC-D71E-284C79205E6A}"/>
              </a:ext>
            </a:extLst>
          </p:cNvPr>
          <p:cNvSpPr txBox="1"/>
          <p:nvPr/>
        </p:nvSpPr>
        <p:spPr>
          <a:xfrm>
            <a:off x="8977073" y="3684804"/>
            <a:ext cx="1281431" cy="246221"/>
          </a:xfrm>
          <a:prstGeom prst="rect">
            <a:avLst/>
          </a:prstGeom>
          <a:noFill/>
        </p:spPr>
        <p:txBody>
          <a:bodyPr wrap="square" rtlCol="0">
            <a:spAutoFit/>
          </a:bodyPr>
          <a:lstStyle/>
          <a:p>
            <a:r>
              <a:rPr lang="en-US" sz="1000" u="sng" dirty="0"/>
              <a:t>Charles Leclerc</a:t>
            </a:r>
          </a:p>
        </p:txBody>
      </p:sp>
      <p:sp>
        <p:nvSpPr>
          <p:cNvPr id="57" name="TextBox 56">
            <a:extLst>
              <a:ext uri="{FF2B5EF4-FFF2-40B4-BE49-F238E27FC236}">
                <a16:creationId xmlns:a16="http://schemas.microsoft.com/office/drawing/2014/main" id="{EC052B5B-2926-C1F1-E912-B3D2D4D8ED8F}"/>
              </a:ext>
            </a:extLst>
          </p:cNvPr>
          <p:cNvSpPr txBox="1"/>
          <p:nvPr/>
        </p:nvSpPr>
        <p:spPr>
          <a:xfrm>
            <a:off x="8580903" y="3652437"/>
            <a:ext cx="298960" cy="246221"/>
          </a:xfrm>
          <a:prstGeom prst="rect">
            <a:avLst/>
          </a:prstGeom>
          <a:noFill/>
        </p:spPr>
        <p:txBody>
          <a:bodyPr wrap="square" rtlCol="0">
            <a:spAutoFit/>
          </a:bodyPr>
          <a:lstStyle/>
          <a:p>
            <a:r>
              <a:rPr lang="en-US" sz="1000" dirty="0">
                <a:solidFill>
                  <a:schemeClr val="bg1">
                    <a:lumMod val="50000"/>
                  </a:schemeClr>
                </a:solidFill>
              </a:rPr>
              <a:t>2</a:t>
            </a:r>
          </a:p>
        </p:txBody>
      </p:sp>
      <p:sp>
        <p:nvSpPr>
          <p:cNvPr id="58" name="TextBox 57">
            <a:extLst>
              <a:ext uri="{FF2B5EF4-FFF2-40B4-BE49-F238E27FC236}">
                <a16:creationId xmlns:a16="http://schemas.microsoft.com/office/drawing/2014/main" id="{902C6EC7-D192-2ACB-2C0A-B7197CAB6898}"/>
              </a:ext>
            </a:extLst>
          </p:cNvPr>
          <p:cNvSpPr txBox="1"/>
          <p:nvPr/>
        </p:nvSpPr>
        <p:spPr>
          <a:xfrm>
            <a:off x="10152008" y="3660842"/>
            <a:ext cx="680970" cy="246221"/>
          </a:xfrm>
          <a:prstGeom prst="rect">
            <a:avLst/>
          </a:prstGeom>
          <a:noFill/>
        </p:spPr>
        <p:txBody>
          <a:bodyPr wrap="square" rtlCol="0">
            <a:spAutoFit/>
          </a:bodyPr>
          <a:lstStyle/>
          <a:p>
            <a:r>
              <a:rPr lang="en-US" sz="1000" u="sng" dirty="0"/>
              <a:t>Ferrari</a:t>
            </a:r>
          </a:p>
        </p:txBody>
      </p:sp>
      <p:sp>
        <p:nvSpPr>
          <p:cNvPr id="59" name="TextBox 58">
            <a:extLst>
              <a:ext uri="{FF2B5EF4-FFF2-40B4-BE49-F238E27FC236}">
                <a16:creationId xmlns:a16="http://schemas.microsoft.com/office/drawing/2014/main" id="{6037F776-7507-1798-5CE4-5B7DB00D616A}"/>
              </a:ext>
            </a:extLst>
          </p:cNvPr>
          <p:cNvSpPr txBox="1"/>
          <p:nvPr/>
        </p:nvSpPr>
        <p:spPr>
          <a:xfrm>
            <a:off x="11125194" y="3660841"/>
            <a:ext cx="369517" cy="246221"/>
          </a:xfrm>
          <a:prstGeom prst="rect">
            <a:avLst/>
          </a:prstGeom>
          <a:noFill/>
        </p:spPr>
        <p:txBody>
          <a:bodyPr wrap="square" rtlCol="0">
            <a:spAutoFit/>
          </a:bodyPr>
          <a:lstStyle/>
          <a:p>
            <a:r>
              <a:rPr lang="en-US" sz="1000" dirty="0">
                <a:solidFill>
                  <a:schemeClr val="bg1">
                    <a:lumMod val="50000"/>
                  </a:schemeClr>
                </a:solidFill>
              </a:rPr>
              <a:t>46</a:t>
            </a:r>
          </a:p>
        </p:txBody>
      </p:sp>
      <p:sp>
        <p:nvSpPr>
          <p:cNvPr id="60" name="TextBox 59">
            <a:extLst>
              <a:ext uri="{FF2B5EF4-FFF2-40B4-BE49-F238E27FC236}">
                <a16:creationId xmlns:a16="http://schemas.microsoft.com/office/drawing/2014/main" id="{F8AB0925-71DA-051D-E11C-AD5BF6757828}"/>
              </a:ext>
            </a:extLst>
          </p:cNvPr>
          <p:cNvSpPr txBox="1"/>
          <p:nvPr/>
        </p:nvSpPr>
        <p:spPr>
          <a:xfrm>
            <a:off x="11619444" y="3660841"/>
            <a:ext cx="369517" cy="246221"/>
          </a:xfrm>
          <a:prstGeom prst="rect">
            <a:avLst/>
          </a:prstGeom>
          <a:noFill/>
        </p:spPr>
        <p:txBody>
          <a:bodyPr wrap="square" rtlCol="0">
            <a:spAutoFit/>
          </a:bodyPr>
          <a:lstStyle/>
          <a:p>
            <a:r>
              <a:rPr lang="en-US" sz="1000" dirty="0">
                <a:solidFill>
                  <a:schemeClr val="bg1">
                    <a:lumMod val="50000"/>
                  </a:schemeClr>
                </a:solidFill>
              </a:rPr>
              <a:t>18</a:t>
            </a:r>
          </a:p>
        </p:txBody>
      </p:sp>
      <p:sp>
        <p:nvSpPr>
          <p:cNvPr id="61" name="TextBox 60">
            <a:extLst>
              <a:ext uri="{FF2B5EF4-FFF2-40B4-BE49-F238E27FC236}">
                <a16:creationId xmlns:a16="http://schemas.microsoft.com/office/drawing/2014/main" id="{59F9E404-A754-DF26-38FA-CDB03965BB72}"/>
              </a:ext>
            </a:extLst>
          </p:cNvPr>
          <p:cNvSpPr txBox="1"/>
          <p:nvPr/>
        </p:nvSpPr>
        <p:spPr>
          <a:xfrm>
            <a:off x="4623248" y="741357"/>
            <a:ext cx="2409941" cy="307777"/>
          </a:xfrm>
          <a:prstGeom prst="rect">
            <a:avLst/>
          </a:prstGeom>
          <a:noFill/>
        </p:spPr>
        <p:txBody>
          <a:bodyPr wrap="square" rtlCol="0">
            <a:spAutoFit/>
          </a:bodyPr>
          <a:lstStyle/>
          <a:p>
            <a:r>
              <a:rPr lang="en-US" sz="1400" b="1" dirty="0"/>
              <a:t>F1 Dashboard Project</a:t>
            </a:r>
          </a:p>
        </p:txBody>
      </p:sp>
      <p:sp>
        <p:nvSpPr>
          <p:cNvPr id="62" name="Rectangle 61">
            <a:extLst>
              <a:ext uri="{FF2B5EF4-FFF2-40B4-BE49-F238E27FC236}">
                <a16:creationId xmlns:a16="http://schemas.microsoft.com/office/drawing/2014/main" id="{41EB2036-ABAA-D47A-3E3A-FB2EDDC7C648}"/>
              </a:ext>
            </a:extLst>
          </p:cNvPr>
          <p:cNvSpPr/>
          <p:nvPr/>
        </p:nvSpPr>
        <p:spPr>
          <a:xfrm>
            <a:off x="4258405" y="1241880"/>
            <a:ext cx="7851326" cy="515762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3" name="Rectangle 62">
            <a:extLst>
              <a:ext uri="{FF2B5EF4-FFF2-40B4-BE49-F238E27FC236}">
                <a16:creationId xmlns:a16="http://schemas.microsoft.com/office/drawing/2014/main" id="{99B40FE4-7E40-337C-D388-EE4A9B349381}"/>
              </a:ext>
            </a:extLst>
          </p:cNvPr>
          <p:cNvSpPr/>
          <p:nvPr/>
        </p:nvSpPr>
        <p:spPr>
          <a:xfrm>
            <a:off x="76937" y="1241880"/>
            <a:ext cx="3710872" cy="515762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4" name="TextBox 63">
            <a:extLst>
              <a:ext uri="{FF2B5EF4-FFF2-40B4-BE49-F238E27FC236}">
                <a16:creationId xmlns:a16="http://schemas.microsoft.com/office/drawing/2014/main" id="{CA855237-0236-5BFC-ED07-B5FB27B77DDC}"/>
              </a:ext>
            </a:extLst>
          </p:cNvPr>
          <p:cNvSpPr txBox="1"/>
          <p:nvPr/>
        </p:nvSpPr>
        <p:spPr>
          <a:xfrm>
            <a:off x="4299449" y="1615700"/>
            <a:ext cx="3825462" cy="276999"/>
          </a:xfrm>
          <a:prstGeom prst="rect">
            <a:avLst/>
          </a:prstGeom>
          <a:noFill/>
        </p:spPr>
        <p:txBody>
          <a:bodyPr wrap="square" rtlCol="0">
            <a:spAutoFit/>
          </a:bodyPr>
          <a:lstStyle/>
          <a:p>
            <a:r>
              <a:rPr lang="en-US" sz="1200" b="1" dirty="0"/>
              <a:t>Race Name, Round #, year, </a:t>
            </a:r>
            <a:r>
              <a:rPr lang="en-US" sz="1200" b="1" u="sng" dirty="0"/>
              <a:t>Circuit Name</a:t>
            </a:r>
            <a:r>
              <a:rPr lang="en-US" sz="1200" b="1" dirty="0"/>
              <a:t>, Date, URL</a:t>
            </a:r>
          </a:p>
        </p:txBody>
      </p:sp>
      <p:sp>
        <p:nvSpPr>
          <p:cNvPr id="66" name="Rectangle 65">
            <a:extLst>
              <a:ext uri="{FF2B5EF4-FFF2-40B4-BE49-F238E27FC236}">
                <a16:creationId xmlns:a16="http://schemas.microsoft.com/office/drawing/2014/main" id="{E20BE746-3B3C-8784-CDF0-EB1F826D68A8}"/>
              </a:ext>
            </a:extLst>
          </p:cNvPr>
          <p:cNvSpPr/>
          <p:nvPr/>
        </p:nvSpPr>
        <p:spPr>
          <a:xfrm>
            <a:off x="8586473" y="2276465"/>
            <a:ext cx="971495" cy="81323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A717D93A-6438-BF74-CE10-455BD1C07160}"/>
              </a:ext>
            </a:extLst>
          </p:cNvPr>
          <p:cNvSpPr/>
          <p:nvPr/>
        </p:nvSpPr>
        <p:spPr>
          <a:xfrm>
            <a:off x="9772756" y="2268082"/>
            <a:ext cx="971495" cy="81323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223D6E0B-5A70-7D0C-9C73-B3F63E3A30D7}"/>
              </a:ext>
            </a:extLst>
          </p:cNvPr>
          <p:cNvSpPr/>
          <p:nvPr/>
        </p:nvSpPr>
        <p:spPr>
          <a:xfrm>
            <a:off x="10974141" y="2276465"/>
            <a:ext cx="971495" cy="81323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C30BC5C6-D1CF-9D39-FC8A-373C027FEEA0}"/>
              </a:ext>
            </a:extLst>
          </p:cNvPr>
          <p:cNvSpPr txBox="1"/>
          <p:nvPr/>
        </p:nvSpPr>
        <p:spPr>
          <a:xfrm>
            <a:off x="8913425" y="6057118"/>
            <a:ext cx="1281431" cy="246221"/>
          </a:xfrm>
          <a:prstGeom prst="rect">
            <a:avLst/>
          </a:prstGeom>
          <a:noFill/>
        </p:spPr>
        <p:txBody>
          <a:bodyPr wrap="square" rtlCol="0">
            <a:spAutoFit/>
          </a:bodyPr>
          <a:lstStyle/>
          <a:p>
            <a:r>
              <a:rPr lang="en-US" sz="1000" u="sng" dirty="0"/>
              <a:t>Joe Random</a:t>
            </a:r>
          </a:p>
        </p:txBody>
      </p:sp>
      <p:sp>
        <p:nvSpPr>
          <p:cNvPr id="70" name="TextBox 69">
            <a:extLst>
              <a:ext uri="{FF2B5EF4-FFF2-40B4-BE49-F238E27FC236}">
                <a16:creationId xmlns:a16="http://schemas.microsoft.com/office/drawing/2014/main" id="{BDDEACD3-9AE9-5449-F986-8EE497ED47AE}"/>
              </a:ext>
            </a:extLst>
          </p:cNvPr>
          <p:cNvSpPr txBox="1"/>
          <p:nvPr/>
        </p:nvSpPr>
        <p:spPr>
          <a:xfrm>
            <a:off x="8517255" y="6024751"/>
            <a:ext cx="396170" cy="246221"/>
          </a:xfrm>
          <a:prstGeom prst="rect">
            <a:avLst/>
          </a:prstGeom>
          <a:noFill/>
        </p:spPr>
        <p:txBody>
          <a:bodyPr wrap="square" rtlCol="0">
            <a:spAutoFit/>
          </a:bodyPr>
          <a:lstStyle/>
          <a:p>
            <a:r>
              <a:rPr lang="en-US" sz="1000" dirty="0">
                <a:solidFill>
                  <a:schemeClr val="bg1">
                    <a:lumMod val="50000"/>
                  </a:schemeClr>
                </a:solidFill>
              </a:rPr>
              <a:t>20</a:t>
            </a:r>
          </a:p>
        </p:txBody>
      </p:sp>
      <p:sp>
        <p:nvSpPr>
          <p:cNvPr id="71" name="TextBox 70">
            <a:extLst>
              <a:ext uri="{FF2B5EF4-FFF2-40B4-BE49-F238E27FC236}">
                <a16:creationId xmlns:a16="http://schemas.microsoft.com/office/drawing/2014/main" id="{BA224F07-2B3B-5463-24F0-5FB86C2B9E53}"/>
              </a:ext>
            </a:extLst>
          </p:cNvPr>
          <p:cNvSpPr txBox="1"/>
          <p:nvPr/>
        </p:nvSpPr>
        <p:spPr>
          <a:xfrm>
            <a:off x="10058864" y="6033156"/>
            <a:ext cx="680970" cy="246221"/>
          </a:xfrm>
          <a:prstGeom prst="rect">
            <a:avLst/>
          </a:prstGeom>
          <a:noFill/>
        </p:spPr>
        <p:txBody>
          <a:bodyPr wrap="square" rtlCol="0">
            <a:spAutoFit/>
          </a:bodyPr>
          <a:lstStyle/>
          <a:p>
            <a:r>
              <a:rPr lang="en-US" sz="1000" u="sng" dirty="0"/>
              <a:t>Haas</a:t>
            </a:r>
          </a:p>
        </p:txBody>
      </p:sp>
      <p:sp>
        <p:nvSpPr>
          <p:cNvPr id="72" name="TextBox 71">
            <a:extLst>
              <a:ext uri="{FF2B5EF4-FFF2-40B4-BE49-F238E27FC236}">
                <a16:creationId xmlns:a16="http://schemas.microsoft.com/office/drawing/2014/main" id="{304AB7E6-BA71-3E33-6468-E1164EC99973}"/>
              </a:ext>
            </a:extLst>
          </p:cNvPr>
          <p:cNvSpPr txBox="1"/>
          <p:nvPr/>
        </p:nvSpPr>
        <p:spPr>
          <a:xfrm>
            <a:off x="11061546" y="6033155"/>
            <a:ext cx="369517" cy="246221"/>
          </a:xfrm>
          <a:prstGeom prst="rect">
            <a:avLst/>
          </a:prstGeom>
          <a:noFill/>
        </p:spPr>
        <p:txBody>
          <a:bodyPr wrap="square" rtlCol="0">
            <a:spAutoFit/>
          </a:bodyPr>
          <a:lstStyle/>
          <a:p>
            <a:r>
              <a:rPr lang="en-US" sz="1000" dirty="0">
                <a:solidFill>
                  <a:schemeClr val="bg1">
                    <a:lumMod val="50000"/>
                  </a:schemeClr>
                </a:solidFill>
              </a:rPr>
              <a:t>4</a:t>
            </a:r>
          </a:p>
        </p:txBody>
      </p:sp>
      <p:sp>
        <p:nvSpPr>
          <p:cNvPr id="73" name="TextBox 72">
            <a:extLst>
              <a:ext uri="{FF2B5EF4-FFF2-40B4-BE49-F238E27FC236}">
                <a16:creationId xmlns:a16="http://schemas.microsoft.com/office/drawing/2014/main" id="{014885CA-71B1-DCBA-7900-7CE006F2DA31}"/>
              </a:ext>
            </a:extLst>
          </p:cNvPr>
          <p:cNvSpPr txBox="1"/>
          <p:nvPr/>
        </p:nvSpPr>
        <p:spPr>
          <a:xfrm>
            <a:off x="11555796" y="6033155"/>
            <a:ext cx="369517" cy="246221"/>
          </a:xfrm>
          <a:prstGeom prst="rect">
            <a:avLst/>
          </a:prstGeom>
          <a:noFill/>
        </p:spPr>
        <p:txBody>
          <a:bodyPr wrap="square" rtlCol="0">
            <a:spAutoFit/>
          </a:bodyPr>
          <a:lstStyle/>
          <a:p>
            <a:r>
              <a:rPr lang="en-US" sz="1000" dirty="0">
                <a:solidFill>
                  <a:schemeClr val="bg1">
                    <a:lumMod val="50000"/>
                  </a:schemeClr>
                </a:solidFill>
              </a:rPr>
              <a:t>0</a:t>
            </a:r>
          </a:p>
        </p:txBody>
      </p:sp>
      <p:sp>
        <p:nvSpPr>
          <p:cNvPr id="74" name="TextBox 73">
            <a:extLst>
              <a:ext uri="{FF2B5EF4-FFF2-40B4-BE49-F238E27FC236}">
                <a16:creationId xmlns:a16="http://schemas.microsoft.com/office/drawing/2014/main" id="{E465BB49-C3ED-A44B-2268-75C003C5A76F}"/>
              </a:ext>
            </a:extLst>
          </p:cNvPr>
          <p:cNvSpPr txBox="1"/>
          <p:nvPr/>
        </p:nvSpPr>
        <p:spPr>
          <a:xfrm>
            <a:off x="8570693" y="2277414"/>
            <a:ext cx="1281431" cy="246221"/>
          </a:xfrm>
          <a:prstGeom prst="rect">
            <a:avLst/>
          </a:prstGeom>
          <a:noFill/>
        </p:spPr>
        <p:txBody>
          <a:bodyPr wrap="square" rtlCol="0">
            <a:spAutoFit/>
          </a:bodyPr>
          <a:lstStyle/>
          <a:p>
            <a:r>
              <a:rPr lang="en-US" sz="1000" u="sng" dirty="0"/>
              <a:t>Max Verstappen</a:t>
            </a:r>
          </a:p>
        </p:txBody>
      </p:sp>
      <p:sp>
        <p:nvSpPr>
          <p:cNvPr id="75" name="TextBox 74">
            <a:extLst>
              <a:ext uri="{FF2B5EF4-FFF2-40B4-BE49-F238E27FC236}">
                <a16:creationId xmlns:a16="http://schemas.microsoft.com/office/drawing/2014/main" id="{763E8C90-CA3F-58C0-5A58-BD676DFBC5A6}"/>
              </a:ext>
            </a:extLst>
          </p:cNvPr>
          <p:cNvSpPr txBox="1"/>
          <p:nvPr/>
        </p:nvSpPr>
        <p:spPr>
          <a:xfrm>
            <a:off x="8853535" y="2532108"/>
            <a:ext cx="641692" cy="369332"/>
          </a:xfrm>
          <a:prstGeom prst="rect">
            <a:avLst/>
          </a:prstGeom>
          <a:noFill/>
        </p:spPr>
        <p:txBody>
          <a:bodyPr wrap="square" rtlCol="0">
            <a:spAutoFit/>
          </a:bodyPr>
          <a:lstStyle/>
          <a:p>
            <a:r>
              <a:rPr lang="en-US" dirty="0">
                <a:solidFill>
                  <a:schemeClr val="bg1">
                    <a:lumMod val="50000"/>
                  </a:schemeClr>
                </a:solidFill>
              </a:rPr>
              <a:t>1st</a:t>
            </a:r>
          </a:p>
        </p:txBody>
      </p:sp>
      <p:sp>
        <p:nvSpPr>
          <p:cNvPr id="76" name="TextBox 75">
            <a:extLst>
              <a:ext uri="{FF2B5EF4-FFF2-40B4-BE49-F238E27FC236}">
                <a16:creationId xmlns:a16="http://schemas.microsoft.com/office/drawing/2014/main" id="{F494122D-C39E-3FE7-C5CC-7EE3D7F6A0A9}"/>
              </a:ext>
            </a:extLst>
          </p:cNvPr>
          <p:cNvSpPr txBox="1"/>
          <p:nvPr/>
        </p:nvSpPr>
        <p:spPr>
          <a:xfrm>
            <a:off x="9998317" y="2532108"/>
            <a:ext cx="641692" cy="369332"/>
          </a:xfrm>
          <a:prstGeom prst="rect">
            <a:avLst/>
          </a:prstGeom>
          <a:noFill/>
        </p:spPr>
        <p:txBody>
          <a:bodyPr wrap="square" rtlCol="0">
            <a:spAutoFit/>
          </a:bodyPr>
          <a:lstStyle/>
          <a:p>
            <a:r>
              <a:rPr lang="en-US" dirty="0">
                <a:solidFill>
                  <a:schemeClr val="bg1">
                    <a:lumMod val="50000"/>
                  </a:schemeClr>
                </a:solidFill>
              </a:rPr>
              <a:t>2nd</a:t>
            </a:r>
          </a:p>
        </p:txBody>
      </p:sp>
      <p:sp>
        <p:nvSpPr>
          <p:cNvPr id="77" name="TextBox 76">
            <a:extLst>
              <a:ext uri="{FF2B5EF4-FFF2-40B4-BE49-F238E27FC236}">
                <a16:creationId xmlns:a16="http://schemas.microsoft.com/office/drawing/2014/main" id="{AD9E8829-C37D-799D-A4AE-C54D60ECF56A}"/>
              </a:ext>
            </a:extLst>
          </p:cNvPr>
          <p:cNvSpPr txBox="1"/>
          <p:nvPr/>
        </p:nvSpPr>
        <p:spPr>
          <a:xfrm>
            <a:off x="11177502" y="2523635"/>
            <a:ext cx="641692" cy="369332"/>
          </a:xfrm>
          <a:prstGeom prst="rect">
            <a:avLst/>
          </a:prstGeom>
          <a:noFill/>
        </p:spPr>
        <p:txBody>
          <a:bodyPr wrap="square" rtlCol="0">
            <a:spAutoFit/>
          </a:bodyPr>
          <a:lstStyle/>
          <a:p>
            <a:r>
              <a:rPr lang="en-US" dirty="0">
                <a:solidFill>
                  <a:schemeClr val="bg1">
                    <a:lumMod val="50000"/>
                  </a:schemeClr>
                </a:solidFill>
              </a:rPr>
              <a:t>3rd</a:t>
            </a:r>
          </a:p>
        </p:txBody>
      </p:sp>
      <p:sp>
        <p:nvSpPr>
          <p:cNvPr id="78" name="TextBox 77">
            <a:extLst>
              <a:ext uri="{FF2B5EF4-FFF2-40B4-BE49-F238E27FC236}">
                <a16:creationId xmlns:a16="http://schemas.microsoft.com/office/drawing/2014/main" id="{28E5AD47-F3E8-7E10-F523-E3691707CD5F}"/>
              </a:ext>
            </a:extLst>
          </p:cNvPr>
          <p:cNvSpPr txBox="1"/>
          <p:nvPr/>
        </p:nvSpPr>
        <p:spPr>
          <a:xfrm>
            <a:off x="9806446" y="2283328"/>
            <a:ext cx="1281431" cy="246221"/>
          </a:xfrm>
          <a:prstGeom prst="rect">
            <a:avLst/>
          </a:prstGeom>
          <a:noFill/>
        </p:spPr>
        <p:txBody>
          <a:bodyPr wrap="square" rtlCol="0">
            <a:spAutoFit/>
          </a:bodyPr>
          <a:lstStyle/>
          <a:p>
            <a:r>
              <a:rPr lang="en-US" sz="1000" u="sng" dirty="0"/>
              <a:t>Charles Leclerc</a:t>
            </a:r>
          </a:p>
        </p:txBody>
      </p:sp>
      <p:sp>
        <p:nvSpPr>
          <p:cNvPr id="79" name="TextBox 78">
            <a:extLst>
              <a:ext uri="{FF2B5EF4-FFF2-40B4-BE49-F238E27FC236}">
                <a16:creationId xmlns:a16="http://schemas.microsoft.com/office/drawing/2014/main" id="{D119DA76-44DC-E256-84B1-343604D01DD6}"/>
              </a:ext>
            </a:extLst>
          </p:cNvPr>
          <p:cNvSpPr txBox="1"/>
          <p:nvPr/>
        </p:nvSpPr>
        <p:spPr>
          <a:xfrm>
            <a:off x="11026492" y="2266754"/>
            <a:ext cx="1053198" cy="246221"/>
          </a:xfrm>
          <a:prstGeom prst="rect">
            <a:avLst/>
          </a:prstGeom>
          <a:noFill/>
        </p:spPr>
        <p:txBody>
          <a:bodyPr wrap="square" rtlCol="0">
            <a:spAutoFit/>
          </a:bodyPr>
          <a:lstStyle/>
          <a:p>
            <a:r>
              <a:rPr lang="en-US" sz="1000" u="sng" dirty="0"/>
              <a:t>Lewis Hamilton</a:t>
            </a:r>
          </a:p>
        </p:txBody>
      </p:sp>
      <p:sp>
        <p:nvSpPr>
          <p:cNvPr id="80" name="Rectangle 79">
            <a:extLst>
              <a:ext uri="{FF2B5EF4-FFF2-40B4-BE49-F238E27FC236}">
                <a16:creationId xmlns:a16="http://schemas.microsoft.com/office/drawing/2014/main" id="{B97797E0-6598-BAB8-BE4A-D9C9EC90C30A}"/>
              </a:ext>
            </a:extLst>
          </p:cNvPr>
          <p:cNvSpPr/>
          <p:nvPr/>
        </p:nvSpPr>
        <p:spPr>
          <a:xfrm>
            <a:off x="76937" y="581114"/>
            <a:ext cx="12032794" cy="58026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96" name="Group 95">
            <a:extLst>
              <a:ext uri="{FF2B5EF4-FFF2-40B4-BE49-F238E27FC236}">
                <a16:creationId xmlns:a16="http://schemas.microsoft.com/office/drawing/2014/main" id="{DF64EE46-680F-9EA9-4FCA-C6D9FC3DE06F}"/>
              </a:ext>
            </a:extLst>
          </p:cNvPr>
          <p:cNvGrpSpPr/>
          <p:nvPr/>
        </p:nvGrpSpPr>
        <p:grpSpPr>
          <a:xfrm>
            <a:off x="2317089" y="2328750"/>
            <a:ext cx="516145" cy="191805"/>
            <a:chOff x="-1916246" y="7340127"/>
            <a:chExt cx="652701" cy="256206"/>
          </a:xfrm>
        </p:grpSpPr>
        <p:sp>
          <p:nvSpPr>
            <p:cNvPr id="97" name="Rounded Rectangle 133">
              <a:extLst>
                <a:ext uri="{FF2B5EF4-FFF2-40B4-BE49-F238E27FC236}">
                  <a16:creationId xmlns:a16="http://schemas.microsoft.com/office/drawing/2014/main" id="{D8B18FDA-33CC-230C-8D5F-5216A01C6E07}"/>
                </a:ext>
              </a:extLst>
            </p:cNvPr>
            <p:cNvSpPr/>
            <p:nvPr/>
          </p:nvSpPr>
          <p:spPr>
            <a:xfrm>
              <a:off x="-1916246" y="7340127"/>
              <a:ext cx="652701" cy="256206"/>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98" name="TextBox 97">
              <a:extLst>
                <a:ext uri="{FF2B5EF4-FFF2-40B4-BE49-F238E27FC236}">
                  <a16:creationId xmlns:a16="http://schemas.microsoft.com/office/drawing/2014/main" id="{3D0E429C-0BEA-BE67-11C9-1EA9E046ECA5}"/>
                </a:ext>
              </a:extLst>
            </p:cNvPr>
            <p:cNvSpPr txBox="1"/>
            <p:nvPr/>
          </p:nvSpPr>
          <p:spPr>
            <a:xfrm>
              <a:off x="-1905954" y="7358300"/>
              <a:ext cx="622728" cy="215444"/>
            </a:xfrm>
            <a:prstGeom prst="rect">
              <a:avLst/>
            </a:prstGeom>
            <a:noFill/>
          </p:spPr>
          <p:txBody>
            <a:bodyPr wrap="none" rtlCol="0">
              <a:spAutoFit/>
            </a:bodyPr>
            <a:lstStyle/>
            <a:p>
              <a:r>
                <a:rPr lang="en-US" sz="800" b="1" dirty="0"/>
                <a:t>Results</a:t>
              </a:r>
              <a:endParaRPr lang="en-US" sz="1000" b="1" dirty="0"/>
            </a:p>
          </p:txBody>
        </p:sp>
      </p:grpSp>
      <p:sp>
        <p:nvSpPr>
          <p:cNvPr id="102" name="TextBox 101">
            <a:extLst>
              <a:ext uri="{FF2B5EF4-FFF2-40B4-BE49-F238E27FC236}">
                <a16:creationId xmlns:a16="http://schemas.microsoft.com/office/drawing/2014/main" id="{62129026-367D-DFBA-E0EB-FBF03F8D5148}"/>
              </a:ext>
            </a:extLst>
          </p:cNvPr>
          <p:cNvSpPr txBox="1"/>
          <p:nvPr/>
        </p:nvSpPr>
        <p:spPr>
          <a:xfrm>
            <a:off x="6637192" y="1249460"/>
            <a:ext cx="2952272" cy="307777"/>
          </a:xfrm>
          <a:prstGeom prst="rect">
            <a:avLst/>
          </a:prstGeom>
          <a:noFill/>
        </p:spPr>
        <p:txBody>
          <a:bodyPr wrap="square" rtlCol="0">
            <a:spAutoFit/>
          </a:bodyPr>
          <a:lstStyle/>
          <a:p>
            <a:r>
              <a:rPr lang="en-US" sz="1400" b="1" dirty="0"/>
              <a:t>Results for 2023 Italian Grand Prix </a:t>
            </a:r>
          </a:p>
        </p:txBody>
      </p:sp>
      <p:cxnSp>
        <p:nvCxnSpPr>
          <p:cNvPr id="6" name="Straight Connector 5">
            <a:extLst>
              <a:ext uri="{FF2B5EF4-FFF2-40B4-BE49-F238E27FC236}">
                <a16:creationId xmlns:a16="http://schemas.microsoft.com/office/drawing/2014/main" id="{959AB809-BA34-4124-80D6-8AA5C9668E47}"/>
              </a:ext>
            </a:extLst>
          </p:cNvPr>
          <p:cNvCxnSpPr/>
          <p:nvPr/>
        </p:nvCxnSpPr>
        <p:spPr>
          <a:xfrm>
            <a:off x="2586446" y="2500819"/>
            <a:ext cx="0" cy="51596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E108102B-008A-4CDD-B9FA-6AD7AB47E642}"/>
              </a:ext>
            </a:extLst>
          </p:cNvPr>
          <p:cNvCxnSpPr>
            <a:cxnSpLocks/>
          </p:cNvCxnSpPr>
          <p:nvPr/>
        </p:nvCxnSpPr>
        <p:spPr>
          <a:xfrm flipV="1">
            <a:off x="2586446" y="2995593"/>
            <a:ext cx="1671959" cy="21194"/>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78FB6371-42D1-4207-8A93-2EA7AEC79BEA}"/>
              </a:ext>
            </a:extLst>
          </p:cNvPr>
          <p:cNvSpPr txBox="1"/>
          <p:nvPr/>
        </p:nvSpPr>
        <p:spPr>
          <a:xfrm>
            <a:off x="4724674" y="2662586"/>
            <a:ext cx="1281431" cy="246221"/>
          </a:xfrm>
          <a:prstGeom prst="rect">
            <a:avLst/>
          </a:prstGeom>
          <a:noFill/>
        </p:spPr>
        <p:txBody>
          <a:bodyPr wrap="square" rtlCol="0">
            <a:spAutoFit/>
          </a:bodyPr>
          <a:lstStyle/>
          <a:p>
            <a:r>
              <a:rPr lang="en-US" sz="1000" u="sng" dirty="0"/>
              <a:t>Joe Random</a:t>
            </a:r>
          </a:p>
        </p:txBody>
      </p:sp>
      <p:sp>
        <p:nvSpPr>
          <p:cNvPr id="88" name="TextBox 87">
            <a:extLst>
              <a:ext uri="{FF2B5EF4-FFF2-40B4-BE49-F238E27FC236}">
                <a16:creationId xmlns:a16="http://schemas.microsoft.com/office/drawing/2014/main" id="{4835228E-DFB2-411A-A3D9-BF80FB498FE4}"/>
              </a:ext>
            </a:extLst>
          </p:cNvPr>
          <p:cNvSpPr txBox="1"/>
          <p:nvPr/>
        </p:nvSpPr>
        <p:spPr>
          <a:xfrm>
            <a:off x="4447539" y="2664946"/>
            <a:ext cx="298960" cy="246221"/>
          </a:xfrm>
          <a:prstGeom prst="rect">
            <a:avLst/>
          </a:prstGeom>
          <a:noFill/>
        </p:spPr>
        <p:txBody>
          <a:bodyPr wrap="square" rtlCol="0">
            <a:spAutoFit/>
          </a:bodyPr>
          <a:lstStyle/>
          <a:p>
            <a:r>
              <a:rPr lang="en-US" sz="1000" dirty="0">
                <a:solidFill>
                  <a:schemeClr val="bg1">
                    <a:lumMod val="50000"/>
                  </a:schemeClr>
                </a:solidFill>
              </a:rPr>
              <a:t>2</a:t>
            </a:r>
          </a:p>
        </p:txBody>
      </p:sp>
      <p:sp>
        <p:nvSpPr>
          <p:cNvPr id="89" name="TextBox 88">
            <a:extLst>
              <a:ext uri="{FF2B5EF4-FFF2-40B4-BE49-F238E27FC236}">
                <a16:creationId xmlns:a16="http://schemas.microsoft.com/office/drawing/2014/main" id="{BB61A7C3-1C25-4A71-B1A1-DE981CF57B71}"/>
              </a:ext>
            </a:extLst>
          </p:cNvPr>
          <p:cNvSpPr txBox="1"/>
          <p:nvPr/>
        </p:nvSpPr>
        <p:spPr>
          <a:xfrm>
            <a:off x="6627279" y="2716695"/>
            <a:ext cx="683465" cy="246221"/>
          </a:xfrm>
          <a:prstGeom prst="rect">
            <a:avLst/>
          </a:prstGeom>
          <a:noFill/>
        </p:spPr>
        <p:txBody>
          <a:bodyPr wrap="square" rtlCol="0">
            <a:spAutoFit/>
          </a:bodyPr>
          <a:lstStyle/>
          <a:p>
            <a:r>
              <a:rPr lang="en-US" sz="1000" dirty="0">
                <a:solidFill>
                  <a:schemeClr val="bg1">
                    <a:lumMod val="50000"/>
                  </a:schemeClr>
                </a:solidFill>
              </a:rPr>
              <a:t>1:46:23</a:t>
            </a:r>
          </a:p>
        </p:txBody>
      </p:sp>
      <p:sp>
        <p:nvSpPr>
          <p:cNvPr id="90" name="TextBox 89">
            <a:extLst>
              <a:ext uri="{FF2B5EF4-FFF2-40B4-BE49-F238E27FC236}">
                <a16:creationId xmlns:a16="http://schemas.microsoft.com/office/drawing/2014/main" id="{0D00CA59-8CCD-46E1-8404-048210BBE98A}"/>
              </a:ext>
            </a:extLst>
          </p:cNvPr>
          <p:cNvSpPr txBox="1"/>
          <p:nvPr/>
        </p:nvSpPr>
        <p:spPr>
          <a:xfrm>
            <a:off x="7158508" y="2716695"/>
            <a:ext cx="683465" cy="246221"/>
          </a:xfrm>
          <a:prstGeom prst="rect">
            <a:avLst/>
          </a:prstGeom>
          <a:noFill/>
        </p:spPr>
        <p:txBody>
          <a:bodyPr wrap="square" rtlCol="0">
            <a:spAutoFit/>
          </a:bodyPr>
          <a:lstStyle/>
          <a:p>
            <a:r>
              <a:rPr lang="en-US" sz="1000" dirty="0">
                <a:solidFill>
                  <a:schemeClr val="bg1">
                    <a:lumMod val="50000"/>
                  </a:schemeClr>
                </a:solidFill>
              </a:rPr>
              <a:t>1:23:23</a:t>
            </a:r>
          </a:p>
        </p:txBody>
      </p:sp>
      <p:sp>
        <p:nvSpPr>
          <p:cNvPr id="93" name="TextBox 92">
            <a:extLst>
              <a:ext uri="{FF2B5EF4-FFF2-40B4-BE49-F238E27FC236}">
                <a16:creationId xmlns:a16="http://schemas.microsoft.com/office/drawing/2014/main" id="{509B8410-1C5E-4722-A21F-8529F17F7370}"/>
              </a:ext>
            </a:extLst>
          </p:cNvPr>
          <p:cNvSpPr txBox="1"/>
          <p:nvPr/>
        </p:nvSpPr>
        <p:spPr>
          <a:xfrm>
            <a:off x="7655415" y="2706000"/>
            <a:ext cx="683465" cy="246221"/>
          </a:xfrm>
          <a:prstGeom prst="rect">
            <a:avLst/>
          </a:prstGeom>
          <a:noFill/>
        </p:spPr>
        <p:txBody>
          <a:bodyPr wrap="square" rtlCol="0">
            <a:spAutoFit/>
          </a:bodyPr>
          <a:lstStyle/>
          <a:p>
            <a:r>
              <a:rPr lang="en-US" sz="1000" dirty="0">
                <a:solidFill>
                  <a:schemeClr val="bg1">
                    <a:lumMod val="50000"/>
                  </a:schemeClr>
                </a:solidFill>
              </a:rPr>
              <a:t>1:24:23</a:t>
            </a:r>
          </a:p>
        </p:txBody>
      </p:sp>
      <p:sp>
        <p:nvSpPr>
          <p:cNvPr id="94" name="TextBox 93">
            <a:extLst>
              <a:ext uri="{FF2B5EF4-FFF2-40B4-BE49-F238E27FC236}">
                <a16:creationId xmlns:a16="http://schemas.microsoft.com/office/drawing/2014/main" id="{34BFD638-C2F4-4DE5-9D4F-1E6E9C1A6E66}"/>
              </a:ext>
            </a:extLst>
          </p:cNvPr>
          <p:cNvSpPr txBox="1"/>
          <p:nvPr/>
        </p:nvSpPr>
        <p:spPr>
          <a:xfrm>
            <a:off x="5888336" y="2664946"/>
            <a:ext cx="680970" cy="246221"/>
          </a:xfrm>
          <a:prstGeom prst="rect">
            <a:avLst/>
          </a:prstGeom>
          <a:noFill/>
        </p:spPr>
        <p:txBody>
          <a:bodyPr wrap="square" rtlCol="0">
            <a:spAutoFit/>
          </a:bodyPr>
          <a:lstStyle/>
          <a:p>
            <a:r>
              <a:rPr lang="en-US" sz="1000" u="sng" dirty="0"/>
              <a:t>Haas</a:t>
            </a:r>
          </a:p>
        </p:txBody>
      </p:sp>
      <p:sp>
        <p:nvSpPr>
          <p:cNvPr id="104" name="TextBox 103">
            <a:extLst>
              <a:ext uri="{FF2B5EF4-FFF2-40B4-BE49-F238E27FC236}">
                <a16:creationId xmlns:a16="http://schemas.microsoft.com/office/drawing/2014/main" id="{7666F8A0-09DC-416C-831F-2868A7E3778F}"/>
              </a:ext>
            </a:extLst>
          </p:cNvPr>
          <p:cNvSpPr txBox="1"/>
          <p:nvPr/>
        </p:nvSpPr>
        <p:spPr>
          <a:xfrm>
            <a:off x="2086918" y="3079678"/>
            <a:ext cx="1671960" cy="769441"/>
          </a:xfrm>
          <a:prstGeom prst="rect">
            <a:avLst/>
          </a:prstGeom>
          <a:noFill/>
        </p:spPr>
        <p:txBody>
          <a:bodyPr wrap="square" rtlCol="0">
            <a:spAutoFit/>
          </a:bodyPr>
          <a:lstStyle/>
          <a:p>
            <a:r>
              <a:rPr lang="en-US" sz="1100" i="1" dirty="0">
                <a:solidFill>
                  <a:srgbClr val="0070C0"/>
                </a:solidFill>
              </a:rPr>
              <a:t>When Results button or link is clicked, then display the qualifying and results for that race.</a:t>
            </a:r>
          </a:p>
        </p:txBody>
      </p:sp>
      <p:sp>
        <p:nvSpPr>
          <p:cNvPr id="105" name="TextBox 104">
            <a:extLst>
              <a:ext uri="{FF2B5EF4-FFF2-40B4-BE49-F238E27FC236}">
                <a16:creationId xmlns:a16="http://schemas.microsoft.com/office/drawing/2014/main" id="{BCFA9D3B-0AAA-4709-AC88-CB9721B64B9B}"/>
              </a:ext>
            </a:extLst>
          </p:cNvPr>
          <p:cNvSpPr txBox="1"/>
          <p:nvPr/>
        </p:nvSpPr>
        <p:spPr>
          <a:xfrm>
            <a:off x="8624225" y="1486992"/>
            <a:ext cx="3534398" cy="430887"/>
          </a:xfrm>
          <a:prstGeom prst="rect">
            <a:avLst/>
          </a:prstGeom>
          <a:noFill/>
        </p:spPr>
        <p:txBody>
          <a:bodyPr wrap="square" rtlCol="0">
            <a:spAutoFit/>
          </a:bodyPr>
          <a:lstStyle/>
          <a:p>
            <a:r>
              <a:rPr lang="en-US" sz="1100" i="1" dirty="0">
                <a:solidFill>
                  <a:srgbClr val="0070C0"/>
                </a:solidFill>
              </a:rPr>
              <a:t>Don’t just dump this info together like this: format it in a way that makes it easy to read and pleasing to look at.</a:t>
            </a:r>
          </a:p>
        </p:txBody>
      </p:sp>
      <p:cxnSp>
        <p:nvCxnSpPr>
          <p:cNvPr id="106" name="Straight Connector 105">
            <a:extLst>
              <a:ext uri="{FF2B5EF4-FFF2-40B4-BE49-F238E27FC236}">
                <a16:creationId xmlns:a16="http://schemas.microsoft.com/office/drawing/2014/main" id="{8F4F3860-AA65-4D5E-9900-F9A3438DD707}"/>
              </a:ext>
            </a:extLst>
          </p:cNvPr>
          <p:cNvCxnSpPr>
            <a:cxnSpLocks/>
          </p:cNvCxnSpPr>
          <p:nvPr/>
        </p:nvCxnSpPr>
        <p:spPr>
          <a:xfrm flipH="1">
            <a:off x="8058435" y="1750098"/>
            <a:ext cx="581624" cy="0"/>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74AA40B9-7260-49B4-8F5D-4B721CBB729C}"/>
              </a:ext>
            </a:extLst>
          </p:cNvPr>
          <p:cNvCxnSpPr>
            <a:cxnSpLocks/>
          </p:cNvCxnSpPr>
          <p:nvPr/>
        </p:nvCxnSpPr>
        <p:spPr>
          <a:xfrm flipV="1">
            <a:off x="6001151" y="2978716"/>
            <a:ext cx="0" cy="369476"/>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6DE066E3-EBDC-4ADE-87F4-2C47E1B5A24B}"/>
              </a:ext>
            </a:extLst>
          </p:cNvPr>
          <p:cNvSpPr txBox="1"/>
          <p:nvPr/>
        </p:nvSpPr>
        <p:spPr>
          <a:xfrm>
            <a:off x="4535019" y="3433865"/>
            <a:ext cx="2360289" cy="600164"/>
          </a:xfrm>
          <a:prstGeom prst="rect">
            <a:avLst/>
          </a:prstGeom>
          <a:noFill/>
        </p:spPr>
        <p:txBody>
          <a:bodyPr wrap="square" rtlCol="0">
            <a:spAutoFit/>
          </a:bodyPr>
          <a:lstStyle/>
          <a:p>
            <a:r>
              <a:rPr lang="en-US" sz="1100" i="1" dirty="0">
                <a:solidFill>
                  <a:srgbClr val="0070C0"/>
                </a:solidFill>
              </a:rPr>
              <a:t>Notice the underlined text: it indicates links (or buttons) to the driver or constructor popup. </a:t>
            </a:r>
          </a:p>
        </p:txBody>
      </p:sp>
      <p:sp>
        <p:nvSpPr>
          <p:cNvPr id="109" name="TextBox 108">
            <a:extLst>
              <a:ext uri="{FF2B5EF4-FFF2-40B4-BE49-F238E27FC236}">
                <a16:creationId xmlns:a16="http://schemas.microsoft.com/office/drawing/2014/main" id="{60391589-84F5-40F7-AA64-F946B89111D1}"/>
              </a:ext>
            </a:extLst>
          </p:cNvPr>
          <p:cNvSpPr txBox="1"/>
          <p:nvPr/>
        </p:nvSpPr>
        <p:spPr>
          <a:xfrm>
            <a:off x="4544009" y="4769708"/>
            <a:ext cx="3646229" cy="369332"/>
          </a:xfrm>
          <a:prstGeom prst="rect">
            <a:avLst/>
          </a:prstGeom>
          <a:noFill/>
        </p:spPr>
        <p:txBody>
          <a:bodyPr wrap="square">
            <a:spAutoFit/>
          </a:bodyPr>
          <a:lstStyle/>
          <a:p>
            <a:r>
              <a:rPr lang="en-US" sz="1800" i="1" dirty="0">
                <a:solidFill>
                  <a:srgbClr val="0070C0"/>
                </a:solidFill>
              </a:rPr>
              <a:t>You don’t have to follow this layout!!</a:t>
            </a:r>
          </a:p>
        </p:txBody>
      </p:sp>
      <p:sp>
        <p:nvSpPr>
          <p:cNvPr id="2" name="Oval 1">
            <a:extLst>
              <a:ext uri="{FF2B5EF4-FFF2-40B4-BE49-F238E27FC236}">
                <a16:creationId xmlns:a16="http://schemas.microsoft.com/office/drawing/2014/main" id="{B5812A17-9326-4E02-9411-6CFF3AC2E820}"/>
              </a:ext>
            </a:extLst>
          </p:cNvPr>
          <p:cNvSpPr/>
          <p:nvPr/>
        </p:nvSpPr>
        <p:spPr>
          <a:xfrm>
            <a:off x="8348793" y="3145554"/>
            <a:ext cx="706790" cy="29489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Connector 84">
            <a:extLst>
              <a:ext uri="{FF2B5EF4-FFF2-40B4-BE49-F238E27FC236}">
                <a16:creationId xmlns:a16="http://schemas.microsoft.com/office/drawing/2014/main" id="{F1BEE9B4-DCDF-466E-ADFB-6A2468D5A283}"/>
              </a:ext>
            </a:extLst>
          </p:cNvPr>
          <p:cNvCxnSpPr>
            <a:cxnSpLocks/>
          </p:cNvCxnSpPr>
          <p:nvPr/>
        </p:nvCxnSpPr>
        <p:spPr>
          <a:xfrm flipH="1" flipV="1">
            <a:off x="8570693" y="3422553"/>
            <a:ext cx="116355" cy="1192520"/>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D44CF5FB-FF2F-48FC-83D7-B3649A2C8475}"/>
              </a:ext>
            </a:extLst>
          </p:cNvPr>
          <p:cNvSpPr txBox="1"/>
          <p:nvPr/>
        </p:nvSpPr>
        <p:spPr>
          <a:xfrm>
            <a:off x="8652939" y="4615073"/>
            <a:ext cx="2360289" cy="1107996"/>
          </a:xfrm>
          <a:prstGeom prst="rect">
            <a:avLst/>
          </a:prstGeom>
          <a:noFill/>
        </p:spPr>
        <p:txBody>
          <a:bodyPr wrap="square" rtlCol="0">
            <a:spAutoFit/>
          </a:bodyPr>
          <a:lstStyle/>
          <a:p>
            <a:r>
              <a:rPr lang="en-US" sz="1100" i="1" dirty="0">
                <a:solidFill>
                  <a:srgbClr val="0070C0"/>
                </a:solidFill>
              </a:rPr>
              <a:t>Clicking on the table labels in this view (Pos, Name, Const, Q1, Q2, Q3, Laps, Pts) will change the sort order of the data to the clicked data. DON'T REQUERY THE API, simply sort the data array already in memory.</a:t>
            </a:r>
          </a:p>
        </p:txBody>
      </p:sp>
      <p:sp>
        <p:nvSpPr>
          <p:cNvPr id="91" name="TextBox 90">
            <a:extLst>
              <a:ext uri="{FF2B5EF4-FFF2-40B4-BE49-F238E27FC236}">
                <a16:creationId xmlns:a16="http://schemas.microsoft.com/office/drawing/2014/main" id="{1ABAB15F-63C4-43E1-8419-F33C1A4334DD}"/>
              </a:ext>
            </a:extLst>
          </p:cNvPr>
          <p:cNvSpPr txBox="1"/>
          <p:nvPr/>
        </p:nvSpPr>
        <p:spPr>
          <a:xfrm>
            <a:off x="4933790" y="2168593"/>
            <a:ext cx="639746" cy="276999"/>
          </a:xfrm>
          <a:prstGeom prst="rect">
            <a:avLst/>
          </a:prstGeom>
          <a:noFill/>
        </p:spPr>
        <p:txBody>
          <a:bodyPr wrap="square" rtlCol="0">
            <a:spAutoFit/>
          </a:bodyPr>
          <a:lstStyle/>
          <a:p>
            <a:r>
              <a:rPr lang="en-US" sz="1200" b="1" dirty="0"/>
              <a:t>Name</a:t>
            </a:r>
          </a:p>
        </p:txBody>
      </p:sp>
      <p:sp>
        <p:nvSpPr>
          <p:cNvPr id="92" name="TextBox 91">
            <a:extLst>
              <a:ext uri="{FF2B5EF4-FFF2-40B4-BE49-F238E27FC236}">
                <a16:creationId xmlns:a16="http://schemas.microsoft.com/office/drawing/2014/main" id="{05503666-FB4C-4BDF-BBEE-90825E362156}"/>
              </a:ext>
            </a:extLst>
          </p:cNvPr>
          <p:cNvSpPr txBox="1"/>
          <p:nvPr/>
        </p:nvSpPr>
        <p:spPr>
          <a:xfrm>
            <a:off x="5877456" y="2156758"/>
            <a:ext cx="639746" cy="276999"/>
          </a:xfrm>
          <a:prstGeom prst="rect">
            <a:avLst/>
          </a:prstGeom>
          <a:noFill/>
        </p:spPr>
        <p:txBody>
          <a:bodyPr wrap="square" rtlCol="0">
            <a:spAutoFit/>
          </a:bodyPr>
          <a:lstStyle/>
          <a:p>
            <a:r>
              <a:rPr lang="en-US" sz="1200" b="1" dirty="0"/>
              <a:t>Const</a:t>
            </a:r>
          </a:p>
        </p:txBody>
      </p:sp>
      <p:sp>
        <p:nvSpPr>
          <p:cNvPr id="99" name="TextBox 98">
            <a:extLst>
              <a:ext uri="{FF2B5EF4-FFF2-40B4-BE49-F238E27FC236}">
                <a16:creationId xmlns:a16="http://schemas.microsoft.com/office/drawing/2014/main" id="{F5E0862D-EA47-4A35-8EF3-08651B4C10D4}"/>
              </a:ext>
            </a:extLst>
          </p:cNvPr>
          <p:cNvSpPr txBox="1"/>
          <p:nvPr/>
        </p:nvSpPr>
        <p:spPr>
          <a:xfrm>
            <a:off x="10108972" y="3180305"/>
            <a:ext cx="639746" cy="276999"/>
          </a:xfrm>
          <a:prstGeom prst="rect">
            <a:avLst/>
          </a:prstGeom>
          <a:noFill/>
        </p:spPr>
        <p:txBody>
          <a:bodyPr wrap="square" rtlCol="0">
            <a:spAutoFit/>
          </a:bodyPr>
          <a:lstStyle/>
          <a:p>
            <a:r>
              <a:rPr lang="en-US" sz="1200" b="1" dirty="0"/>
              <a:t>Const</a:t>
            </a:r>
          </a:p>
        </p:txBody>
      </p:sp>
      <p:sp>
        <p:nvSpPr>
          <p:cNvPr id="100" name="TextBox 99">
            <a:extLst>
              <a:ext uri="{FF2B5EF4-FFF2-40B4-BE49-F238E27FC236}">
                <a16:creationId xmlns:a16="http://schemas.microsoft.com/office/drawing/2014/main" id="{A9E32D58-DF93-4DC3-A692-301F4133B441}"/>
              </a:ext>
            </a:extLst>
          </p:cNvPr>
          <p:cNvSpPr txBox="1"/>
          <p:nvPr/>
        </p:nvSpPr>
        <p:spPr>
          <a:xfrm>
            <a:off x="9193338" y="3169326"/>
            <a:ext cx="639746" cy="276999"/>
          </a:xfrm>
          <a:prstGeom prst="rect">
            <a:avLst/>
          </a:prstGeom>
          <a:noFill/>
        </p:spPr>
        <p:txBody>
          <a:bodyPr wrap="square" rtlCol="0">
            <a:spAutoFit/>
          </a:bodyPr>
          <a:lstStyle/>
          <a:p>
            <a:r>
              <a:rPr lang="en-US" sz="1200" b="1" dirty="0"/>
              <a:t>Name</a:t>
            </a:r>
          </a:p>
        </p:txBody>
      </p:sp>
      <p:sp>
        <p:nvSpPr>
          <p:cNvPr id="101" name="TextBox 100">
            <a:extLst>
              <a:ext uri="{FF2B5EF4-FFF2-40B4-BE49-F238E27FC236}">
                <a16:creationId xmlns:a16="http://schemas.microsoft.com/office/drawing/2014/main" id="{A04ED76D-BD56-4179-80F8-1DDDC73A0F17}"/>
              </a:ext>
            </a:extLst>
          </p:cNvPr>
          <p:cNvSpPr txBox="1"/>
          <p:nvPr/>
        </p:nvSpPr>
        <p:spPr>
          <a:xfrm>
            <a:off x="319905" y="2668900"/>
            <a:ext cx="1671960" cy="261610"/>
          </a:xfrm>
          <a:prstGeom prst="rect">
            <a:avLst/>
          </a:prstGeom>
          <a:noFill/>
        </p:spPr>
        <p:txBody>
          <a:bodyPr wrap="square" rtlCol="0">
            <a:spAutoFit/>
          </a:bodyPr>
          <a:lstStyle/>
          <a:p>
            <a:r>
              <a:rPr lang="en-US" sz="1100" i="1" dirty="0">
                <a:solidFill>
                  <a:srgbClr val="0070C0"/>
                </a:solidFill>
              </a:rPr>
              <a:t>Sort by </a:t>
            </a:r>
            <a:r>
              <a:rPr lang="en-US" sz="1100" i="1" dirty="0" err="1">
                <a:solidFill>
                  <a:srgbClr val="0070C0"/>
                </a:solidFill>
              </a:rPr>
              <a:t>Rnd</a:t>
            </a:r>
            <a:endParaRPr lang="en-US" sz="1100" i="1" dirty="0">
              <a:solidFill>
                <a:srgbClr val="0070C0"/>
              </a:solidFill>
            </a:endParaRPr>
          </a:p>
        </p:txBody>
      </p:sp>
      <p:sp>
        <p:nvSpPr>
          <p:cNvPr id="103" name="TextBox 102">
            <a:extLst>
              <a:ext uri="{FF2B5EF4-FFF2-40B4-BE49-F238E27FC236}">
                <a16:creationId xmlns:a16="http://schemas.microsoft.com/office/drawing/2014/main" id="{C7349D4C-BB8A-4EBF-9BEF-C229D49BBA00}"/>
              </a:ext>
            </a:extLst>
          </p:cNvPr>
          <p:cNvSpPr txBox="1"/>
          <p:nvPr/>
        </p:nvSpPr>
        <p:spPr>
          <a:xfrm>
            <a:off x="4409977" y="2860880"/>
            <a:ext cx="1671960" cy="261610"/>
          </a:xfrm>
          <a:prstGeom prst="rect">
            <a:avLst/>
          </a:prstGeom>
          <a:noFill/>
        </p:spPr>
        <p:txBody>
          <a:bodyPr wrap="square" rtlCol="0">
            <a:spAutoFit/>
          </a:bodyPr>
          <a:lstStyle/>
          <a:p>
            <a:r>
              <a:rPr lang="en-US" sz="1100" i="1" dirty="0">
                <a:solidFill>
                  <a:srgbClr val="0070C0"/>
                </a:solidFill>
              </a:rPr>
              <a:t>Sort initially by Pos</a:t>
            </a:r>
          </a:p>
        </p:txBody>
      </p:sp>
      <p:sp>
        <p:nvSpPr>
          <p:cNvPr id="114" name="TextBox 113">
            <a:extLst>
              <a:ext uri="{FF2B5EF4-FFF2-40B4-BE49-F238E27FC236}">
                <a16:creationId xmlns:a16="http://schemas.microsoft.com/office/drawing/2014/main" id="{CB2A0408-BA7B-448F-ADC1-5D1829E7EF77}"/>
              </a:ext>
            </a:extLst>
          </p:cNvPr>
          <p:cNvSpPr txBox="1"/>
          <p:nvPr/>
        </p:nvSpPr>
        <p:spPr>
          <a:xfrm>
            <a:off x="8721175" y="3993270"/>
            <a:ext cx="1671960" cy="261610"/>
          </a:xfrm>
          <a:prstGeom prst="rect">
            <a:avLst/>
          </a:prstGeom>
          <a:noFill/>
        </p:spPr>
        <p:txBody>
          <a:bodyPr wrap="square" rtlCol="0">
            <a:spAutoFit/>
          </a:bodyPr>
          <a:lstStyle/>
          <a:p>
            <a:r>
              <a:rPr lang="en-US" sz="1100" i="1" dirty="0">
                <a:solidFill>
                  <a:srgbClr val="0070C0"/>
                </a:solidFill>
              </a:rPr>
              <a:t>Sort initially by Pos</a:t>
            </a:r>
          </a:p>
        </p:txBody>
      </p:sp>
      <p:sp>
        <p:nvSpPr>
          <p:cNvPr id="115" name="TextBox 114">
            <a:extLst>
              <a:ext uri="{FF2B5EF4-FFF2-40B4-BE49-F238E27FC236}">
                <a16:creationId xmlns:a16="http://schemas.microsoft.com/office/drawing/2014/main" id="{686CE7CE-E07E-4357-8D53-15E5F8310357}"/>
              </a:ext>
            </a:extLst>
          </p:cNvPr>
          <p:cNvSpPr txBox="1"/>
          <p:nvPr/>
        </p:nvSpPr>
        <p:spPr>
          <a:xfrm>
            <a:off x="195689" y="783260"/>
            <a:ext cx="1243540" cy="261610"/>
          </a:xfrm>
          <a:prstGeom prst="rect">
            <a:avLst/>
          </a:prstGeom>
          <a:noFill/>
        </p:spPr>
        <p:txBody>
          <a:bodyPr wrap="square" rtlCol="0">
            <a:spAutoFit/>
          </a:bodyPr>
          <a:lstStyle/>
          <a:p>
            <a:r>
              <a:rPr lang="en-US" sz="1100" i="1" dirty="0">
                <a:solidFill>
                  <a:srgbClr val="0070C0"/>
                </a:solidFill>
              </a:rPr>
              <a:t>Logo</a:t>
            </a:r>
          </a:p>
        </p:txBody>
      </p:sp>
      <p:sp>
        <p:nvSpPr>
          <p:cNvPr id="122" name="TextBox 121">
            <a:extLst>
              <a:ext uri="{FF2B5EF4-FFF2-40B4-BE49-F238E27FC236}">
                <a16:creationId xmlns:a16="http://schemas.microsoft.com/office/drawing/2014/main" id="{B96FDEB6-EA28-400F-978F-D6C035C62ED4}"/>
              </a:ext>
            </a:extLst>
          </p:cNvPr>
          <p:cNvSpPr txBox="1"/>
          <p:nvPr/>
        </p:nvSpPr>
        <p:spPr>
          <a:xfrm>
            <a:off x="817459" y="557631"/>
            <a:ext cx="2360289" cy="261610"/>
          </a:xfrm>
          <a:prstGeom prst="rect">
            <a:avLst/>
          </a:prstGeom>
          <a:noFill/>
        </p:spPr>
        <p:txBody>
          <a:bodyPr wrap="square" rtlCol="0">
            <a:spAutoFit/>
          </a:bodyPr>
          <a:lstStyle/>
          <a:p>
            <a:r>
              <a:rPr lang="en-US" sz="1100" i="1" dirty="0">
                <a:solidFill>
                  <a:srgbClr val="0070C0"/>
                </a:solidFill>
              </a:rPr>
              <a:t>Display Home view when clicked</a:t>
            </a:r>
          </a:p>
        </p:txBody>
      </p:sp>
      <p:cxnSp>
        <p:nvCxnSpPr>
          <p:cNvPr id="123" name="Straight Connector 122">
            <a:extLst>
              <a:ext uri="{FF2B5EF4-FFF2-40B4-BE49-F238E27FC236}">
                <a16:creationId xmlns:a16="http://schemas.microsoft.com/office/drawing/2014/main" id="{2042EC1F-84D2-487D-8C70-74D81709D43C}"/>
              </a:ext>
            </a:extLst>
          </p:cNvPr>
          <p:cNvCxnSpPr>
            <a:cxnSpLocks/>
            <a:stCxn id="122" idx="1"/>
          </p:cNvCxnSpPr>
          <p:nvPr/>
        </p:nvCxnSpPr>
        <p:spPr>
          <a:xfrm flipH="1">
            <a:off x="519513" y="688436"/>
            <a:ext cx="297946" cy="182810"/>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Heart 7">
            <a:extLst>
              <a:ext uri="{FF2B5EF4-FFF2-40B4-BE49-F238E27FC236}">
                <a16:creationId xmlns:a16="http://schemas.microsoft.com/office/drawing/2014/main" id="{21C80E85-FB64-41BF-A0F8-5F35BC6C8B05}"/>
              </a:ext>
            </a:extLst>
          </p:cNvPr>
          <p:cNvSpPr/>
          <p:nvPr/>
        </p:nvSpPr>
        <p:spPr>
          <a:xfrm>
            <a:off x="5714541" y="2486109"/>
            <a:ext cx="85529" cy="85529"/>
          </a:xfrm>
          <a:prstGeom prst="hear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Heart 123">
            <a:extLst>
              <a:ext uri="{FF2B5EF4-FFF2-40B4-BE49-F238E27FC236}">
                <a16:creationId xmlns:a16="http://schemas.microsoft.com/office/drawing/2014/main" id="{7EFD35E1-4737-4D36-B24D-A4080BC6D2D8}"/>
              </a:ext>
            </a:extLst>
          </p:cNvPr>
          <p:cNvSpPr/>
          <p:nvPr/>
        </p:nvSpPr>
        <p:spPr>
          <a:xfrm>
            <a:off x="6275747" y="2770397"/>
            <a:ext cx="85529" cy="85529"/>
          </a:xfrm>
          <a:prstGeom prst="hear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Heart 124">
            <a:extLst>
              <a:ext uri="{FF2B5EF4-FFF2-40B4-BE49-F238E27FC236}">
                <a16:creationId xmlns:a16="http://schemas.microsoft.com/office/drawing/2014/main" id="{3E53EACA-65F7-4EE0-A384-A54925151731}"/>
              </a:ext>
            </a:extLst>
          </p:cNvPr>
          <p:cNvSpPr/>
          <p:nvPr/>
        </p:nvSpPr>
        <p:spPr>
          <a:xfrm>
            <a:off x="9929541" y="3496906"/>
            <a:ext cx="85529" cy="85529"/>
          </a:xfrm>
          <a:prstGeom prst="hear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Heart 125">
            <a:extLst>
              <a:ext uri="{FF2B5EF4-FFF2-40B4-BE49-F238E27FC236}">
                <a16:creationId xmlns:a16="http://schemas.microsoft.com/office/drawing/2014/main" id="{9DB3D793-C2B3-40C7-A91C-1A239CD32345}"/>
              </a:ext>
            </a:extLst>
          </p:cNvPr>
          <p:cNvSpPr/>
          <p:nvPr/>
        </p:nvSpPr>
        <p:spPr>
          <a:xfrm>
            <a:off x="1598054" y="2375885"/>
            <a:ext cx="85529" cy="85529"/>
          </a:xfrm>
          <a:prstGeom prst="hear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D905581B-DB43-4219-A5CA-B873EBE5E76A}"/>
              </a:ext>
            </a:extLst>
          </p:cNvPr>
          <p:cNvSpPr/>
          <p:nvPr/>
        </p:nvSpPr>
        <p:spPr>
          <a:xfrm>
            <a:off x="7031655" y="2129015"/>
            <a:ext cx="706790" cy="29489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1" name="Straight Connector 110">
            <a:extLst>
              <a:ext uri="{FF2B5EF4-FFF2-40B4-BE49-F238E27FC236}">
                <a16:creationId xmlns:a16="http://schemas.microsoft.com/office/drawing/2014/main" id="{36E14BB5-ED74-433E-9369-95683BD07DFB}"/>
              </a:ext>
            </a:extLst>
          </p:cNvPr>
          <p:cNvCxnSpPr>
            <a:cxnSpLocks/>
            <a:endCxn id="110" idx="5"/>
          </p:cNvCxnSpPr>
          <p:nvPr/>
        </p:nvCxnSpPr>
        <p:spPr>
          <a:xfrm flipH="1" flipV="1">
            <a:off x="7634938" y="2380727"/>
            <a:ext cx="1058914" cy="2234348"/>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6905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3034BA-C197-76A7-4FAC-329AA2D89F4C}"/>
            </a:ext>
          </a:extLst>
        </p:cNvPr>
        <p:cNvGrpSpPr/>
        <p:nvPr/>
      </p:nvGrpSpPr>
      <p:grpSpPr>
        <a:xfrm>
          <a:off x="0" y="0"/>
          <a:ext cx="0" cy="0"/>
          <a:chOff x="0" y="0"/>
          <a:chExt cx="0" cy="0"/>
        </a:xfrm>
      </p:grpSpPr>
      <p:sp>
        <p:nvSpPr>
          <p:cNvPr id="25" name="Rectangle 24">
            <a:extLst>
              <a:ext uri="{FF2B5EF4-FFF2-40B4-BE49-F238E27FC236}">
                <a16:creationId xmlns:a16="http://schemas.microsoft.com/office/drawing/2014/main" id="{0C7A79D0-0F3B-2764-67B1-92F7C7554927}"/>
              </a:ext>
            </a:extLst>
          </p:cNvPr>
          <p:cNvSpPr/>
          <p:nvPr/>
        </p:nvSpPr>
        <p:spPr>
          <a:xfrm>
            <a:off x="8437318" y="1862983"/>
            <a:ext cx="3568935" cy="445797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76D000A7-86D2-D268-A10E-3B83C31C1761}"/>
              </a:ext>
            </a:extLst>
          </p:cNvPr>
          <p:cNvSpPr/>
          <p:nvPr/>
        </p:nvSpPr>
        <p:spPr>
          <a:xfrm>
            <a:off x="192505" y="1601072"/>
            <a:ext cx="3500251" cy="47198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A0B1DCE7-38DC-2770-2DDD-7321D677EBCA}"/>
              </a:ext>
            </a:extLst>
          </p:cNvPr>
          <p:cNvSpPr txBox="1"/>
          <p:nvPr/>
        </p:nvSpPr>
        <p:spPr>
          <a:xfrm>
            <a:off x="1130399" y="1293295"/>
            <a:ext cx="1603948" cy="307777"/>
          </a:xfrm>
          <a:prstGeom prst="rect">
            <a:avLst/>
          </a:prstGeom>
          <a:noFill/>
        </p:spPr>
        <p:txBody>
          <a:bodyPr wrap="square" rtlCol="0">
            <a:spAutoFit/>
          </a:bodyPr>
          <a:lstStyle/>
          <a:p>
            <a:r>
              <a:rPr lang="en-US" sz="1400" b="1" dirty="0"/>
              <a:t>2023 Races</a:t>
            </a:r>
          </a:p>
        </p:txBody>
      </p:sp>
      <p:sp>
        <p:nvSpPr>
          <p:cNvPr id="12" name="TextBox 11">
            <a:extLst>
              <a:ext uri="{FF2B5EF4-FFF2-40B4-BE49-F238E27FC236}">
                <a16:creationId xmlns:a16="http://schemas.microsoft.com/office/drawing/2014/main" id="{F4C476E7-C926-91AF-E320-FB5C8B3DEFBD}"/>
              </a:ext>
            </a:extLst>
          </p:cNvPr>
          <p:cNvSpPr txBox="1"/>
          <p:nvPr/>
        </p:nvSpPr>
        <p:spPr>
          <a:xfrm>
            <a:off x="596912" y="1655617"/>
            <a:ext cx="1726953" cy="276999"/>
          </a:xfrm>
          <a:prstGeom prst="rect">
            <a:avLst/>
          </a:prstGeom>
          <a:noFill/>
        </p:spPr>
        <p:txBody>
          <a:bodyPr wrap="square" rtlCol="0">
            <a:spAutoFit/>
          </a:bodyPr>
          <a:lstStyle/>
          <a:p>
            <a:r>
              <a:rPr lang="en-US" sz="1200" b="1" dirty="0"/>
              <a:t>Name</a:t>
            </a:r>
          </a:p>
        </p:txBody>
      </p:sp>
      <p:sp>
        <p:nvSpPr>
          <p:cNvPr id="13" name="TextBox 12">
            <a:extLst>
              <a:ext uri="{FF2B5EF4-FFF2-40B4-BE49-F238E27FC236}">
                <a16:creationId xmlns:a16="http://schemas.microsoft.com/office/drawing/2014/main" id="{D6A2BD96-46C1-BDEC-8C4E-D23F00163879}"/>
              </a:ext>
            </a:extLst>
          </p:cNvPr>
          <p:cNvSpPr txBox="1"/>
          <p:nvPr/>
        </p:nvSpPr>
        <p:spPr>
          <a:xfrm>
            <a:off x="159183" y="1644895"/>
            <a:ext cx="438248" cy="276999"/>
          </a:xfrm>
          <a:prstGeom prst="rect">
            <a:avLst/>
          </a:prstGeom>
          <a:noFill/>
        </p:spPr>
        <p:txBody>
          <a:bodyPr wrap="square" rtlCol="0">
            <a:spAutoFit/>
          </a:bodyPr>
          <a:lstStyle/>
          <a:p>
            <a:r>
              <a:rPr lang="en-US" sz="1200" b="1" dirty="0" err="1"/>
              <a:t>Rnd</a:t>
            </a:r>
            <a:endParaRPr lang="en-US" sz="1200" b="1" dirty="0"/>
          </a:p>
        </p:txBody>
      </p:sp>
      <p:sp>
        <p:nvSpPr>
          <p:cNvPr id="15" name="TextBox 14">
            <a:extLst>
              <a:ext uri="{FF2B5EF4-FFF2-40B4-BE49-F238E27FC236}">
                <a16:creationId xmlns:a16="http://schemas.microsoft.com/office/drawing/2014/main" id="{2E298490-FF19-13A9-550A-C2D3317AD6C6}"/>
              </a:ext>
            </a:extLst>
          </p:cNvPr>
          <p:cNvSpPr txBox="1"/>
          <p:nvPr/>
        </p:nvSpPr>
        <p:spPr>
          <a:xfrm>
            <a:off x="570490" y="1914023"/>
            <a:ext cx="1341215" cy="246221"/>
          </a:xfrm>
          <a:prstGeom prst="rect">
            <a:avLst/>
          </a:prstGeom>
          <a:noFill/>
        </p:spPr>
        <p:txBody>
          <a:bodyPr wrap="square" rtlCol="0">
            <a:spAutoFit/>
          </a:bodyPr>
          <a:lstStyle/>
          <a:p>
            <a:r>
              <a:rPr lang="en-US" sz="1000" dirty="0"/>
              <a:t>British Grand Prix</a:t>
            </a:r>
          </a:p>
        </p:txBody>
      </p:sp>
      <p:sp>
        <p:nvSpPr>
          <p:cNvPr id="16" name="TextBox 15">
            <a:extLst>
              <a:ext uri="{FF2B5EF4-FFF2-40B4-BE49-F238E27FC236}">
                <a16:creationId xmlns:a16="http://schemas.microsoft.com/office/drawing/2014/main" id="{32C5C123-FB51-0985-995D-5E2A429BD4F1}"/>
              </a:ext>
            </a:extLst>
          </p:cNvPr>
          <p:cNvSpPr txBox="1"/>
          <p:nvPr/>
        </p:nvSpPr>
        <p:spPr>
          <a:xfrm>
            <a:off x="221567" y="1911638"/>
            <a:ext cx="595892" cy="246221"/>
          </a:xfrm>
          <a:prstGeom prst="rect">
            <a:avLst/>
          </a:prstGeom>
          <a:noFill/>
        </p:spPr>
        <p:txBody>
          <a:bodyPr wrap="square" rtlCol="0">
            <a:spAutoFit/>
          </a:bodyPr>
          <a:lstStyle/>
          <a:p>
            <a:r>
              <a:rPr lang="en-US" sz="1000" dirty="0">
                <a:solidFill>
                  <a:schemeClr val="bg1">
                    <a:lumMod val="50000"/>
                  </a:schemeClr>
                </a:solidFill>
              </a:rPr>
              <a:t>1</a:t>
            </a:r>
          </a:p>
        </p:txBody>
      </p:sp>
      <p:grpSp>
        <p:nvGrpSpPr>
          <p:cNvPr id="19" name="Group 18">
            <a:extLst>
              <a:ext uri="{FF2B5EF4-FFF2-40B4-BE49-F238E27FC236}">
                <a16:creationId xmlns:a16="http://schemas.microsoft.com/office/drawing/2014/main" id="{97EF5401-1B0A-2B79-F242-E408E9090432}"/>
              </a:ext>
            </a:extLst>
          </p:cNvPr>
          <p:cNvGrpSpPr/>
          <p:nvPr/>
        </p:nvGrpSpPr>
        <p:grpSpPr>
          <a:xfrm>
            <a:off x="2330413" y="1962508"/>
            <a:ext cx="516145" cy="191805"/>
            <a:chOff x="-1916246" y="7340127"/>
            <a:chExt cx="652701" cy="256206"/>
          </a:xfrm>
        </p:grpSpPr>
        <p:sp>
          <p:nvSpPr>
            <p:cNvPr id="20" name="Rounded Rectangle 133">
              <a:extLst>
                <a:ext uri="{FF2B5EF4-FFF2-40B4-BE49-F238E27FC236}">
                  <a16:creationId xmlns:a16="http://schemas.microsoft.com/office/drawing/2014/main" id="{884B3725-E60D-24DE-38AF-83747587C344}"/>
                </a:ext>
              </a:extLst>
            </p:cNvPr>
            <p:cNvSpPr/>
            <p:nvPr/>
          </p:nvSpPr>
          <p:spPr>
            <a:xfrm>
              <a:off x="-1916246" y="7340127"/>
              <a:ext cx="652701" cy="256206"/>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21" name="TextBox 20">
              <a:extLst>
                <a:ext uri="{FF2B5EF4-FFF2-40B4-BE49-F238E27FC236}">
                  <a16:creationId xmlns:a16="http://schemas.microsoft.com/office/drawing/2014/main" id="{AD7CB665-25B3-13E5-AD90-B8971482A55F}"/>
                </a:ext>
              </a:extLst>
            </p:cNvPr>
            <p:cNvSpPr txBox="1"/>
            <p:nvPr/>
          </p:nvSpPr>
          <p:spPr>
            <a:xfrm>
              <a:off x="-1905954" y="7358300"/>
              <a:ext cx="622728" cy="215444"/>
            </a:xfrm>
            <a:prstGeom prst="rect">
              <a:avLst/>
            </a:prstGeom>
            <a:noFill/>
          </p:spPr>
          <p:txBody>
            <a:bodyPr wrap="none" rtlCol="0">
              <a:spAutoFit/>
            </a:bodyPr>
            <a:lstStyle/>
            <a:p>
              <a:r>
                <a:rPr lang="en-US" sz="800" b="1" dirty="0"/>
                <a:t>Results</a:t>
              </a:r>
              <a:endParaRPr lang="en-US" sz="1000" b="1" dirty="0"/>
            </a:p>
          </p:txBody>
        </p:sp>
      </p:grpSp>
      <p:sp>
        <p:nvSpPr>
          <p:cNvPr id="29" name="TextBox 28">
            <a:extLst>
              <a:ext uri="{FF2B5EF4-FFF2-40B4-BE49-F238E27FC236}">
                <a16:creationId xmlns:a16="http://schemas.microsoft.com/office/drawing/2014/main" id="{5FBE4087-3D46-34B0-20DE-7AE8B4AE44B2}"/>
              </a:ext>
            </a:extLst>
          </p:cNvPr>
          <p:cNvSpPr txBox="1"/>
          <p:nvPr/>
        </p:nvSpPr>
        <p:spPr>
          <a:xfrm>
            <a:off x="562078" y="2302301"/>
            <a:ext cx="1929501" cy="246221"/>
          </a:xfrm>
          <a:prstGeom prst="rect">
            <a:avLst/>
          </a:prstGeom>
          <a:noFill/>
        </p:spPr>
        <p:txBody>
          <a:bodyPr wrap="square" rtlCol="0">
            <a:spAutoFit/>
          </a:bodyPr>
          <a:lstStyle/>
          <a:p>
            <a:r>
              <a:rPr lang="en-US" sz="1000" dirty="0"/>
              <a:t>Italian Grand Prix</a:t>
            </a:r>
          </a:p>
        </p:txBody>
      </p:sp>
      <p:sp>
        <p:nvSpPr>
          <p:cNvPr id="30" name="TextBox 29">
            <a:extLst>
              <a:ext uri="{FF2B5EF4-FFF2-40B4-BE49-F238E27FC236}">
                <a16:creationId xmlns:a16="http://schemas.microsoft.com/office/drawing/2014/main" id="{9044C7DF-0C4B-2C5D-55E2-87BAC3C77915}"/>
              </a:ext>
            </a:extLst>
          </p:cNvPr>
          <p:cNvSpPr txBox="1"/>
          <p:nvPr/>
        </p:nvSpPr>
        <p:spPr>
          <a:xfrm>
            <a:off x="213155" y="2299916"/>
            <a:ext cx="438248" cy="246221"/>
          </a:xfrm>
          <a:prstGeom prst="rect">
            <a:avLst/>
          </a:prstGeom>
          <a:noFill/>
        </p:spPr>
        <p:txBody>
          <a:bodyPr wrap="square" rtlCol="0">
            <a:spAutoFit/>
          </a:bodyPr>
          <a:lstStyle/>
          <a:p>
            <a:r>
              <a:rPr lang="en-US" sz="1000" dirty="0">
                <a:solidFill>
                  <a:schemeClr val="bg1">
                    <a:lumMod val="50000"/>
                  </a:schemeClr>
                </a:solidFill>
              </a:rPr>
              <a:t>2</a:t>
            </a:r>
          </a:p>
        </p:txBody>
      </p:sp>
      <p:sp>
        <p:nvSpPr>
          <p:cNvPr id="22" name="Rectangle 21">
            <a:extLst>
              <a:ext uri="{FF2B5EF4-FFF2-40B4-BE49-F238E27FC236}">
                <a16:creationId xmlns:a16="http://schemas.microsoft.com/office/drawing/2014/main" id="{40AE878A-0638-462A-830A-B260A4C65B87}"/>
              </a:ext>
            </a:extLst>
          </p:cNvPr>
          <p:cNvSpPr/>
          <p:nvPr/>
        </p:nvSpPr>
        <p:spPr>
          <a:xfrm>
            <a:off x="4353421" y="1867484"/>
            <a:ext cx="3969061" cy="445797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16655D02-8798-437E-DFB4-1B8BCEEEA23B}"/>
              </a:ext>
            </a:extLst>
          </p:cNvPr>
          <p:cNvSpPr txBox="1"/>
          <p:nvPr/>
        </p:nvSpPr>
        <p:spPr>
          <a:xfrm>
            <a:off x="9888426" y="1825059"/>
            <a:ext cx="1603948" cy="307777"/>
          </a:xfrm>
          <a:prstGeom prst="rect">
            <a:avLst/>
          </a:prstGeom>
          <a:noFill/>
        </p:spPr>
        <p:txBody>
          <a:bodyPr wrap="square" rtlCol="0">
            <a:spAutoFit/>
          </a:bodyPr>
          <a:lstStyle/>
          <a:p>
            <a:r>
              <a:rPr lang="en-US" sz="1400" b="1" dirty="0"/>
              <a:t>Results</a:t>
            </a:r>
          </a:p>
        </p:txBody>
      </p:sp>
      <p:sp>
        <p:nvSpPr>
          <p:cNvPr id="24" name="TextBox 23">
            <a:extLst>
              <a:ext uri="{FF2B5EF4-FFF2-40B4-BE49-F238E27FC236}">
                <a16:creationId xmlns:a16="http://schemas.microsoft.com/office/drawing/2014/main" id="{02FBE946-7A05-1E04-1A4A-A199E23D76A0}"/>
              </a:ext>
            </a:extLst>
          </p:cNvPr>
          <p:cNvSpPr txBox="1"/>
          <p:nvPr/>
        </p:nvSpPr>
        <p:spPr>
          <a:xfrm>
            <a:off x="5291360" y="1876868"/>
            <a:ext cx="1603948" cy="307777"/>
          </a:xfrm>
          <a:prstGeom prst="rect">
            <a:avLst/>
          </a:prstGeom>
          <a:noFill/>
        </p:spPr>
        <p:txBody>
          <a:bodyPr wrap="square" rtlCol="0">
            <a:spAutoFit/>
          </a:bodyPr>
          <a:lstStyle/>
          <a:p>
            <a:r>
              <a:rPr lang="en-US" sz="1400" b="1" dirty="0"/>
              <a:t>Qualifying</a:t>
            </a:r>
          </a:p>
        </p:txBody>
      </p:sp>
      <p:sp>
        <p:nvSpPr>
          <p:cNvPr id="26" name="TextBox 25">
            <a:extLst>
              <a:ext uri="{FF2B5EF4-FFF2-40B4-BE49-F238E27FC236}">
                <a16:creationId xmlns:a16="http://schemas.microsoft.com/office/drawing/2014/main" id="{0C1E4E28-495B-9099-C1DF-063F278BFA9F}"/>
              </a:ext>
            </a:extLst>
          </p:cNvPr>
          <p:cNvSpPr txBox="1"/>
          <p:nvPr/>
        </p:nvSpPr>
        <p:spPr>
          <a:xfrm>
            <a:off x="4734587" y="2401265"/>
            <a:ext cx="1281431" cy="246221"/>
          </a:xfrm>
          <a:prstGeom prst="rect">
            <a:avLst/>
          </a:prstGeom>
          <a:noFill/>
        </p:spPr>
        <p:txBody>
          <a:bodyPr wrap="square" rtlCol="0">
            <a:spAutoFit/>
          </a:bodyPr>
          <a:lstStyle/>
          <a:p>
            <a:r>
              <a:rPr lang="en-US" sz="1000" u="sng" dirty="0"/>
              <a:t>Max Verstappen</a:t>
            </a:r>
          </a:p>
        </p:txBody>
      </p:sp>
      <p:sp>
        <p:nvSpPr>
          <p:cNvPr id="27" name="TextBox 26">
            <a:extLst>
              <a:ext uri="{FF2B5EF4-FFF2-40B4-BE49-F238E27FC236}">
                <a16:creationId xmlns:a16="http://schemas.microsoft.com/office/drawing/2014/main" id="{4F7188A7-77D8-68C2-033D-F8C23A6260EB}"/>
              </a:ext>
            </a:extLst>
          </p:cNvPr>
          <p:cNvSpPr txBox="1"/>
          <p:nvPr/>
        </p:nvSpPr>
        <p:spPr>
          <a:xfrm>
            <a:off x="4457452" y="2403625"/>
            <a:ext cx="298960" cy="246221"/>
          </a:xfrm>
          <a:prstGeom prst="rect">
            <a:avLst/>
          </a:prstGeom>
          <a:noFill/>
        </p:spPr>
        <p:txBody>
          <a:bodyPr wrap="square" rtlCol="0">
            <a:spAutoFit/>
          </a:bodyPr>
          <a:lstStyle/>
          <a:p>
            <a:r>
              <a:rPr lang="en-US" sz="1000" dirty="0">
                <a:solidFill>
                  <a:schemeClr val="bg1">
                    <a:lumMod val="50000"/>
                  </a:schemeClr>
                </a:solidFill>
              </a:rPr>
              <a:t>1</a:t>
            </a:r>
          </a:p>
        </p:txBody>
      </p:sp>
      <p:sp>
        <p:nvSpPr>
          <p:cNvPr id="28" name="TextBox 27">
            <a:extLst>
              <a:ext uri="{FF2B5EF4-FFF2-40B4-BE49-F238E27FC236}">
                <a16:creationId xmlns:a16="http://schemas.microsoft.com/office/drawing/2014/main" id="{E177E718-2E47-FA48-AA9E-E32D8619CE08}"/>
              </a:ext>
            </a:extLst>
          </p:cNvPr>
          <p:cNvSpPr txBox="1"/>
          <p:nvPr/>
        </p:nvSpPr>
        <p:spPr>
          <a:xfrm>
            <a:off x="6637192" y="2455374"/>
            <a:ext cx="683465" cy="246221"/>
          </a:xfrm>
          <a:prstGeom prst="rect">
            <a:avLst/>
          </a:prstGeom>
          <a:noFill/>
        </p:spPr>
        <p:txBody>
          <a:bodyPr wrap="square" rtlCol="0">
            <a:spAutoFit/>
          </a:bodyPr>
          <a:lstStyle/>
          <a:p>
            <a:r>
              <a:rPr lang="en-US" sz="1000" dirty="0">
                <a:solidFill>
                  <a:schemeClr val="bg1">
                    <a:lumMod val="50000"/>
                  </a:schemeClr>
                </a:solidFill>
              </a:rPr>
              <a:t>1:27:23</a:t>
            </a:r>
          </a:p>
        </p:txBody>
      </p:sp>
      <p:sp>
        <p:nvSpPr>
          <p:cNvPr id="36" name="TextBox 35">
            <a:extLst>
              <a:ext uri="{FF2B5EF4-FFF2-40B4-BE49-F238E27FC236}">
                <a16:creationId xmlns:a16="http://schemas.microsoft.com/office/drawing/2014/main" id="{D79E3C7A-CA90-E236-48DB-554E91B88126}"/>
              </a:ext>
            </a:extLst>
          </p:cNvPr>
          <p:cNvSpPr txBox="1"/>
          <p:nvPr/>
        </p:nvSpPr>
        <p:spPr>
          <a:xfrm>
            <a:off x="4392874" y="2181298"/>
            <a:ext cx="460748" cy="276999"/>
          </a:xfrm>
          <a:prstGeom prst="rect">
            <a:avLst/>
          </a:prstGeom>
          <a:noFill/>
        </p:spPr>
        <p:txBody>
          <a:bodyPr wrap="square" rtlCol="0">
            <a:spAutoFit/>
          </a:bodyPr>
          <a:lstStyle/>
          <a:p>
            <a:r>
              <a:rPr lang="en-US" sz="1200" b="1" dirty="0"/>
              <a:t>Pos</a:t>
            </a:r>
          </a:p>
        </p:txBody>
      </p:sp>
      <p:sp>
        <p:nvSpPr>
          <p:cNvPr id="37" name="TextBox 36">
            <a:extLst>
              <a:ext uri="{FF2B5EF4-FFF2-40B4-BE49-F238E27FC236}">
                <a16:creationId xmlns:a16="http://schemas.microsoft.com/office/drawing/2014/main" id="{D92D30BE-2843-6B20-5FC2-BDC0DAB50174}"/>
              </a:ext>
            </a:extLst>
          </p:cNvPr>
          <p:cNvSpPr txBox="1"/>
          <p:nvPr/>
        </p:nvSpPr>
        <p:spPr>
          <a:xfrm>
            <a:off x="6714534" y="2171738"/>
            <a:ext cx="460748" cy="276999"/>
          </a:xfrm>
          <a:prstGeom prst="rect">
            <a:avLst/>
          </a:prstGeom>
          <a:noFill/>
        </p:spPr>
        <p:txBody>
          <a:bodyPr wrap="square" rtlCol="0">
            <a:spAutoFit/>
          </a:bodyPr>
          <a:lstStyle/>
          <a:p>
            <a:r>
              <a:rPr lang="en-US" sz="1200" b="1" dirty="0"/>
              <a:t>Q1</a:t>
            </a:r>
          </a:p>
        </p:txBody>
      </p:sp>
      <p:sp>
        <p:nvSpPr>
          <p:cNvPr id="38" name="TextBox 37">
            <a:extLst>
              <a:ext uri="{FF2B5EF4-FFF2-40B4-BE49-F238E27FC236}">
                <a16:creationId xmlns:a16="http://schemas.microsoft.com/office/drawing/2014/main" id="{3B1B78D2-1212-2752-E17F-A02CC884CFCE}"/>
              </a:ext>
            </a:extLst>
          </p:cNvPr>
          <p:cNvSpPr txBox="1"/>
          <p:nvPr/>
        </p:nvSpPr>
        <p:spPr>
          <a:xfrm>
            <a:off x="7222313" y="2181297"/>
            <a:ext cx="460748" cy="276999"/>
          </a:xfrm>
          <a:prstGeom prst="rect">
            <a:avLst/>
          </a:prstGeom>
          <a:noFill/>
        </p:spPr>
        <p:txBody>
          <a:bodyPr wrap="square" rtlCol="0">
            <a:spAutoFit/>
          </a:bodyPr>
          <a:lstStyle/>
          <a:p>
            <a:r>
              <a:rPr lang="en-US" sz="1200" b="1" dirty="0"/>
              <a:t>Q2</a:t>
            </a:r>
          </a:p>
        </p:txBody>
      </p:sp>
      <p:sp>
        <p:nvSpPr>
          <p:cNvPr id="39" name="TextBox 38">
            <a:extLst>
              <a:ext uri="{FF2B5EF4-FFF2-40B4-BE49-F238E27FC236}">
                <a16:creationId xmlns:a16="http://schemas.microsoft.com/office/drawing/2014/main" id="{FCD52F2A-674C-DFDB-1E4E-54ED3FA95054}"/>
              </a:ext>
            </a:extLst>
          </p:cNvPr>
          <p:cNvSpPr txBox="1"/>
          <p:nvPr/>
        </p:nvSpPr>
        <p:spPr>
          <a:xfrm>
            <a:off x="7729490" y="2178375"/>
            <a:ext cx="460748" cy="276999"/>
          </a:xfrm>
          <a:prstGeom prst="rect">
            <a:avLst/>
          </a:prstGeom>
          <a:noFill/>
        </p:spPr>
        <p:txBody>
          <a:bodyPr wrap="square" rtlCol="0">
            <a:spAutoFit/>
          </a:bodyPr>
          <a:lstStyle/>
          <a:p>
            <a:r>
              <a:rPr lang="en-US" sz="1200" b="1" dirty="0"/>
              <a:t>Q3</a:t>
            </a:r>
          </a:p>
        </p:txBody>
      </p:sp>
      <p:sp>
        <p:nvSpPr>
          <p:cNvPr id="40" name="TextBox 39">
            <a:extLst>
              <a:ext uri="{FF2B5EF4-FFF2-40B4-BE49-F238E27FC236}">
                <a16:creationId xmlns:a16="http://schemas.microsoft.com/office/drawing/2014/main" id="{927D7E47-ACB8-D685-4C5B-0D3C5A96A417}"/>
              </a:ext>
            </a:extLst>
          </p:cNvPr>
          <p:cNvSpPr txBox="1"/>
          <p:nvPr/>
        </p:nvSpPr>
        <p:spPr>
          <a:xfrm>
            <a:off x="8948749" y="3400248"/>
            <a:ext cx="1281431" cy="246221"/>
          </a:xfrm>
          <a:prstGeom prst="rect">
            <a:avLst/>
          </a:prstGeom>
          <a:noFill/>
        </p:spPr>
        <p:txBody>
          <a:bodyPr wrap="square" rtlCol="0">
            <a:spAutoFit/>
          </a:bodyPr>
          <a:lstStyle/>
          <a:p>
            <a:r>
              <a:rPr lang="en-US" sz="1000" u="sng" dirty="0"/>
              <a:t>Max Verstappen</a:t>
            </a:r>
          </a:p>
        </p:txBody>
      </p:sp>
      <p:sp>
        <p:nvSpPr>
          <p:cNvPr id="41" name="TextBox 40">
            <a:extLst>
              <a:ext uri="{FF2B5EF4-FFF2-40B4-BE49-F238E27FC236}">
                <a16:creationId xmlns:a16="http://schemas.microsoft.com/office/drawing/2014/main" id="{AFED2486-FC4A-F1C2-158D-A8702E9DDCEE}"/>
              </a:ext>
            </a:extLst>
          </p:cNvPr>
          <p:cNvSpPr txBox="1"/>
          <p:nvPr/>
        </p:nvSpPr>
        <p:spPr>
          <a:xfrm>
            <a:off x="8552579" y="3367881"/>
            <a:ext cx="298960" cy="246221"/>
          </a:xfrm>
          <a:prstGeom prst="rect">
            <a:avLst/>
          </a:prstGeom>
          <a:noFill/>
        </p:spPr>
        <p:txBody>
          <a:bodyPr wrap="square" rtlCol="0">
            <a:spAutoFit/>
          </a:bodyPr>
          <a:lstStyle/>
          <a:p>
            <a:r>
              <a:rPr lang="en-US" sz="1000" dirty="0">
                <a:solidFill>
                  <a:schemeClr val="bg1">
                    <a:lumMod val="50000"/>
                  </a:schemeClr>
                </a:solidFill>
              </a:rPr>
              <a:t>1</a:t>
            </a:r>
          </a:p>
        </p:txBody>
      </p:sp>
      <p:sp>
        <p:nvSpPr>
          <p:cNvPr id="42" name="TextBox 41">
            <a:extLst>
              <a:ext uri="{FF2B5EF4-FFF2-40B4-BE49-F238E27FC236}">
                <a16:creationId xmlns:a16="http://schemas.microsoft.com/office/drawing/2014/main" id="{46A8989F-B1CC-6D7F-9249-D80F5CA2FB9D}"/>
              </a:ext>
            </a:extLst>
          </p:cNvPr>
          <p:cNvSpPr txBox="1"/>
          <p:nvPr/>
        </p:nvSpPr>
        <p:spPr>
          <a:xfrm>
            <a:off x="8488001" y="3145554"/>
            <a:ext cx="460748" cy="276999"/>
          </a:xfrm>
          <a:prstGeom prst="rect">
            <a:avLst/>
          </a:prstGeom>
          <a:noFill/>
        </p:spPr>
        <p:txBody>
          <a:bodyPr wrap="square" rtlCol="0">
            <a:spAutoFit/>
          </a:bodyPr>
          <a:lstStyle/>
          <a:p>
            <a:r>
              <a:rPr lang="en-US" sz="1200" b="1" dirty="0"/>
              <a:t>Pos</a:t>
            </a:r>
          </a:p>
        </p:txBody>
      </p:sp>
      <p:sp>
        <p:nvSpPr>
          <p:cNvPr id="43" name="TextBox 42">
            <a:extLst>
              <a:ext uri="{FF2B5EF4-FFF2-40B4-BE49-F238E27FC236}">
                <a16:creationId xmlns:a16="http://schemas.microsoft.com/office/drawing/2014/main" id="{C0988401-5EE4-D580-6376-B5A1F680BD0B}"/>
              </a:ext>
            </a:extLst>
          </p:cNvPr>
          <p:cNvSpPr txBox="1"/>
          <p:nvPr/>
        </p:nvSpPr>
        <p:spPr>
          <a:xfrm>
            <a:off x="11545505" y="3163941"/>
            <a:ext cx="460748" cy="276999"/>
          </a:xfrm>
          <a:prstGeom prst="rect">
            <a:avLst/>
          </a:prstGeom>
          <a:noFill/>
        </p:spPr>
        <p:txBody>
          <a:bodyPr wrap="square" rtlCol="0">
            <a:spAutoFit/>
          </a:bodyPr>
          <a:lstStyle/>
          <a:p>
            <a:r>
              <a:rPr lang="en-US" sz="1200" b="1" dirty="0"/>
              <a:t>Pts</a:t>
            </a:r>
          </a:p>
        </p:txBody>
      </p:sp>
      <p:sp>
        <p:nvSpPr>
          <p:cNvPr id="44" name="TextBox 43">
            <a:extLst>
              <a:ext uri="{FF2B5EF4-FFF2-40B4-BE49-F238E27FC236}">
                <a16:creationId xmlns:a16="http://schemas.microsoft.com/office/drawing/2014/main" id="{4E8F5778-1988-8CD6-A2B4-F625145986C0}"/>
              </a:ext>
            </a:extLst>
          </p:cNvPr>
          <p:cNvSpPr txBox="1"/>
          <p:nvPr/>
        </p:nvSpPr>
        <p:spPr>
          <a:xfrm>
            <a:off x="11087877" y="3163454"/>
            <a:ext cx="582735" cy="276999"/>
          </a:xfrm>
          <a:prstGeom prst="rect">
            <a:avLst/>
          </a:prstGeom>
          <a:noFill/>
        </p:spPr>
        <p:txBody>
          <a:bodyPr wrap="square" rtlCol="0">
            <a:spAutoFit/>
          </a:bodyPr>
          <a:lstStyle/>
          <a:p>
            <a:r>
              <a:rPr lang="en-US" sz="1200" b="1" dirty="0"/>
              <a:t>Laps</a:t>
            </a:r>
          </a:p>
        </p:txBody>
      </p:sp>
      <p:sp>
        <p:nvSpPr>
          <p:cNvPr id="49" name="TextBox 48">
            <a:extLst>
              <a:ext uri="{FF2B5EF4-FFF2-40B4-BE49-F238E27FC236}">
                <a16:creationId xmlns:a16="http://schemas.microsoft.com/office/drawing/2014/main" id="{F8AD4900-8E74-FC2F-052E-513816D390C0}"/>
              </a:ext>
            </a:extLst>
          </p:cNvPr>
          <p:cNvSpPr txBox="1"/>
          <p:nvPr/>
        </p:nvSpPr>
        <p:spPr>
          <a:xfrm>
            <a:off x="7168421" y="2455374"/>
            <a:ext cx="683465" cy="246221"/>
          </a:xfrm>
          <a:prstGeom prst="rect">
            <a:avLst/>
          </a:prstGeom>
          <a:noFill/>
        </p:spPr>
        <p:txBody>
          <a:bodyPr wrap="square" rtlCol="0">
            <a:spAutoFit/>
          </a:bodyPr>
          <a:lstStyle/>
          <a:p>
            <a:r>
              <a:rPr lang="en-US" sz="1000" dirty="0">
                <a:solidFill>
                  <a:schemeClr val="bg1">
                    <a:lumMod val="50000"/>
                  </a:schemeClr>
                </a:solidFill>
              </a:rPr>
              <a:t>1:23:23</a:t>
            </a:r>
          </a:p>
        </p:txBody>
      </p:sp>
      <p:sp>
        <p:nvSpPr>
          <p:cNvPr id="50" name="TextBox 49">
            <a:extLst>
              <a:ext uri="{FF2B5EF4-FFF2-40B4-BE49-F238E27FC236}">
                <a16:creationId xmlns:a16="http://schemas.microsoft.com/office/drawing/2014/main" id="{1B58E785-EF73-175E-130C-5887C25652C1}"/>
              </a:ext>
            </a:extLst>
          </p:cNvPr>
          <p:cNvSpPr txBox="1"/>
          <p:nvPr/>
        </p:nvSpPr>
        <p:spPr>
          <a:xfrm>
            <a:off x="7665328" y="2444679"/>
            <a:ext cx="683465" cy="246221"/>
          </a:xfrm>
          <a:prstGeom prst="rect">
            <a:avLst/>
          </a:prstGeom>
          <a:noFill/>
        </p:spPr>
        <p:txBody>
          <a:bodyPr wrap="square" rtlCol="0">
            <a:spAutoFit/>
          </a:bodyPr>
          <a:lstStyle/>
          <a:p>
            <a:r>
              <a:rPr lang="en-US" sz="1000" dirty="0">
                <a:solidFill>
                  <a:schemeClr val="bg1">
                    <a:lumMod val="50000"/>
                  </a:schemeClr>
                </a:solidFill>
              </a:rPr>
              <a:t>1:23:13</a:t>
            </a:r>
          </a:p>
        </p:txBody>
      </p:sp>
      <p:sp>
        <p:nvSpPr>
          <p:cNvPr id="51" name="TextBox 50">
            <a:extLst>
              <a:ext uri="{FF2B5EF4-FFF2-40B4-BE49-F238E27FC236}">
                <a16:creationId xmlns:a16="http://schemas.microsoft.com/office/drawing/2014/main" id="{9BA9428F-452A-DC28-00AE-1A7926C2F40C}"/>
              </a:ext>
            </a:extLst>
          </p:cNvPr>
          <p:cNvSpPr txBox="1"/>
          <p:nvPr/>
        </p:nvSpPr>
        <p:spPr>
          <a:xfrm>
            <a:off x="5898249" y="2403625"/>
            <a:ext cx="680970" cy="246221"/>
          </a:xfrm>
          <a:prstGeom prst="rect">
            <a:avLst/>
          </a:prstGeom>
          <a:noFill/>
        </p:spPr>
        <p:txBody>
          <a:bodyPr wrap="square" rtlCol="0">
            <a:spAutoFit/>
          </a:bodyPr>
          <a:lstStyle/>
          <a:p>
            <a:r>
              <a:rPr lang="en-US" sz="1000" u="sng" dirty="0"/>
              <a:t>Red Bull</a:t>
            </a:r>
          </a:p>
        </p:txBody>
      </p:sp>
      <p:sp>
        <p:nvSpPr>
          <p:cNvPr id="52" name="TextBox 51">
            <a:extLst>
              <a:ext uri="{FF2B5EF4-FFF2-40B4-BE49-F238E27FC236}">
                <a16:creationId xmlns:a16="http://schemas.microsoft.com/office/drawing/2014/main" id="{F070AC09-4948-4877-2969-52FDED2A6592}"/>
              </a:ext>
            </a:extLst>
          </p:cNvPr>
          <p:cNvSpPr txBox="1"/>
          <p:nvPr/>
        </p:nvSpPr>
        <p:spPr>
          <a:xfrm>
            <a:off x="10123684" y="3376286"/>
            <a:ext cx="680970" cy="246221"/>
          </a:xfrm>
          <a:prstGeom prst="rect">
            <a:avLst/>
          </a:prstGeom>
          <a:noFill/>
        </p:spPr>
        <p:txBody>
          <a:bodyPr wrap="square" rtlCol="0">
            <a:spAutoFit/>
          </a:bodyPr>
          <a:lstStyle/>
          <a:p>
            <a:r>
              <a:rPr lang="en-US" sz="1000" u="sng" dirty="0"/>
              <a:t>Red Bull</a:t>
            </a:r>
          </a:p>
        </p:txBody>
      </p:sp>
      <p:sp>
        <p:nvSpPr>
          <p:cNvPr id="54" name="TextBox 53">
            <a:extLst>
              <a:ext uri="{FF2B5EF4-FFF2-40B4-BE49-F238E27FC236}">
                <a16:creationId xmlns:a16="http://schemas.microsoft.com/office/drawing/2014/main" id="{FC767FC4-1666-7FC4-0CD8-3E79B13EF0D7}"/>
              </a:ext>
            </a:extLst>
          </p:cNvPr>
          <p:cNvSpPr txBox="1"/>
          <p:nvPr/>
        </p:nvSpPr>
        <p:spPr>
          <a:xfrm>
            <a:off x="11096870" y="3376285"/>
            <a:ext cx="369517" cy="246221"/>
          </a:xfrm>
          <a:prstGeom prst="rect">
            <a:avLst/>
          </a:prstGeom>
          <a:noFill/>
        </p:spPr>
        <p:txBody>
          <a:bodyPr wrap="square" rtlCol="0">
            <a:spAutoFit/>
          </a:bodyPr>
          <a:lstStyle/>
          <a:p>
            <a:r>
              <a:rPr lang="en-US" sz="1000" dirty="0">
                <a:solidFill>
                  <a:schemeClr val="bg1">
                    <a:lumMod val="50000"/>
                  </a:schemeClr>
                </a:solidFill>
              </a:rPr>
              <a:t>46</a:t>
            </a:r>
          </a:p>
        </p:txBody>
      </p:sp>
      <p:sp>
        <p:nvSpPr>
          <p:cNvPr id="55" name="TextBox 54">
            <a:extLst>
              <a:ext uri="{FF2B5EF4-FFF2-40B4-BE49-F238E27FC236}">
                <a16:creationId xmlns:a16="http://schemas.microsoft.com/office/drawing/2014/main" id="{A760A035-1DD9-20BC-D0FD-4CCF9D9CD1C0}"/>
              </a:ext>
            </a:extLst>
          </p:cNvPr>
          <p:cNvSpPr txBox="1"/>
          <p:nvPr/>
        </p:nvSpPr>
        <p:spPr>
          <a:xfrm>
            <a:off x="11591120" y="3376285"/>
            <a:ext cx="369517" cy="246221"/>
          </a:xfrm>
          <a:prstGeom prst="rect">
            <a:avLst/>
          </a:prstGeom>
          <a:noFill/>
        </p:spPr>
        <p:txBody>
          <a:bodyPr wrap="square" rtlCol="0">
            <a:spAutoFit/>
          </a:bodyPr>
          <a:lstStyle/>
          <a:p>
            <a:r>
              <a:rPr lang="en-US" sz="1000" dirty="0">
                <a:solidFill>
                  <a:schemeClr val="bg1">
                    <a:lumMod val="50000"/>
                  </a:schemeClr>
                </a:solidFill>
              </a:rPr>
              <a:t>25</a:t>
            </a:r>
          </a:p>
        </p:txBody>
      </p:sp>
      <p:sp>
        <p:nvSpPr>
          <p:cNvPr id="56" name="TextBox 55">
            <a:extLst>
              <a:ext uri="{FF2B5EF4-FFF2-40B4-BE49-F238E27FC236}">
                <a16:creationId xmlns:a16="http://schemas.microsoft.com/office/drawing/2014/main" id="{1B71C9E0-1B7C-54FC-D71E-284C79205E6A}"/>
              </a:ext>
            </a:extLst>
          </p:cNvPr>
          <p:cNvSpPr txBox="1"/>
          <p:nvPr/>
        </p:nvSpPr>
        <p:spPr>
          <a:xfrm>
            <a:off x="8977073" y="3684804"/>
            <a:ext cx="1281431" cy="246221"/>
          </a:xfrm>
          <a:prstGeom prst="rect">
            <a:avLst/>
          </a:prstGeom>
          <a:noFill/>
        </p:spPr>
        <p:txBody>
          <a:bodyPr wrap="square" rtlCol="0">
            <a:spAutoFit/>
          </a:bodyPr>
          <a:lstStyle/>
          <a:p>
            <a:r>
              <a:rPr lang="en-US" sz="1000" u="sng" dirty="0"/>
              <a:t>Charles Leclerc</a:t>
            </a:r>
          </a:p>
        </p:txBody>
      </p:sp>
      <p:sp>
        <p:nvSpPr>
          <p:cNvPr id="58" name="TextBox 57">
            <a:extLst>
              <a:ext uri="{FF2B5EF4-FFF2-40B4-BE49-F238E27FC236}">
                <a16:creationId xmlns:a16="http://schemas.microsoft.com/office/drawing/2014/main" id="{902C6EC7-D192-2ACB-2C0A-B7197CAB6898}"/>
              </a:ext>
            </a:extLst>
          </p:cNvPr>
          <p:cNvSpPr txBox="1"/>
          <p:nvPr/>
        </p:nvSpPr>
        <p:spPr>
          <a:xfrm>
            <a:off x="10152008" y="3660842"/>
            <a:ext cx="680970" cy="246221"/>
          </a:xfrm>
          <a:prstGeom prst="rect">
            <a:avLst/>
          </a:prstGeom>
          <a:noFill/>
        </p:spPr>
        <p:txBody>
          <a:bodyPr wrap="square" rtlCol="0">
            <a:spAutoFit/>
          </a:bodyPr>
          <a:lstStyle/>
          <a:p>
            <a:r>
              <a:rPr lang="en-US" sz="1000" u="sng" dirty="0"/>
              <a:t>Ferrari</a:t>
            </a:r>
          </a:p>
        </p:txBody>
      </p:sp>
      <p:sp>
        <p:nvSpPr>
          <p:cNvPr id="59" name="TextBox 58">
            <a:extLst>
              <a:ext uri="{FF2B5EF4-FFF2-40B4-BE49-F238E27FC236}">
                <a16:creationId xmlns:a16="http://schemas.microsoft.com/office/drawing/2014/main" id="{6037F776-7507-1798-5CE4-5B7DB00D616A}"/>
              </a:ext>
            </a:extLst>
          </p:cNvPr>
          <p:cNvSpPr txBox="1"/>
          <p:nvPr/>
        </p:nvSpPr>
        <p:spPr>
          <a:xfrm>
            <a:off x="11125194" y="3660841"/>
            <a:ext cx="369517" cy="246221"/>
          </a:xfrm>
          <a:prstGeom prst="rect">
            <a:avLst/>
          </a:prstGeom>
          <a:noFill/>
        </p:spPr>
        <p:txBody>
          <a:bodyPr wrap="square" rtlCol="0">
            <a:spAutoFit/>
          </a:bodyPr>
          <a:lstStyle/>
          <a:p>
            <a:r>
              <a:rPr lang="en-US" sz="1000" dirty="0">
                <a:solidFill>
                  <a:schemeClr val="bg1">
                    <a:lumMod val="50000"/>
                  </a:schemeClr>
                </a:solidFill>
              </a:rPr>
              <a:t>46</a:t>
            </a:r>
          </a:p>
        </p:txBody>
      </p:sp>
      <p:sp>
        <p:nvSpPr>
          <p:cNvPr id="60" name="TextBox 59">
            <a:extLst>
              <a:ext uri="{FF2B5EF4-FFF2-40B4-BE49-F238E27FC236}">
                <a16:creationId xmlns:a16="http://schemas.microsoft.com/office/drawing/2014/main" id="{F8AB0925-71DA-051D-E11C-AD5BF6757828}"/>
              </a:ext>
            </a:extLst>
          </p:cNvPr>
          <p:cNvSpPr txBox="1"/>
          <p:nvPr/>
        </p:nvSpPr>
        <p:spPr>
          <a:xfrm>
            <a:off x="11619444" y="3660841"/>
            <a:ext cx="369517" cy="246221"/>
          </a:xfrm>
          <a:prstGeom prst="rect">
            <a:avLst/>
          </a:prstGeom>
          <a:noFill/>
        </p:spPr>
        <p:txBody>
          <a:bodyPr wrap="square" rtlCol="0">
            <a:spAutoFit/>
          </a:bodyPr>
          <a:lstStyle/>
          <a:p>
            <a:r>
              <a:rPr lang="en-US" sz="1000" dirty="0">
                <a:solidFill>
                  <a:schemeClr val="bg1">
                    <a:lumMod val="50000"/>
                  </a:schemeClr>
                </a:solidFill>
              </a:rPr>
              <a:t>18</a:t>
            </a:r>
          </a:p>
        </p:txBody>
      </p:sp>
      <p:sp>
        <p:nvSpPr>
          <p:cNvPr id="61" name="TextBox 60">
            <a:extLst>
              <a:ext uri="{FF2B5EF4-FFF2-40B4-BE49-F238E27FC236}">
                <a16:creationId xmlns:a16="http://schemas.microsoft.com/office/drawing/2014/main" id="{59F9E404-A754-DF26-38FA-CDB03965BB72}"/>
              </a:ext>
            </a:extLst>
          </p:cNvPr>
          <p:cNvSpPr txBox="1"/>
          <p:nvPr/>
        </p:nvSpPr>
        <p:spPr>
          <a:xfrm>
            <a:off x="4623248" y="741357"/>
            <a:ext cx="2409941" cy="307777"/>
          </a:xfrm>
          <a:prstGeom prst="rect">
            <a:avLst/>
          </a:prstGeom>
          <a:noFill/>
        </p:spPr>
        <p:txBody>
          <a:bodyPr wrap="square" rtlCol="0">
            <a:spAutoFit/>
          </a:bodyPr>
          <a:lstStyle/>
          <a:p>
            <a:r>
              <a:rPr lang="en-US" sz="1400" b="1" dirty="0"/>
              <a:t>F1 Dashboard Project</a:t>
            </a:r>
          </a:p>
        </p:txBody>
      </p:sp>
      <p:sp>
        <p:nvSpPr>
          <p:cNvPr id="62" name="Rectangle 61">
            <a:extLst>
              <a:ext uri="{FF2B5EF4-FFF2-40B4-BE49-F238E27FC236}">
                <a16:creationId xmlns:a16="http://schemas.microsoft.com/office/drawing/2014/main" id="{41EB2036-ABAA-D47A-3E3A-FB2EDDC7C648}"/>
              </a:ext>
            </a:extLst>
          </p:cNvPr>
          <p:cNvSpPr/>
          <p:nvPr/>
        </p:nvSpPr>
        <p:spPr>
          <a:xfrm>
            <a:off x="4258405" y="1241880"/>
            <a:ext cx="7851326" cy="515762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3" name="Rectangle 62">
            <a:extLst>
              <a:ext uri="{FF2B5EF4-FFF2-40B4-BE49-F238E27FC236}">
                <a16:creationId xmlns:a16="http://schemas.microsoft.com/office/drawing/2014/main" id="{99B40FE4-7E40-337C-D388-EE4A9B349381}"/>
              </a:ext>
            </a:extLst>
          </p:cNvPr>
          <p:cNvSpPr/>
          <p:nvPr/>
        </p:nvSpPr>
        <p:spPr>
          <a:xfrm>
            <a:off x="76937" y="1241880"/>
            <a:ext cx="3710872" cy="515762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4" name="TextBox 63">
            <a:extLst>
              <a:ext uri="{FF2B5EF4-FFF2-40B4-BE49-F238E27FC236}">
                <a16:creationId xmlns:a16="http://schemas.microsoft.com/office/drawing/2014/main" id="{CA855237-0236-5BFC-ED07-B5FB27B77DDC}"/>
              </a:ext>
            </a:extLst>
          </p:cNvPr>
          <p:cNvSpPr txBox="1"/>
          <p:nvPr/>
        </p:nvSpPr>
        <p:spPr>
          <a:xfrm>
            <a:off x="4299449" y="1615700"/>
            <a:ext cx="3825462" cy="276999"/>
          </a:xfrm>
          <a:prstGeom prst="rect">
            <a:avLst/>
          </a:prstGeom>
          <a:noFill/>
        </p:spPr>
        <p:txBody>
          <a:bodyPr wrap="square" rtlCol="0">
            <a:spAutoFit/>
          </a:bodyPr>
          <a:lstStyle/>
          <a:p>
            <a:r>
              <a:rPr lang="en-US" sz="1200" b="1" dirty="0"/>
              <a:t>Race Name, Round #, year, </a:t>
            </a:r>
            <a:r>
              <a:rPr lang="en-US" sz="1200" b="1" u="sng" dirty="0"/>
              <a:t>Circuit Name</a:t>
            </a:r>
            <a:r>
              <a:rPr lang="en-US" sz="1200" b="1" dirty="0"/>
              <a:t>, Date, URL</a:t>
            </a:r>
          </a:p>
        </p:txBody>
      </p:sp>
      <p:sp>
        <p:nvSpPr>
          <p:cNvPr id="66" name="Rectangle 65">
            <a:extLst>
              <a:ext uri="{FF2B5EF4-FFF2-40B4-BE49-F238E27FC236}">
                <a16:creationId xmlns:a16="http://schemas.microsoft.com/office/drawing/2014/main" id="{E20BE746-3B3C-8784-CDF0-EB1F826D68A8}"/>
              </a:ext>
            </a:extLst>
          </p:cNvPr>
          <p:cNvSpPr/>
          <p:nvPr/>
        </p:nvSpPr>
        <p:spPr>
          <a:xfrm>
            <a:off x="8586473" y="2276465"/>
            <a:ext cx="971495" cy="81323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A717D93A-6438-BF74-CE10-455BD1C07160}"/>
              </a:ext>
            </a:extLst>
          </p:cNvPr>
          <p:cNvSpPr/>
          <p:nvPr/>
        </p:nvSpPr>
        <p:spPr>
          <a:xfrm>
            <a:off x="9772756" y="2268082"/>
            <a:ext cx="971495" cy="81323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223D6E0B-5A70-7D0C-9C73-B3F63E3A30D7}"/>
              </a:ext>
            </a:extLst>
          </p:cNvPr>
          <p:cNvSpPr/>
          <p:nvPr/>
        </p:nvSpPr>
        <p:spPr>
          <a:xfrm>
            <a:off x="10974141" y="2276465"/>
            <a:ext cx="971495" cy="81323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C30BC5C6-D1CF-9D39-FC8A-373C027FEEA0}"/>
              </a:ext>
            </a:extLst>
          </p:cNvPr>
          <p:cNvSpPr txBox="1"/>
          <p:nvPr/>
        </p:nvSpPr>
        <p:spPr>
          <a:xfrm>
            <a:off x="8913425" y="6057118"/>
            <a:ext cx="1281431" cy="246221"/>
          </a:xfrm>
          <a:prstGeom prst="rect">
            <a:avLst/>
          </a:prstGeom>
          <a:noFill/>
        </p:spPr>
        <p:txBody>
          <a:bodyPr wrap="square" rtlCol="0">
            <a:spAutoFit/>
          </a:bodyPr>
          <a:lstStyle/>
          <a:p>
            <a:r>
              <a:rPr lang="en-US" sz="1000" u="sng" dirty="0"/>
              <a:t>Joe Random</a:t>
            </a:r>
          </a:p>
        </p:txBody>
      </p:sp>
      <p:sp>
        <p:nvSpPr>
          <p:cNvPr id="70" name="TextBox 69">
            <a:extLst>
              <a:ext uri="{FF2B5EF4-FFF2-40B4-BE49-F238E27FC236}">
                <a16:creationId xmlns:a16="http://schemas.microsoft.com/office/drawing/2014/main" id="{BDDEACD3-9AE9-5449-F986-8EE497ED47AE}"/>
              </a:ext>
            </a:extLst>
          </p:cNvPr>
          <p:cNvSpPr txBox="1"/>
          <p:nvPr/>
        </p:nvSpPr>
        <p:spPr>
          <a:xfrm>
            <a:off x="8517255" y="6024751"/>
            <a:ext cx="396170" cy="246221"/>
          </a:xfrm>
          <a:prstGeom prst="rect">
            <a:avLst/>
          </a:prstGeom>
          <a:noFill/>
        </p:spPr>
        <p:txBody>
          <a:bodyPr wrap="square" rtlCol="0">
            <a:spAutoFit/>
          </a:bodyPr>
          <a:lstStyle/>
          <a:p>
            <a:r>
              <a:rPr lang="en-US" sz="1000" dirty="0">
                <a:solidFill>
                  <a:schemeClr val="bg1">
                    <a:lumMod val="50000"/>
                  </a:schemeClr>
                </a:solidFill>
              </a:rPr>
              <a:t>20</a:t>
            </a:r>
          </a:p>
        </p:txBody>
      </p:sp>
      <p:sp>
        <p:nvSpPr>
          <p:cNvPr id="71" name="TextBox 70">
            <a:extLst>
              <a:ext uri="{FF2B5EF4-FFF2-40B4-BE49-F238E27FC236}">
                <a16:creationId xmlns:a16="http://schemas.microsoft.com/office/drawing/2014/main" id="{BA224F07-2B3B-5463-24F0-5FB86C2B9E53}"/>
              </a:ext>
            </a:extLst>
          </p:cNvPr>
          <p:cNvSpPr txBox="1"/>
          <p:nvPr/>
        </p:nvSpPr>
        <p:spPr>
          <a:xfrm>
            <a:off x="10058864" y="6033156"/>
            <a:ext cx="680970" cy="246221"/>
          </a:xfrm>
          <a:prstGeom prst="rect">
            <a:avLst/>
          </a:prstGeom>
          <a:noFill/>
        </p:spPr>
        <p:txBody>
          <a:bodyPr wrap="square" rtlCol="0">
            <a:spAutoFit/>
          </a:bodyPr>
          <a:lstStyle/>
          <a:p>
            <a:r>
              <a:rPr lang="en-US" sz="1000" u="sng" dirty="0"/>
              <a:t>Haas</a:t>
            </a:r>
          </a:p>
        </p:txBody>
      </p:sp>
      <p:sp>
        <p:nvSpPr>
          <p:cNvPr id="72" name="TextBox 71">
            <a:extLst>
              <a:ext uri="{FF2B5EF4-FFF2-40B4-BE49-F238E27FC236}">
                <a16:creationId xmlns:a16="http://schemas.microsoft.com/office/drawing/2014/main" id="{304AB7E6-BA71-3E33-6468-E1164EC99973}"/>
              </a:ext>
            </a:extLst>
          </p:cNvPr>
          <p:cNvSpPr txBox="1"/>
          <p:nvPr/>
        </p:nvSpPr>
        <p:spPr>
          <a:xfrm>
            <a:off x="11061546" y="6033155"/>
            <a:ext cx="369517" cy="246221"/>
          </a:xfrm>
          <a:prstGeom prst="rect">
            <a:avLst/>
          </a:prstGeom>
          <a:noFill/>
        </p:spPr>
        <p:txBody>
          <a:bodyPr wrap="square" rtlCol="0">
            <a:spAutoFit/>
          </a:bodyPr>
          <a:lstStyle/>
          <a:p>
            <a:r>
              <a:rPr lang="en-US" sz="1000" dirty="0">
                <a:solidFill>
                  <a:schemeClr val="bg1">
                    <a:lumMod val="50000"/>
                  </a:schemeClr>
                </a:solidFill>
              </a:rPr>
              <a:t>4</a:t>
            </a:r>
          </a:p>
        </p:txBody>
      </p:sp>
      <p:sp>
        <p:nvSpPr>
          <p:cNvPr id="73" name="TextBox 72">
            <a:extLst>
              <a:ext uri="{FF2B5EF4-FFF2-40B4-BE49-F238E27FC236}">
                <a16:creationId xmlns:a16="http://schemas.microsoft.com/office/drawing/2014/main" id="{014885CA-71B1-DCBA-7900-7CE006F2DA31}"/>
              </a:ext>
            </a:extLst>
          </p:cNvPr>
          <p:cNvSpPr txBox="1"/>
          <p:nvPr/>
        </p:nvSpPr>
        <p:spPr>
          <a:xfrm>
            <a:off x="11555796" y="6033155"/>
            <a:ext cx="369517" cy="246221"/>
          </a:xfrm>
          <a:prstGeom prst="rect">
            <a:avLst/>
          </a:prstGeom>
          <a:noFill/>
        </p:spPr>
        <p:txBody>
          <a:bodyPr wrap="square" rtlCol="0">
            <a:spAutoFit/>
          </a:bodyPr>
          <a:lstStyle/>
          <a:p>
            <a:r>
              <a:rPr lang="en-US" sz="1000" dirty="0">
                <a:solidFill>
                  <a:schemeClr val="bg1">
                    <a:lumMod val="50000"/>
                  </a:schemeClr>
                </a:solidFill>
              </a:rPr>
              <a:t>0</a:t>
            </a:r>
          </a:p>
        </p:txBody>
      </p:sp>
      <p:sp>
        <p:nvSpPr>
          <p:cNvPr id="74" name="TextBox 73">
            <a:extLst>
              <a:ext uri="{FF2B5EF4-FFF2-40B4-BE49-F238E27FC236}">
                <a16:creationId xmlns:a16="http://schemas.microsoft.com/office/drawing/2014/main" id="{E465BB49-C3ED-A44B-2268-75C003C5A76F}"/>
              </a:ext>
            </a:extLst>
          </p:cNvPr>
          <p:cNvSpPr txBox="1"/>
          <p:nvPr/>
        </p:nvSpPr>
        <p:spPr>
          <a:xfrm>
            <a:off x="8570693" y="2277414"/>
            <a:ext cx="1281431" cy="246221"/>
          </a:xfrm>
          <a:prstGeom prst="rect">
            <a:avLst/>
          </a:prstGeom>
          <a:noFill/>
        </p:spPr>
        <p:txBody>
          <a:bodyPr wrap="square" rtlCol="0">
            <a:spAutoFit/>
          </a:bodyPr>
          <a:lstStyle/>
          <a:p>
            <a:r>
              <a:rPr lang="en-US" sz="1000" u="sng" dirty="0"/>
              <a:t>Max Verstappen</a:t>
            </a:r>
          </a:p>
        </p:txBody>
      </p:sp>
      <p:sp>
        <p:nvSpPr>
          <p:cNvPr id="75" name="TextBox 74">
            <a:extLst>
              <a:ext uri="{FF2B5EF4-FFF2-40B4-BE49-F238E27FC236}">
                <a16:creationId xmlns:a16="http://schemas.microsoft.com/office/drawing/2014/main" id="{763E8C90-CA3F-58C0-5A58-BD676DFBC5A6}"/>
              </a:ext>
            </a:extLst>
          </p:cNvPr>
          <p:cNvSpPr txBox="1"/>
          <p:nvPr/>
        </p:nvSpPr>
        <p:spPr>
          <a:xfrm>
            <a:off x="8853535" y="2532108"/>
            <a:ext cx="641692" cy="369332"/>
          </a:xfrm>
          <a:prstGeom prst="rect">
            <a:avLst/>
          </a:prstGeom>
          <a:noFill/>
        </p:spPr>
        <p:txBody>
          <a:bodyPr wrap="square" rtlCol="0">
            <a:spAutoFit/>
          </a:bodyPr>
          <a:lstStyle/>
          <a:p>
            <a:r>
              <a:rPr lang="en-US" dirty="0">
                <a:solidFill>
                  <a:schemeClr val="bg1">
                    <a:lumMod val="50000"/>
                  </a:schemeClr>
                </a:solidFill>
              </a:rPr>
              <a:t>1st</a:t>
            </a:r>
          </a:p>
        </p:txBody>
      </p:sp>
      <p:sp>
        <p:nvSpPr>
          <p:cNvPr id="76" name="TextBox 75">
            <a:extLst>
              <a:ext uri="{FF2B5EF4-FFF2-40B4-BE49-F238E27FC236}">
                <a16:creationId xmlns:a16="http://schemas.microsoft.com/office/drawing/2014/main" id="{F494122D-C39E-3FE7-C5CC-7EE3D7F6A0A9}"/>
              </a:ext>
            </a:extLst>
          </p:cNvPr>
          <p:cNvSpPr txBox="1"/>
          <p:nvPr/>
        </p:nvSpPr>
        <p:spPr>
          <a:xfrm>
            <a:off x="9998317" y="2532108"/>
            <a:ext cx="641692" cy="369332"/>
          </a:xfrm>
          <a:prstGeom prst="rect">
            <a:avLst/>
          </a:prstGeom>
          <a:noFill/>
        </p:spPr>
        <p:txBody>
          <a:bodyPr wrap="square" rtlCol="0">
            <a:spAutoFit/>
          </a:bodyPr>
          <a:lstStyle/>
          <a:p>
            <a:r>
              <a:rPr lang="en-US" dirty="0">
                <a:solidFill>
                  <a:schemeClr val="bg1">
                    <a:lumMod val="50000"/>
                  </a:schemeClr>
                </a:solidFill>
              </a:rPr>
              <a:t>2nd</a:t>
            </a:r>
          </a:p>
        </p:txBody>
      </p:sp>
      <p:sp>
        <p:nvSpPr>
          <p:cNvPr id="77" name="TextBox 76">
            <a:extLst>
              <a:ext uri="{FF2B5EF4-FFF2-40B4-BE49-F238E27FC236}">
                <a16:creationId xmlns:a16="http://schemas.microsoft.com/office/drawing/2014/main" id="{AD9E8829-C37D-799D-A4AE-C54D60ECF56A}"/>
              </a:ext>
            </a:extLst>
          </p:cNvPr>
          <p:cNvSpPr txBox="1"/>
          <p:nvPr/>
        </p:nvSpPr>
        <p:spPr>
          <a:xfrm>
            <a:off x="11177502" y="2523635"/>
            <a:ext cx="641692" cy="369332"/>
          </a:xfrm>
          <a:prstGeom prst="rect">
            <a:avLst/>
          </a:prstGeom>
          <a:noFill/>
        </p:spPr>
        <p:txBody>
          <a:bodyPr wrap="square" rtlCol="0">
            <a:spAutoFit/>
          </a:bodyPr>
          <a:lstStyle/>
          <a:p>
            <a:r>
              <a:rPr lang="en-US" dirty="0">
                <a:solidFill>
                  <a:schemeClr val="bg1">
                    <a:lumMod val="50000"/>
                  </a:schemeClr>
                </a:solidFill>
              </a:rPr>
              <a:t>3rd</a:t>
            </a:r>
          </a:p>
        </p:txBody>
      </p:sp>
      <p:sp>
        <p:nvSpPr>
          <p:cNvPr id="78" name="TextBox 77">
            <a:extLst>
              <a:ext uri="{FF2B5EF4-FFF2-40B4-BE49-F238E27FC236}">
                <a16:creationId xmlns:a16="http://schemas.microsoft.com/office/drawing/2014/main" id="{28E5AD47-F3E8-7E10-F523-E3691707CD5F}"/>
              </a:ext>
            </a:extLst>
          </p:cNvPr>
          <p:cNvSpPr txBox="1"/>
          <p:nvPr/>
        </p:nvSpPr>
        <p:spPr>
          <a:xfrm>
            <a:off x="9806446" y="2283328"/>
            <a:ext cx="1281431" cy="246221"/>
          </a:xfrm>
          <a:prstGeom prst="rect">
            <a:avLst/>
          </a:prstGeom>
          <a:noFill/>
        </p:spPr>
        <p:txBody>
          <a:bodyPr wrap="square" rtlCol="0">
            <a:spAutoFit/>
          </a:bodyPr>
          <a:lstStyle/>
          <a:p>
            <a:r>
              <a:rPr lang="en-US" sz="1000" u="sng" dirty="0"/>
              <a:t>Charles Leclerc</a:t>
            </a:r>
          </a:p>
        </p:txBody>
      </p:sp>
      <p:sp>
        <p:nvSpPr>
          <p:cNvPr id="79" name="TextBox 78">
            <a:extLst>
              <a:ext uri="{FF2B5EF4-FFF2-40B4-BE49-F238E27FC236}">
                <a16:creationId xmlns:a16="http://schemas.microsoft.com/office/drawing/2014/main" id="{D119DA76-44DC-E256-84B1-343604D01DD6}"/>
              </a:ext>
            </a:extLst>
          </p:cNvPr>
          <p:cNvSpPr txBox="1"/>
          <p:nvPr/>
        </p:nvSpPr>
        <p:spPr>
          <a:xfrm>
            <a:off x="11026492" y="2266754"/>
            <a:ext cx="1053198" cy="246221"/>
          </a:xfrm>
          <a:prstGeom prst="rect">
            <a:avLst/>
          </a:prstGeom>
          <a:noFill/>
        </p:spPr>
        <p:txBody>
          <a:bodyPr wrap="square" rtlCol="0">
            <a:spAutoFit/>
          </a:bodyPr>
          <a:lstStyle/>
          <a:p>
            <a:r>
              <a:rPr lang="en-US" sz="1000" u="sng" dirty="0"/>
              <a:t>Lewis Hamilton</a:t>
            </a:r>
          </a:p>
        </p:txBody>
      </p:sp>
      <p:sp>
        <p:nvSpPr>
          <p:cNvPr id="80" name="Rectangle 79">
            <a:extLst>
              <a:ext uri="{FF2B5EF4-FFF2-40B4-BE49-F238E27FC236}">
                <a16:creationId xmlns:a16="http://schemas.microsoft.com/office/drawing/2014/main" id="{B97797E0-6598-BAB8-BE4A-D9C9EC90C30A}"/>
              </a:ext>
            </a:extLst>
          </p:cNvPr>
          <p:cNvSpPr/>
          <p:nvPr/>
        </p:nvSpPr>
        <p:spPr>
          <a:xfrm>
            <a:off x="76937" y="581114"/>
            <a:ext cx="12032794" cy="58026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96" name="Group 95">
            <a:extLst>
              <a:ext uri="{FF2B5EF4-FFF2-40B4-BE49-F238E27FC236}">
                <a16:creationId xmlns:a16="http://schemas.microsoft.com/office/drawing/2014/main" id="{DF64EE46-680F-9EA9-4FCA-C6D9FC3DE06F}"/>
              </a:ext>
            </a:extLst>
          </p:cNvPr>
          <p:cNvGrpSpPr/>
          <p:nvPr/>
        </p:nvGrpSpPr>
        <p:grpSpPr>
          <a:xfrm>
            <a:off x="2317089" y="2328750"/>
            <a:ext cx="516145" cy="191805"/>
            <a:chOff x="-1916246" y="7340127"/>
            <a:chExt cx="652701" cy="256206"/>
          </a:xfrm>
        </p:grpSpPr>
        <p:sp>
          <p:nvSpPr>
            <p:cNvPr id="97" name="Rounded Rectangle 133">
              <a:extLst>
                <a:ext uri="{FF2B5EF4-FFF2-40B4-BE49-F238E27FC236}">
                  <a16:creationId xmlns:a16="http://schemas.microsoft.com/office/drawing/2014/main" id="{D8B18FDA-33CC-230C-8D5F-5216A01C6E07}"/>
                </a:ext>
              </a:extLst>
            </p:cNvPr>
            <p:cNvSpPr/>
            <p:nvPr/>
          </p:nvSpPr>
          <p:spPr>
            <a:xfrm>
              <a:off x="-1916246" y="7340127"/>
              <a:ext cx="652701" cy="256206"/>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98" name="TextBox 97">
              <a:extLst>
                <a:ext uri="{FF2B5EF4-FFF2-40B4-BE49-F238E27FC236}">
                  <a16:creationId xmlns:a16="http://schemas.microsoft.com/office/drawing/2014/main" id="{3D0E429C-0BEA-BE67-11C9-1EA9E046ECA5}"/>
                </a:ext>
              </a:extLst>
            </p:cNvPr>
            <p:cNvSpPr txBox="1"/>
            <p:nvPr/>
          </p:nvSpPr>
          <p:spPr>
            <a:xfrm>
              <a:off x="-1905954" y="7358300"/>
              <a:ext cx="622728" cy="215444"/>
            </a:xfrm>
            <a:prstGeom prst="rect">
              <a:avLst/>
            </a:prstGeom>
            <a:noFill/>
          </p:spPr>
          <p:txBody>
            <a:bodyPr wrap="none" rtlCol="0">
              <a:spAutoFit/>
            </a:bodyPr>
            <a:lstStyle/>
            <a:p>
              <a:r>
                <a:rPr lang="en-US" sz="800" b="1" dirty="0"/>
                <a:t>Results</a:t>
              </a:r>
              <a:endParaRPr lang="en-US" sz="1000" b="1" dirty="0"/>
            </a:p>
          </p:txBody>
        </p:sp>
      </p:grpSp>
      <p:sp>
        <p:nvSpPr>
          <p:cNvPr id="102" name="TextBox 101">
            <a:extLst>
              <a:ext uri="{FF2B5EF4-FFF2-40B4-BE49-F238E27FC236}">
                <a16:creationId xmlns:a16="http://schemas.microsoft.com/office/drawing/2014/main" id="{62129026-367D-DFBA-E0EB-FBF03F8D5148}"/>
              </a:ext>
            </a:extLst>
          </p:cNvPr>
          <p:cNvSpPr txBox="1"/>
          <p:nvPr/>
        </p:nvSpPr>
        <p:spPr>
          <a:xfrm>
            <a:off x="6637192" y="1249460"/>
            <a:ext cx="2952272" cy="307777"/>
          </a:xfrm>
          <a:prstGeom prst="rect">
            <a:avLst/>
          </a:prstGeom>
          <a:noFill/>
        </p:spPr>
        <p:txBody>
          <a:bodyPr wrap="square" rtlCol="0">
            <a:spAutoFit/>
          </a:bodyPr>
          <a:lstStyle/>
          <a:p>
            <a:r>
              <a:rPr lang="en-US" sz="1400" b="1" dirty="0"/>
              <a:t>Results for 2023 Italian Grand Prix </a:t>
            </a:r>
          </a:p>
        </p:txBody>
      </p:sp>
      <p:sp>
        <p:nvSpPr>
          <p:cNvPr id="89" name="TextBox 88">
            <a:extLst>
              <a:ext uri="{FF2B5EF4-FFF2-40B4-BE49-F238E27FC236}">
                <a16:creationId xmlns:a16="http://schemas.microsoft.com/office/drawing/2014/main" id="{BB61A7C3-1C25-4A71-B1A1-DE981CF57B71}"/>
              </a:ext>
            </a:extLst>
          </p:cNvPr>
          <p:cNvSpPr txBox="1"/>
          <p:nvPr/>
        </p:nvSpPr>
        <p:spPr>
          <a:xfrm>
            <a:off x="6627279" y="2716695"/>
            <a:ext cx="683465" cy="246221"/>
          </a:xfrm>
          <a:prstGeom prst="rect">
            <a:avLst/>
          </a:prstGeom>
          <a:noFill/>
        </p:spPr>
        <p:txBody>
          <a:bodyPr wrap="square" rtlCol="0">
            <a:spAutoFit/>
          </a:bodyPr>
          <a:lstStyle/>
          <a:p>
            <a:r>
              <a:rPr lang="en-US" sz="1000" dirty="0">
                <a:solidFill>
                  <a:schemeClr val="bg1">
                    <a:lumMod val="50000"/>
                  </a:schemeClr>
                </a:solidFill>
              </a:rPr>
              <a:t>1:46:23</a:t>
            </a:r>
          </a:p>
        </p:txBody>
      </p:sp>
      <p:sp>
        <p:nvSpPr>
          <p:cNvPr id="90" name="TextBox 89">
            <a:extLst>
              <a:ext uri="{FF2B5EF4-FFF2-40B4-BE49-F238E27FC236}">
                <a16:creationId xmlns:a16="http://schemas.microsoft.com/office/drawing/2014/main" id="{0D00CA59-8CCD-46E1-8404-048210BBE98A}"/>
              </a:ext>
            </a:extLst>
          </p:cNvPr>
          <p:cNvSpPr txBox="1"/>
          <p:nvPr/>
        </p:nvSpPr>
        <p:spPr>
          <a:xfrm>
            <a:off x="7158508" y="2716695"/>
            <a:ext cx="683465" cy="246221"/>
          </a:xfrm>
          <a:prstGeom prst="rect">
            <a:avLst/>
          </a:prstGeom>
          <a:noFill/>
        </p:spPr>
        <p:txBody>
          <a:bodyPr wrap="square" rtlCol="0">
            <a:spAutoFit/>
          </a:bodyPr>
          <a:lstStyle/>
          <a:p>
            <a:r>
              <a:rPr lang="en-US" sz="1000" dirty="0">
                <a:solidFill>
                  <a:schemeClr val="bg1">
                    <a:lumMod val="50000"/>
                  </a:schemeClr>
                </a:solidFill>
              </a:rPr>
              <a:t>1:23:23</a:t>
            </a:r>
          </a:p>
        </p:txBody>
      </p:sp>
      <p:sp>
        <p:nvSpPr>
          <p:cNvPr id="93" name="TextBox 92">
            <a:extLst>
              <a:ext uri="{FF2B5EF4-FFF2-40B4-BE49-F238E27FC236}">
                <a16:creationId xmlns:a16="http://schemas.microsoft.com/office/drawing/2014/main" id="{509B8410-1C5E-4722-A21F-8529F17F7370}"/>
              </a:ext>
            </a:extLst>
          </p:cNvPr>
          <p:cNvSpPr txBox="1"/>
          <p:nvPr/>
        </p:nvSpPr>
        <p:spPr>
          <a:xfrm>
            <a:off x="7655415" y="2706000"/>
            <a:ext cx="683465" cy="246221"/>
          </a:xfrm>
          <a:prstGeom prst="rect">
            <a:avLst/>
          </a:prstGeom>
          <a:noFill/>
        </p:spPr>
        <p:txBody>
          <a:bodyPr wrap="square" rtlCol="0">
            <a:spAutoFit/>
          </a:bodyPr>
          <a:lstStyle/>
          <a:p>
            <a:r>
              <a:rPr lang="en-US" sz="1000" dirty="0">
                <a:solidFill>
                  <a:schemeClr val="bg1">
                    <a:lumMod val="50000"/>
                  </a:schemeClr>
                </a:solidFill>
              </a:rPr>
              <a:t>1:24:23</a:t>
            </a:r>
          </a:p>
        </p:txBody>
      </p:sp>
      <p:sp>
        <p:nvSpPr>
          <p:cNvPr id="94" name="TextBox 93">
            <a:extLst>
              <a:ext uri="{FF2B5EF4-FFF2-40B4-BE49-F238E27FC236}">
                <a16:creationId xmlns:a16="http://schemas.microsoft.com/office/drawing/2014/main" id="{34BFD638-C2F4-4DE5-9D4F-1E6E9C1A6E66}"/>
              </a:ext>
            </a:extLst>
          </p:cNvPr>
          <p:cNvSpPr txBox="1"/>
          <p:nvPr/>
        </p:nvSpPr>
        <p:spPr>
          <a:xfrm>
            <a:off x="5888336" y="2664946"/>
            <a:ext cx="680970" cy="246221"/>
          </a:xfrm>
          <a:prstGeom prst="rect">
            <a:avLst/>
          </a:prstGeom>
          <a:noFill/>
        </p:spPr>
        <p:txBody>
          <a:bodyPr wrap="square" rtlCol="0">
            <a:spAutoFit/>
          </a:bodyPr>
          <a:lstStyle/>
          <a:p>
            <a:r>
              <a:rPr lang="en-US" sz="1000" u="sng" dirty="0"/>
              <a:t>Haas</a:t>
            </a:r>
          </a:p>
        </p:txBody>
      </p:sp>
      <p:sp>
        <p:nvSpPr>
          <p:cNvPr id="91" name="TextBox 90">
            <a:extLst>
              <a:ext uri="{FF2B5EF4-FFF2-40B4-BE49-F238E27FC236}">
                <a16:creationId xmlns:a16="http://schemas.microsoft.com/office/drawing/2014/main" id="{1ABAB15F-63C4-43E1-8419-F33C1A4334DD}"/>
              </a:ext>
            </a:extLst>
          </p:cNvPr>
          <p:cNvSpPr txBox="1"/>
          <p:nvPr/>
        </p:nvSpPr>
        <p:spPr>
          <a:xfrm>
            <a:off x="4933790" y="2168593"/>
            <a:ext cx="639746" cy="276999"/>
          </a:xfrm>
          <a:prstGeom prst="rect">
            <a:avLst/>
          </a:prstGeom>
          <a:noFill/>
        </p:spPr>
        <p:txBody>
          <a:bodyPr wrap="square" rtlCol="0">
            <a:spAutoFit/>
          </a:bodyPr>
          <a:lstStyle/>
          <a:p>
            <a:r>
              <a:rPr lang="en-US" sz="1200" b="1" dirty="0"/>
              <a:t>Name</a:t>
            </a:r>
          </a:p>
        </p:txBody>
      </p:sp>
      <p:sp>
        <p:nvSpPr>
          <p:cNvPr id="92" name="TextBox 91">
            <a:extLst>
              <a:ext uri="{FF2B5EF4-FFF2-40B4-BE49-F238E27FC236}">
                <a16:creationId xmlns:a16="http://schemas.microsoft.com/office/drawing/2014/main" id="{05503666-FB4C-4BDF-BBEE-90825E362156}"/>
              </a:ext>
            </a:extLst>
          </p:cNvPr>
          <p:cNvSpPr txBox="1"/>
          <p:nvPr/>
        </p:nvSpPr>
        <p:spPr>
          <a:xfrm>
            <a:off x="5877456" y="2156758"/>
            <a:ext cx="639746" cy="276999"/>
          </a:xfrm>
          <a:prstGeom prst="rect">
            <a:avLst/>
          </a:prstGeom>
          <a:noFill/>
        </p:spPr>
        <p:txBody>
          <a:bodyPr wrap="square" rtlCol="0">
            <a:spAutoFit/>
          </a:bodyPr>
          <a:lstStyle/>
          <a:p>
            <a:r>
              <a:rPr lang="en-US" sz="1200" b="1" dirty="0"/>
              <a:t>Const</a:t>
            </a:r>
          </a:p>
        </p:txBody>
      </p:sp>
      <p:sp>
        <p:nvSpPr>
          <p:cNvPr id="99" name="TextBox 98">
            <a:extLst>
              <a:ext uri="{FF2B5EF4-FFF2-40B4-BE49-F238E27FC236}">
                <a16:creationId xmlns:a16="http://schemas.microsoft.com/office/drawing/2014/main" id="{F5E0862D-EA47-4A35-8EF3-08651B4C10D4}"/>
              </a:ext>
            </a:extLst>
          </p:cNvPr>
          <p:cNvSpPr txBox="1"/>
          <p:nvPr/>
        </p:nvSpPr>
        <p:spPr>
          <a:xfrm>
            <a:off x="10108972" y="3180305"/>
            <a:ext cx="639746" cy="276999"/>
          </a:xfrm>
          <a:prstGeom prst="rect">
            <a:avLst/>
          </a:prstGeom>
          <a:noFill/>
        </p:spPr>
        <p:txBody>
          <a:bodyPr wrap="square" rtlCol="0">
            <a:spAutoFit/>
          </a:bodyPr>
          <a:lstStyle/>
          <a:p>
            <a:r>
              <a:rPr lang="en-US" sz="1200" b="1" dirty="0"/>
              <a:t>Const</a:t>
            </a:r>
          </a:p>
        </p:txBody>
      </p:sp>
      <p:sp>
        <p:nvSpPr>
          <p:cNvPr id="100" name="TextBox 99">
            <a:extLst>
              <a:ext uri="{FF2B5EF4-FFF2-40B4-BE49-F238E27FC236}">
                <a16:creationId xmlns:a16="http://schemas.microsoft.com/office/drawing/2014/main" id="{A9E32D58-DF93-4DC3-A692-301F4133B441}"/>
              </a:ext>
            </a:extLst>
          </p:cNvPr>
          <p:cNvSpPr txBox="1"/>
          <p:nvPr/>
        </p:nvSpPr>
        <p:spPr>
          <a:xfrm>
            <a:off x="9193338" y="3169326"/>
            <a:ext cx="639746" cy="276999"/>
          </a:xfrm>
          <a:prstGeom prst="rect">
            <a:avLst/>
          </a:prstGeom>
          <a:noFill/>
        </p:spPr>
        <p:txBody>
          <a:bodyPr wrap="square" rtlCol="0">
            <a:spAutoFit/>
          </a:bodyPr>
          <a:lstStyle/>
          <a:p>
            <a:r>
              <a:rPr lang="en-US" sz="1200" b="1" dirty="0"/>
              <a:t>Name</a:t>
            </a:r>
          </a:p>
        </p:txBody>
      </p:sp>
      <p:sp>
        <p:nvSpPr>
          <p:cNvPr id="124" name="Heart 123">
            <a:extLst>
              <a:ext uri="{FF2B5EF4-FFF2-40B4-BE49-F238E27FC236}">
                <a16:creationId xmlns:a16="http://schemas.microsoft.com/office/drawing/2014/main" id="{7EFD35E1-4737-4D36-B24D-A4080BC6D2D8}"/>
              </a:ext>
            </a:extLst>
          </p:cNvPr>
          <p:cNvSpPr/>
          <p:nvPr/>
        </p:nvSpPr>
        <p:spPr>
          <a:xfrm>
            <a:off x="6275747" y="2770397"/>
            <a:ext cx="85529" cy="85529"/>
          </a:xfrm>
          <a:prstGeom prst="hear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Heart 124">
            <a:extLst>
              <a:ext uri="{FF2B5EF4-FFF2-40B4-BE49-F238E27FC236}">
                <a16:creationId xmlns:a16="http://schemas.microsoft.com/office/drawing/2014/main" id="{3E53EACA-65F7-4EE0-A384-A54925151731}"/>
              </a:ext>
            </a:extLst>
          </p:cNvPr>
          <p:cNvSpPr/>
          <p:nvPr/>
        </p:nvSpPr>
        <p:spPr>
          <a:xfrm>
            <a:off x="9929541" y="3496906"/>
            <a:ext cx="85529" cy="85529"/>
          </a:xfrm>
          <a:prstGeom prst="hear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Heart 125">
            <a:extLst>
              <a:ext uri="{FF2B5EF4-FFF2-40B4-BE49-F238E27FC236}">
                <a16:creationId xmlns:a16="http://schemas.microsoft.com/office/drawing/2014/main" id="{9DB3D793-C2B3-40C7-A91C-1A239CD32345}"/>
              </a:ext>
            </a:extLst>
          </p:cNvPr>
          <p:cNvSpPr/>
          <p:nvPr/>
        </p:nvSpPr>
        <p:spPr>
          <a:xfrm>
            <a:off x="1598054" y="2375885"/>
            <a:ext cx="85529" cy="85529"/>
          </a:xfrm>
          <a:prstGeom prst="hear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FE4F5D0-7EBB-46D2-8872-0AFEDB8E1673}"/>
              </a:ext>
            </a:extLst>
          </p:cNvPr>
          <p:cNvSpPr/>
          <p:nvPr/>
        </p:nvSpPr>
        <p:spPr>
          <a:xfrm>
            <a:off x="-2666" y="391577"/>
            <a:ext cx="12192000" cy="6233532"/>
          </a:xfrm>
          <a:prstGeom prst="rect">
            <a:avLst/>
          </a:prstGeom>
          <a:solidFill>
            <a:srgbClr val="3B3838">
              <a:alpha val="8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1" name="Group 160">
            <a:extLst>
              <a:ext uri="{FF2B5EF4-FFF2-40B4-BE49-F238E27FC236}">
                <a16:creationId xmlns:a16="http://schemas.microsoft.com/office/drawing/2014/main" id="{4BE8EA6A-BAD3-46ED-9608-15FE9CC0F2D3}"/>
              </a:ext>
            </a:extLst>
          </p:cNvPr>
          <p:cNvGrpSpPr/>
          <p:nvPr/>
        </p:nvGrpSpPr>
        <p:grpSpPr>
          <a:xfrm>
            <a:off x="1575396" y="1374503"/>
            <a:ext cx="9597610" cy="4300404"/>
            <a:chOff x="331902" y="706549"/>
            <a:chExt cx="9597610" cy="4300404"/>
          </a:xfrm>
        </p:grpSpPr>
        <p:sp>
          <p:nvSpPr>
            <p:cNvPr id="162" name="TextBox 161">
              <a:extLst>
                <a:ext uri="{FF2B5EF4-FFF2-40B4-BE49-F238E27FC236}">
                  <a16:creationId xmlns:a16="http://schemas.microsoft.com/office/drawing/2014/main" id="{35C7FCF4-D4BE-4209-945F-61786887178F}"/>
                </a:ext>
              </a:extLst>
            </p:cNvPr>
            <p:cNvSpPr txBox="1"/>
            <p:nvPr/>
          </p:nvSpPr>
          <p:spPr>
            <a:xfrm>
              <a:off x="8026433" y="1574049"/>
              <a:ext cx="1726953" cy="276999"/>
            </a:xfrm>
            <a:prstGeom prst="rect">
              <a:avLst/>
            </a:prstGeom>
            <a:noFill/>
          </p:spPr>
          <p:txBody>
            <a:bodyPr wrap="square" rtlCol="0">
              <a:spAutoFit/>
            </a:bodyPr>
            <a:lstStyle/>
            <a:p>
              <a:r>
                <a:rPr lang="en-US" sz="1200" b="1" dirty="0"/>
                <a:t>Points</a:t>
              </a:r>
            </a:p>
          </p:txBody>
        </p:sp>
        <p:sp>
          <p:nvSpPr>
            <p:cNvPr id="163" name="TextBox 162">
              <a:extLst>
                <a:ext uri="{FF2B5EF4-FFF2-40B4-BE49-F238E27FC236}">
                  <a16:creationId xmlns:a16="http://schemas.microsoft.com/office/drawing/2014/main" id="{EDB98385-553A-4D2E-83B5-1DAF2A77EBF3}"/>
                </a:ext>
              </a:extLst>
            </p:cNvPr>
            <p:cNvSpPr txBox="1"/>
            <p:nvPr/>
          </p:nvSpPr>
          <p:spPr>
            <a:xfrm>
              <a:off x="7991599" y="2515021"/>
              <a:ext cx="1929501" cy="246221"/>
            </a:xfrm>
            <a:prstGeom prst="rect">
              <a:avLst/>
            </a:prstGeom>
            <a:noFill/>
          </p:spPr>
          <p:txBody>
            <a:bodyPr wrap="square" rtlCol="0">
              <a:spAutoFit/>
            </a:bodyPr>
            <a:lstStyle/>
            <a:p>
              <a:r>
                <a:rPr lang="en-US" sz="1000" dirty="0"/>
                <a:t>15</a:t>
              </a:r>
            </a:p>
          </p:txBody>
        </p:sp>
        <p:sp>
          <p:nvSpPr>
            <p:cNvPr id="164" name="TextBox 163">
              <a:extLst>
                <a:ext uri="{FF2B5EF4-FFF2-40B4-BE49-F238E27FC236}">
                  <a16:creationId xmlns:a16="http://schemas.microsoft.com/office/drawing/2014/main" id="{61C943AD-FCA9-4A86-B65A-3FF9986355B3}"/>
                </a:ext>
              </a:extLst>
            </p:cNvPr>
            <p:cNvSpPr txBox="1"/>
            <p:nvPr/>
          </p:nvSpPr>
          <p:spPr>
            <a:xfrm>
              <a:off x="8000011" y="2830742"/>
              <a:ext cx="1929501" cy="246221"/>
            </a:xfrm>
            <a:prstGeom prst="rect">
              <a:avLst/>
            </a:prstGeom>
            <a:noFill/>
          </p:spPr>
          <p:txBody>
            <a:bodyPr wrap="square" rtlCol="0">
              <a:spAutoFit/>
            </a:bodyPr>
            <a:lstStyle/>
            <a:p>
              <a:r>
                <a:rPr lang="en-US" sz="1000" dirty="0"/>
                <a:t>8</a:t>
              </a:r>
            </a:p>
          </p:txBody>
        </p:sp>
        <p:sp>
          <p:nvSpPr>
            <p:cNvPr id="165" name="Rectangle 164">
              <a:extLst>
                <a:ext uri="{FF2B5EF4-FFF2-40B4-BE49-F238E27FC236}">
                  <a16:creationId xmlns:a16="http://schemas.microsoft.com/office/drawing/2014/main" id="{18FED6AC-34A7-4223-AAB6-52E853D23C93}"/>
                </a:ext>
              </a:extLst>
            </p:cNvPr>
            <p:cNvSpPr/>
            <p:nvPr/>
          </p:nvSpPr>
          <p:spPr>
            <a:xfrm>
              <a:off x="331902" y="713678"/>
              <a:ext cx="8856704" cy="42932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6" name="TextBox 165">
              <a:extLst>
                <a:ext uri="{FF2B5EF4-FFF2-40B4-BE49-F238E27FC236}">
                  <a16:creationId xmlns:a16="http://schemas.microsoft.com/office/drawing/2014/main" id="{2112C481-89F7-4612-891F-6B743DD065EE}"/>
                </a:ext>
              </a:extLst>
            </p:cNvPr>
            <p:cNvSpPr txBox="1"/>
            <p:nvPr/>
          </p:nvSpPr>
          <p:spPr>
            <a:xfrm>
              <a:off x="969645" y="1082145"/>
              <a:ext cx="1913016" cy="338554"/>
            </a:xfrm>
            <a:prstGeom prst="rect">
              <a:avLst/>
            </a:prstGeom>
            <a:noFill/>
          </p:spPr>
          <p:txBody>
            <a:bodyPr wrap="square" rtlCol="0">
              <a:spAutoFit/>
            </a:bodyPr>
            <a:lstStyle/>
            <a:p>
              <a:r>
                <a:rPr lang="en-US" sz="1600" b="1" dirty="0"/>
                <a:t>Constructor Details</a:t>
              </a:r>
            </a:p>
          </p:txBody>
        </p:sp>
        <p:sp>
          <p:nvSpPr>
            <p:cNvPr id="167" name="TextBox 166">
              <a:extLst>
                <a:ext uri="{FF2B5EF4-FFF2-40B4-BE49-F238E27FC236}">
                  <a16:creationId xmlns:a16="http://schemas.microsoft.com/office/drawing/2014/main" id="{49B246B8-3CFE-4EF8-A824-2083A2BF7EF9}"/>
                </a:ext>
              </a:extLst>
            </p:cNvPr>
            <p:cNvSpPr txBox="1"/>
            <p:nvPr/>
          </p:nvSpPr>
          <p:spPr>
            <a:xfrm>
              <a:off x="905851" y="1474951"/>
              <a:ext cx="1603948" cy="523220"/>
            </a:xfrm>
            <a:prstGeom prst="rect">
              <a:avLst/>
            </a:prstGeom>
            <a:noFill/>
          </p:spPr>
          <p:txBody>
            <a:bodyPr wrap="square" rtlCol="0">
              <a:spAutoFit/>
            </a:bodyPr>
            <a:lstStyle/>
            <a:p>
              <a:r>
                <a:rPr lang="en-US" sz="1400" dirty="0"/>
                <a:t>Name, nationality, </a:t>
              </a:r>
              <a:r>
                <a:rPr lang="en-US" sz="1400" dirty="0" err="1"/>
                <a:t>url</a:t>
              </a:r>
              <a:endParaRPr lang="en-US" sz="1400" dirty="0"/>
            </a:p>
          </p:txBody>
        </p:sp>
        <p:sp>
          <p:nvSpPr>
            <p:cNvPr id="168" name="Rounded Rectangle 68">
              <a:extLst>
                <a:ext uri="{FF2B5EF4-FFF2-40B4-BE49-F238E27FC236}">
                  <a16:creationId xmlns:a16="http://schemas.microsoft.com/office/drawing/2014/main" id="{92BD2054-4751-4AB4-BC91-738A55171665}"/>
                </a:ext>
              </a:extLst>
            </p:cNvPr>
            <p:cNvSpPr/>
            <p:nvPr/>
          </p:nvSpPr>
          <p:spPr>
            <a:xfrm>
              <a:off x="8069521" y="4472639"/>
              <a:ext cx="993741" cy="336318"/>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TextBox 168">
              <a:extLst>
                <a:ext uri="{FF2B5EF4-FFF2-40B4-BE49-F238E27FC236}">
                  <a16:creationId xmlns:a16="http://schemas.microsoft.com/office/drawing/2014/main" id="{A1D9D8C1-CF73-4EA9-AE2D-AF7314D00E86}"/>
                </a:ext>
              </a:extLst>
            </p:cNvPr>
            <p:cNvSpPr txBox="1"/>
            <p:nvPr/>
          </p:nvSpPr>
          <p:spPr>
            <a:xfrm>
              <a:off x="8334441" y="4487825"/>
              <a:ext cx="526106" cy="276999"/>
            </a:xfrm>
            <a:prstGeom prst="rect">
              <a:avLst/>
            </a:prstGeom>
            <a:noFill/>
          </p:spPr>
          <p:txBody>
            <a:bodyPr wrap="none" rtlCol="0">
              <a:spAutoFit/>
            </a:bodyPr>
            <a:lstStyle/>
            <a:p>
              <a:r>
                <a:rPr lang="en-US" sz="1200" b="1" dirty="0"/>
                <a:t>Close</a:t>
              </a:r>
            </a:p>
          </p:txBody>
        </p:sp>
        <p:sp>
          <p:nvSpPr>
            <p:cNvPr id="172" name="TextBox 171">
              <a:extLst>
                <a:ext uri="{FF2B5EF4-FFF2-40B4-BE49-F238E27FC236}">
                  <a16:creationId xmlns:a16="http://schemas.microsoft.com/office/drawing/2014/main" id="{475A837E-F44B-4463-B38D-6ECD79CABB17}"/>
                </a:ext>
              </a:extLst>
            </p:cNvPr>
            <p:cNvSpPr txBox="1"/>
            <p:nvPr/>
          </p:nvSpPr>
          <p:spPr>
            <a:xfrm>
              <a:off x="3425466" y="1176158"/>
              <a:ext cx="2351621" cy="307777"/>
            </a:xfrm>
            <a:prstGeom prst="rect">
              <a:avLst/>
            </a:prstGeom>
            <a:noFill/>
          </p:spPr>
          <p:txBody>
            <a:bodyPr wrap="square" rtlCol="0">
              <a:spAutoFit/>
            </a:bodyPr>
            <a:lstStyle/>
            <a:p>
              <a:r>
                <a:rPr lang="en-US" sz="1400" b="1" dirty="0"/>
                <a:t>Race Results</a:t>
              </a:r>
            </a:p>
          </p:txBody>
        </p:sp>
        <p:sp>
          <p:nvSpPr>
            <p:cNvPr id="173" name="TextBox 172">
              <a:extLst>
                <a:ext uri="{FF2B5EF4-FFF2-40B4-BE49-F238E27FC236}">
                  <a16:creationId xmlns:a16="http://schemas.microsoft.com/office/drawing/2014/main" id="{893D94EC-3A48-4FB7-A66C-2B83D0E49D50}"/>
                </a:ext>
              </a:extLst>
            </p:cNvPr>
            <p:cNvSpPr txBox="1"/>
            <p:nvPr/>
          </p:nvSpPr>
          <p:spPr>
            <a:xfrm>
              <a:off x="3944091" y="1574049"/>
              <a:ext cx="1726953" cy="276999"/>
            </a:xfrm>
            <a:prstGeom prst="rect">
              <a:avLst/>
            </a:prstGeom>
            <a:noFill/>
          </p:spPr>
          <p:txBody>
            <a:bodyPr wrap="square" rtlCol="0">
              <a:spAutoFit/>
            </a:bodyPr>
            <a:lstStyle/>
            <a:p>
              <a:r>
                <a:rPr lang="en-US" sz="1200" b="1"/>
                <a:t>Name</a:t>
              </a:r>
              <a:endParaRPr lang="en-US" sz="1200" b="1" dirty="0"/>
            </a:p>
          </p:txBody>
        </p:sp>
        <p:sp>
          <p:nvSpPr>
            <p:cNvPr id="174" name="TextBox 173">
              <a:extLst>
                <a:ext uri="{FF2B5EF4-FFF2-40B4-BE49-F238E27FC236}">
                  <a16:creationId xmlns:a16="http://schemas.microsoft.com/office/drawing/2014/main" id="{531CDEF1-08D7-4BAA-B0C2-91F240A99A8E}"/>
                </a:ext>
              </a:extLst>
            </p:cNvPr>
            <p:cNvSpPr txBox="1"/>
            <p:nvPr/>
          </p:nvSpPr>
          <p:spPr>
            <a:xfrm>
              <a:off x="3425466" y="1575359"/>
              <a:ext cx="438248" cy="276999"/>
            </a:xfrm>
            <a:prstGeom prst="rect">
              <a:avLst/>
            </a:prstGeom>
            <a:noFill/>
          </p:spPr>
          <p:txBody>
            <a:bodyPr wrap="square" rtlCol="0">
              <a:spAutoFit/>
            </a:bodyPr>
            <a:lstStyle/>
            <a:p>
              <a:r>
                <a:rPr lang="en-US" sz="1200" b="1" dirty="0" err="1"/>
                <a:t>Rnd</a:t>
              </a:r>
              <a:endParaRPr lang="en-US" sz="1200" b="1" dirty="0"/>
            </a:p>
          </p:txBody>
        </p:sp>
        <p:sp>
          <p:nvSpPr>
            <p:cNvPr id="175" name="TextBox 174">
              <a:extLst>
                <a:ext uri="{FF2B5EF4-FFF2-40B4-BE49-F238E27FC236}">
                  <a16:creationId xmlns:a16="http://schemas.microsoft.com/office/drawing/2014/main" id="{BA6A6948-34EE-4F33-85C8-19B0CBDBA989}"/>
                </a:ext>
              </a:extLst>
            </p:cNvPr>
            <p:cNvSpPr txBox="1"/>
            <p:nvPr/>
          </p:nvSpPr>
          <p:spPr>
            <a:xfrm>
              <a:off x="3917669" y="1832455"/>
              <a:ext cx="1341215" cy="246221"/>
            </a:xfrm>
            <a:prstGeom prst="rect">
              <a:avLst/>
            </a:prstGeom>
            <a:noFill/>
          </p:spPr>
          <p:txBody>
            <a:bodyPr wrap="square" rtlCol="0">
              <a:spAutoFit/>
            </a:bodyPr>
            <a:lstStyle/>
            <a:p>
              <a:r>
                <a:rPr lang="en-US" sz="1000" dirty="0"/>
                <a:t>British Grand Prix</a:t>
              </a:r>
            </a:p>
          </p:txBody>
        </p:sp>
        <p:sp>
          <p:nvSpPr>
            <p:cNvPr id="176" name="TextBox 175">
              <a:extLst>
                <a:ext uri="{FF2B5EF4-FFF2-40B4-BE49-F238E27FC236}">
                  <a16:creationId xmlns:a16="http://schemas.microsoft.com/office/drawing/2014/main" id="{990ACAC9-DEE0-4239-895F-2670AD296AA7}"/>
                </a:ext>
              </a:extLst>
            </p:cNvPr>
            <p:cNvSpPr txBox="1"/>
            <p:nvPr/>
          </p:nvSpPr>
          <p:spPr>
            <a:xfrm>
              <a:off x="3487850" y="1842102"/>
              <a:ext cx="595892" cy="246221"/>
            </a:xfrm>
            <a:prstGeom prst="rect">
              <a:avLst/>
            </a:prstGeom>
            <a:noFill/>
          </p:spPr>
          <p:txBody>
            <a:bodyPr wrap="square" rtlCol="0">
              <a:spAutoFit/>
            </a:bodyPr>
            <a:lstStyle/>
            <a:p>
              <a:r>
                <a:rPr lang="en-US" sz="1000" dirty="0">
                  <a:solidFill>
                    <a:schemeClr val="bg1">
                      <a:lumMod val="50000"/>
                    </a:schemeClr>
                  </a:solidFill>
                </a:rPr>
                <a:t>1</a:t>
              </a:r>
            </a:p>
          </p:txBody>
        </p:sp>
        <p:sp>
          <p:nvSpPr>
            <p:cNvPr id="177" name="TextBox 176">
              <a:extLst>
                <a:ext uri="{FF2B5EF4-FFF2-40B4-BE49-F238E27FC236}">
                  <a16:creationId xmlns:a16="http://schemas.microsoft.com/office/drawing/2014/main" id="{FC057FBE-05E8-4778-9218-9E9D17BCC5D2}"/>
                </a:ext>
              </a:extLst>
            </p:cNvPr>
            <p:cNvSpPr txBox="1"/>
            <p:nvPr/>
          </p:nvSpPr>
          <p:spPr>
            <a:xfrm>
              <a:off x="3909257" y="2515021"/>
              <a:ext cx="1929501" cy="246221"/>
            </a:xfrm>
            <a:prstGeom prst="rect">
              <a:avLst/>
            </a:prstGeom>
            <a:noFill/>
          </p:spPr>
          <p:txBody>
            <a:bodyPr wrap="square" rtlCol="0">
              <a:spAutoFit/>
            </a:bodyPr>
            <a:lstStyle/>
            <a:p>
              <a:r>
                <a:rPr lang="en-US" sz="1000" dirty="0"/>
                <a:t>Italian Grand Prix</a:t>
              </a:r>
            </a:p>
          </p:txBody>
        </p:sp>
        <p:sp>
          <p:nvSpPr>
            <p:cNvPr id="178" name="TextBox 177">
              <a:extLst>
                <a:ext uri="{FF2B5EF4-FFF2-40B4-BE49-F238E27FC236}">
                  <a16:creationId xmlns:a16="http://schemas.microsoft.com/office/drawing/2014/main" id="{57D75395-D52A-4209-B655-FF3B7BFEE7B7}"/>
                </a:ext>
              </a:extLst>
            </p:cNvPr>
            <p:cNvSpPr txBox="1"/>
            <p:nvPr/>
          </p:nvSpPr>
          <p:spPr>
            <a:xfrm>
              <a:off x="3479438" y="2524668"/>
              <a:ext cx="438248" cy="246221"/>
            </a:xfrm>
            <a:prstGeom prst="rect">
              <a:avLst/>
            </a:prstGeom>
            <a:noFill/>
          </p:spPr>
          <p:txBody>
            <a:bodyPr wrap="square" rtlCol="0">
              <a:spAutoFit/>
            </a:bodyPr>
            <a:lstStyle/>
            <a:p>
              <a:r>
                <a:rPr lang="en-US" sz="1000" dirty="0">
                  <a:solidFill>
                    <a:schemeClr val="bg1">
                      <a:lumMod val="50000"/>
                    </a:schemeClr>
                  </a:solidFill>
                </a:rPr>
                <a:t>2</a:t>
              </a:r>
            </a:p>
          </p:txBody>
        </p:sp>
        <p:sp>
          <p:nvSpPr>
            <p:cNvPr id="179" name="TextBox 178">
              <a:extLst>
                <a:ext uri="{FF2B5EF4-FFF2-40B4-BE49-F238E27FC236}">
                  <a16:creationId xmlns:a16="http://schemas.microsoft.com/office/drawing/2014/main" id="{E049AA63-7230-4C42-A50E-4352C7A2D1E9}"/>
                </a:ext>
              </a:extLst>
            </p:cNvPr>
            <p:cNvSpPr txBox="1"/>
            <p:nvPr/>
          </p:nvSpPr>
          <p:spPr>
            <a:xfrm>
              <a:off x="7024331" y="1575359"/>
              <a:ext cx="438248" cy="276999"/>
            </a:xfrm>
            <a:prstGeom prst="rect">
              <a:avLst/>
            </a:prstGeom>
            <a:noFill/>
          </p:spPr>
          <p:txBody>
            <a:bodyPr wrap="square" rtlCol="0">
              <a:spAutoFit/>
            </a:bodyPr>
            <a:lstStyle/>
            <a:p>
              <a:r>
                <a:rPr lang="en-US" sz="1200" b="1" dirty="0"/>
                <a:t>Pos</a:t>
              </a:r>
            </a:p>
          </p:txBody>
        </p:sp>
        <p:sp>
          <p:nvSpPr>
            <p:cNvPr id="180" name="TextBox 179">
              <a:extLst>
                <a:ext uri="{FF2B5EF4-FFF2-40B4-BE49-F238E27FC236}">
                  <a16:creationId xmlns:a16="http://schemas.microsoft.com/office/drawing/2014/main" id="{6071B7B9-7F0F-4022-9B66-3177476A3666}"/>
                </a:ext>
              </a:extLst>
            </p:cNvPr>
            <p:cNvSpPr txBox="1"/>
            <p:nvPr/>
          </p:nvSpPr>
          <p:spPr>
            <a:xfrm>
              <a:off x="8000011" y="1832455"/>
              <a:ext cx="1341215" cy="246221"/>
            </a:xfrm>
            <a:prstGeom prst="rect">
              <a:avLst/>
            </a:prstGeom>
            <a:noFill/>
          </p:spPr>
          <p:txBody>
            <a:bodyPr wrap="square" rtlCol="0">
              <a:spAutoFit/>
            </a:bodyPr>
            <a:lstStyle/>
            <a:p>
              <a:r>
                <a:rPr lang="en-US" sz="1000" dirty="0"/>
                <a:t>5</a:t>
              </a:r>
            </a:p>
          </p:txBody>
        </p:sp>
        <p:sp>
          <p:nvSpPr>
            <p:cNvPr id="181" name="TextBox 180">
              <a:extLst>
                <a:ext uri="{FF2B5EF4-FFF2-40B4-BE49-F238E27FC236}">
                  <a16:creationId xmlns:a16="http://schemas.microsoft.com/office/drawing/2014/main" id="{5CEFA2A0-28FA-4369-AC12-7CF5997F2885}"/>
                </a:ext>
              </a:extLst>
            </p:cNvPr>
            <p:cNvSpPr txBox="1"/>
            <p:nvPr/>
          </p:nvSpPr>
          <p:spPr>
            <a:xfrm>
              <a:off x="7086715" y="1842102"/>
              <a:ext cx="595892" cy="246221"/>
            </a:xfrm>
            <a:prstGeom prst="rect">
              <a:avLst/>
            </a:prstGeom>
            <a:noFill/>
          </p:spPr>
          <p:txBody>
            <a:bodyPr wrap="square" rtlCol="0">
              <a:spAutoFit/>
            </a:bodyPr>
            <a:lstStyle/>
            <a:p>
              <a:r>
                <a:rPr lang="en-US" sz="1000" dirty="0">
                  <a:solidFill>
                    <a:schemeClr val="bg1">
                      <a:lumMod val="50000"/>
                    </a:schemeClr>
                  </a:solidFill>
                </a:rPr>
                <a:t>8</a:t>
              </a:r>
            </a:p>
          </p:txBody>
        </p:sp>
        <p:sp>
          <p:nvSpPr>
            <p:cNvPr id="182" name="TextBox 181">
              <a:extLst>
                <a:ext uri="{FF2B5EF4-FFF2-40B4-BE49-F238E27FC236}">
                  <a16:creationId xmlns:a16="http://schemas.microsoft.com/office/drawing/2014/main" id="{895C6210-4FE3-498E-9403-C742583C87C7}"/>
                </a:ext>
              </a:extLst>
            </p:cNvPr>
            <p:cNvSpPr txBox="1"/>
            <p:nvPr/>
          </p:nvSpPr>
          <p:spPr>
            <a:xfrm>
              <a:off x="7078303" y="2524668"/>
              <a:ext cx="438248" cy="246221"/>
            </a:xfrm>
            <a:prstGeom prst="rect">
              <a:avLst/>
            </a:prstGeom>
            <a:noFill/>
          </p:spPr>
          <p:txBody>
            <a:bodyPr wrap="square" rtlCol="0">
              <a:spAutoFit/>
            </a:bodyPr>
            <a:lstStyle/>
            <a:p>
              <a:r>
                <a:rPr lang="en-US" sz="1000" dirty="0">
                  <a:solidFill>
                    <a:schemeClr val="bg1">
                      <a:lumMod val="50000"/>
                    </a:schemeClr>
                  </a:solidFill>
                </a:rPr>
                <a:t>2</a:t>
              </a:r>
            </a:p>
          </p:txBody>
        </p:sp>
        <p:sp>
          <p:nvSpPr>
            <p:cNvPr id="183" name="TextBox 182">
              <a:extLst>
                <a:ext uri="{FF2B5EF4-FFF2-40B4-BE49-F238E27FC236}">
                  <a16:creationId xmlns:a16="http://schemas.microsoft.com/office/drawing/2014/main" id="{17002FF9-96B8-43F6-AF87-B53A46FD830E}"/>
                </a:ext>
              </a:extLst>
            </p:cNvPr>
            <p:cNvSpPr txBox="1"/>
            <p:nvPr/>
          </p:nvSpPr>
          <p:spPr>
            <a:xfrm>
              <a:off x="3552133" y="3564339"/>
              <a:ext cx="3832161" cy="430887"/>
            </a:xfrm>
            <a:prstGeom prst="rect">
              <a:avLst/>
            </a:prstGeom>
            <a:noFill/>
          </p:spPr>
          <p:txBody>
            <a:bodyPr wrap="square" rtlCol="0">
              <a:spAutoFit/>
            </a:bodyPr>
            <a:lstStyle/>
            <a:p>
              <a:r>
                <a:rPr lang="en-US" sz="1100" i="1" dirty="0">
                  <a:solidFill>
                    <a:srgbClr val="0070C0"/>
                  </a:solidFill>
                </a:rPr>
                <a:t>Display the results for the current selected season in a scrollable list sorted by round for both drivers for the constructor</a:t>
              </a:r>
            </a:p>
          </p:txBody>
        </p:sp>
        <p:sp>
          <p:nvSpPr>
            <p:cNvPr id="184" name="TextBox 183">
              <a:extLst>
                <a:ext uri="{FF2B5EF4-FFF2-40B4-BE49-F238E27FC236}">
                  <a16:creationId xmlns:a16="http://schemas.microsoft.com/office/drawing/2014/main" id="{EC638212-8A5E-4C56-B5C6-33D8CF8EAC24}"/>
                </a:ext>
              </a:extLst>
            </p:cNvPr>
            <p:cNvSpPr txBox="1"/>
            <p:nvPr/>
          </p:nvSpPr>
          <p:spPr>
            <a:xfrm>
              <a:off x="963111" y="2945951"/>
              <a:ext cx="2088768" cy="769441"/>
            </a:xfrm>
            <a:prstGeom prst="rect">
              <a:avLst/>
            </a:prstGeom>
            <a:noFill/>
          </p:spPr>
          <p:txBody>
            <a:bodyPr wrap="square" rtlCol="0">
              <a:spAutoFit/>
            </a:bodyPr>
            <a:lstStyle/>
            <a:p>
              <a:r>
                <a:rPr lang="en-US" sz="1100" i="1" dirty="0">
                  <a:solidFill>
                    <a:srgbClr val="0070C0"/>
                  </a:solidFill>
                </a:rPr>
                <a:t>Don’t just dump this info together like this: format it in a way that makes it easy to read and pleasing to look at.</a:t>
              </a:r>
            </a:p>
          </p:txBody>
        </p:sp>
        <p:sp>
          <p:nvSpPr>
            <p:cNvPr id="185" name="TextBox 184">
              <a:extLst>
                <a:ext uri="{FF2B5EF4-FFF2-40B4-BE49-F238E27FC236}">
                  <a16:creationId xmlns:a16="http://schemas.microsoft.com/office/drawing/2014/main" id="{0185C4EF-98E2-471F-967B-2ECA489097A1}"/>
                </a:ext>
              </a:extLst>
            </p:cNvPr>
            <p:cNvSpPr txBox="1"/>
            <p:nvPr/>
          </p:nvSpPr>
          <p:spPr>
            <a:xfrm>
              <a:off x="5298969" y="1566148"/>
              <a:ext cx="1726953" cy="276999"/>
            </a:xfrm>
            <a:prstGeom prst="rect">
              <a:avLst/>
            </a:prstGeom>
            <a:noFill/>
          </p:spPr>
          <p:txBody>
            <a:bodyPr wrap="square" rtlCol="0">
              <a:spAutoFit/>
            </a:bodyPr>
            <a:lstStyle/>
            <a:p>
              <a:r>
                <a:rPr lang="en-US" sz="1200" b="1" dirty="0"/>
                <a:t>Driver</a:t>
              </a:r>
            </a:p>
          </p:txBody>
        </p:sp>
        <p:sp>
          <p:nvSpPr>
            <p:cNvPr id="186" name="TextBox 185">
              <a:extLst>
                <a:ext uri="{FF2B5EF4-FFF2-40B4-BE49-F238E27FC236}">
                  <a16:creationId xmlns:a16="http://schemas.microsoft.com/office/drawing/2014/main" id="{FB10750F-2C89-4F25-BAF1-D047D2F03E43}"/>
                </a:ext>
              </a:extLst>
            </p:cNvPr>
            <p:cNvSpPr txBox="1"/>
            <p:nvPr/>
          </p:nvSpPr>
          <p:spPr>
            <a:xfrm>
              <a:off x="5272547" y="1824554"/>
              <a:ext cx="1341215" cy="246221"/>
            </a:xfrm>
            <a:prstGeom prst="rect">
              <a:avLst/>
            </a:prstGeom>
            <a:noFill/>
          </p:spPr>
          <p:txBody>
            <a:bodyPr wrap="square" rtlCol="0">
              <a:spAutoFit/>
            </a:bodyPr>
            <a:lstStyle/>
            <a:p>
              <a:r>
                <a:rPr lang="en-US" sz="1000" dirty="0"/>
                <a:t>Louis Hamilton</a:t>
              </a:r>
            </a:p>
          </p:txBody>
        </p:sp>
        <p:sp>
          <p:nvSpPr>
            <p:cNvPr id="187" name="TextBox 186">
              <a:extLst>
                <a:ext uri="{FF2B5EF4-FFF2-40B4-BE49-F238E27FC236}">
                  <a16:creationId xmlns:a16="http://schemas.microsoft.com/office/drawing/2014/main" id="{9E6784F8-16D5-41F1-A09B-7517AB4C3709}"/>
                </a:ext>
              </a:extLst>
            </p:cNvPr>
            <p:cNvSpPr txBox="1"/>
            <p:nvPr/>
          </p:nvSpPr>
          <p:spPr>
            <a:xfrm>
              <a:off x="5264136" y="2507120"/>
              <a:ext cx="1726954" cy="246221"/>
            </a:xfrm>
            <a:prstGeom prst="rect">
              <a:avLst/>
            </a:prstGeom>
            <a:noFill/>
          </p:spPr>
          <p:txBody>
            <a:bodyPr wrap="square" rtlCol="0">
              <a:spAutoFit/>
            </a:bodyPr>
            <a:lstStyle/>
            <a:p>
              <a:r>
                <a:rPr lang="en-US" sz="1000" dirty="0"/>
                <a:t>George Russell</a:t>
              </a:r>
            </a:p>
          </p:txBody>
        </p:sp>
        <p:sp>
          <p:nvSpPr>
            <p:cNvPr id="188" name="TextBox 187">
              <a:extLst>
                <a:ext uri="{FF2B5EF4-FFF2-40B4-BE49-F238E27FC236}">
                  <a16:creationId xmlns:a16="http://schemas.microsoft.com/office/drawing/2014/main" id="{0709491D-E65A-4296-88BC-F3750B2941D1}"/>
                </a:ext>
              </a:extLst>
            </p:cNvPr>
            <p:cNvSpPr txBox="1"/>
            <p:nvPr/>
          </p:nvSpPr>
          <p:spPr>
            <a:xfrm>
              <a:off x="3917669" y="2075059"/>
              <a:ext cx="1341215" cy="246221"/>
            </a:xfrm>
            <a:prstGeom prst="rect">
              <a:avLst/>
            </a:prstGeom>
            <a:noFill/>
          </p:spPr>
          <p:txBody>
            <a:bodyPr wrap="square" rtlCol="0">
              <a:spAutoFit/>
            </a:bodyPr>
            <a:lstStyle/>
            <a:p>
              <a:r>
                <a:rPr lang="en-US" sz="1000" dirty="0"/>
                <a:t>British Grand Prix</a:t>
              </a:r>
            </a:p>
          </p:txBody>
        </p:sp>
        <p:sp>
          <p:nvSpPr>
            <p:cNvPr id="189" name="TextBox 188">
              <a:extLst>
                <a:ext uri="{FF2B5EF4-FFF2-40B4-BE49-F238E27FC236}">
                  <a16:creationId xmlns:a16="http://schemas.microsoft.com/office/drawing/2014/main" id="{BAC796A8-4E60-487D-9008-86D736734DE7}"/>
                </a:ext>
              </a:extLst>
            </p:cNvPr>
            <p:cNvSpPr txBox="1"/>
            <p:nvPr/>
          </p:nvSpPr>
          <p:spPr>
            <a:xfrm>
              <a:off x="3487850" y="2084706"/>
              <a:ext cx="595892" cy="246221"/>
            </a:xfrm>
            <a:prstGeom prst="rect">
              <a:avLst/>
            </a:prstGeom>
            <a:noFill/>
          </p:spPr>
          <p:txBody>
            <a:bodyPr wrap="square" rtlCol="0">
              <a:spAutoFit/>
            </a:bodyPr>
            <a:lstStyle/>
            <a:p>
              <a:r>
                <a:rPr lang="en-US" sz="1000" dirty="0">
                  <a:solidFill>
                    <a:schemeClr val="bg1">
                      <a:lumMod val="50000"/>
                    </a:schemeClr>
                  </a:solidFill>
                </a:rPr>
                <a:t>1</a:t>
              </a:r>
            </a:p>
          </p:txBody>
        </p:sp>
        <p:sp>
          <p:nvSpPr>
            <p:cNvPr id="190" name="TextBox 189">
              <a:extLst>
                <a:ext uri="{FF2B5EF4-FFF2-40B4-BE49-F238E27FC236}">
                  <a16:creationId xmlns:a16="http://schemas.microsoft.com/office/drawing/2014/main" id="{3D4E4CD7-08E7-47F2-813A-2E5FDD934457}"/>
                </a:ext>
              </a:extLst>
            </p:cNvPr>
            <p:cNvSpPr txBox="1"/>
            <p:nvPr/>
          </p:nvSpPr>
          <p:spPr>
            <a:xfrm>
              <a:off x="8000011" y="2075059"/>
              <a:ext cx="1341215" cy="246221"/>
            </a:xfrm>
            <a:prstGeom prst="rect">
              <a:avLst/>
            </a:prstGeom>
            <a:noFill/>
          </p:spPr>
          <p:txBody>
            <a:bodyPr wrap="square" rtlCol="0">
              <a:spAutoFit/>
            </a:bodyPr>
            <a:lstStyle/>
            <a:p>
              <a:r>
                <a:rPr lang="en-US" sz="1000" dirty="0"/>
                <a:t>0</a:t>
              </a:r>
            </a:p>
          </p:txBody>
        </p:sp>
        <p:sp>
          <p:nvSpPr>
            <p:cNvPr id="191" name="TextBox 190">
              <a:extLst>
                <a:ext uri="{FF2B5EF4-FFF2-40B4-BE49-F238E27FC236}">
                  <a16:creationId xmlns:a16="http://schemas.microsoft.com/office/drawing/2014/main" id="{E3424F9E-562D-4C4C-990B-457CBCD38845}"/>
                </a:ext>
              </a:extLst>
            </p:cNvPr>
            <p:cNvSpPr txBox="1"/>
            <p:nvPr/>
          </p:nvSpPr>
          <p:spPr>
            <a:xfrm>
              <a:off x="7086715" y="2084706"/>
              <a:ext cx="595892" cy="246221"/>
            </a:xfrm>
            <a:prstGeom prst="rect">
              <a:avLst/>
            </a:prstGeom>
            <a:noFill/>
          </p:spPr>
          <p:txBody>
            <a:bodyPr wrap="square" rtlCol="0">
              <a:spAutoFit/>
            </a:bodyPr>
            <a:lstStyle/>
            <a:p>
              <a:r>
                <a:rPr lang="en-US" sz="1000" dirty="0">
                  <a:solidFill>
                    <a:schemeClr val="bg1">
                      <a:lumMod val="50000"/>
                    </a:schemeClr>
                  </a:solidFill>
                </a:rPr>
                <a:t>11</a:t>
              </a:r>
            </a:p>
          </p:txBody>
        </p:sp>
        <p:sp>
          <p:nvSpPr>
            <p:cNvPr id="192" name="TextBox 191">
              <a:extLst>
                <a:ext uri="{FF2B5EF4-FFF2-40B4-BE49-F238E27FC236}">
                  <a16:creationId xmlns:a16="http://schemas.microsoft.com/office/drawing/2014/main" id="{B64BA859-6D83-4019-94EB-A88A7135D334}"/>
                </a:ext>
              </a:extLst>
            </p:cNvPr>
            <p:cNvSpPr txBox="1"/>
            <p:nvPr/>
          </p:nvSpPr>
          <p:spPr>
            <a:xfrm>
              <a:off x="5272547" y="2067158"/>
              <a:ext cx="1341215" cy="246221"/>
            </a:xfrm>
            <a:prstGeom prst="rect">
              <a:avLst/>
            </a:prstGeom>
            <a:noFill/>
          </p:spPr>
          <p:txBody>
            <a:bodyPr wrap="square" rtlCol="0">
              <a:spAutoFit/>
            </a:bodyPr>
            <a:lstStyle/>
            <a:p>
              <a:r>
                <a:rPr lang="en-US" sz="1000" dirty="0"/>
                <a:t>George Russell</a:t>
              </a:r>
            </a:p>
          </p:txBody>
        </p:sp>
        <p:sp>
          <p:nvSpPr>
            <p:cNvPr id="193" name="TextBox 192">
              <a:extLst>
                <a:ext uri="{FF2B5EF4-FFF2-40B4-BE49-F238E27FC236}">
                  <a16:creationId xmlns:a16="http://schemas.microsoft.com/office/drawing/2014/main" id="{07AA51C6-C64B-46DC-8164-6ABD87B1A649}"/>
                </a:ext>
              </a:extLst>
            </p:cNvPr>
            <p:cNvSpPr txBox="1"/>
            <p:nvPr/>
          </p:nvSpPr>
          <p:spPr>
            <a:xfrm>
              <a:off x="3917669" y="2830742"/>
              <a:ext cx="1929501" cy="246221"/>
            </a:xfrm>
            <a:prstGeom prst="rect">
              <a:avLst/>
            </a:prstGeom>
            <a:noFill/>
          </p:spPr>
          <p:txBody>
            <a:bodyPr wrap="square" rtlCol="0">
              <a:spAutoFit/>
            </a:bodyPr>
            <a:lstStyle/>
            <a:p>
              <a:r>
                <a:rPr lang="en-US" sz="1000" dirty="0"/>
                <a:t>Italian Grand Prix</a:t>
              </a:r>
            </a:p>
          </p:txBody>
        </p:sp>
        <p:sp>
          <p:nvSpPr>
            <p:cNvPr id="194" name="TextBox 193">
              <a:extLst>
                <a:ext uri="{FF2B5EF4-FFF2-40B4-BE49-F238E27FC236}">
                  <a16:creationId xmlns:a16="http://schemas.microsoft.com/office/drawing/2014/main" id="{1E4B3BFB-9DB5-4A16-880D-8D2D3EBC0486}"/>
                </a:ext>
              </a:extLst>
            </p:cNvPr>
            <p:cNvSpPr txBox="1"/>
            <p:nvPr/>
          </p:nvSpPr>
          <p:spPr>
            <a:xfrm>
              <a:off x="3487850" y="2840389"/>
              <a:ext cx="438248" cy="246221"/>
            </a:xfrm>
            <a:prstGeom prst="rect">
              <a:avLst/>
            </a:prstGeom>
            <a:noFill/>
          </p:spPr>
          <p:txBody>
            <a:bodyPr wrap="square" rtlCol="0">
              <a:spAutoFit/>
            </a:bodyPr>
            <a:lstStyle/>
            <a:p>
              <a:r>
                <a:rPr lang="en-US" sz="1000" dirty="0">
                  <a:solidFill>
                    <a:schemeClr val="bg1">
                      <a:lumMod val="50000"/>
                    </a:schemeClr>
                  </a:solidFill>
                </a:rPr>
                <a:t>2</a:t>
              </a:r>
            </a:p>
          </p:txBody>
        </p:sp>
        <p:sp>
          <p:nvSpPr>
            <p:cNvPr id="195" name="TextBox 194">
              <a:extLst>
                <a:ext uri="{FF2B5EF4-FFF2-40B4-BE49-F238E27FC236}">
                  <a16:creationId xmlns:a16="http://schemas.microsoft.com/office/drawing/2014/main" id="{543F6C3B-EA71-4B23-A77F-B396F09921A9}"/>
                </a:ext>
              </a:extLst>
            </p:cNvPr>
            <p:cNvSpPr txBox="1"/>
            <p:nvPr/>
          </p:nvSpPr>
          <p:spPr>
            <a:xfrm>
              <a:off x="7086715" y="2840389"/>
              <a:ext cx="438248" cy="246221"/>
            </a:xfrm>
            <a:prstGeom prst="rect">
              <a:avLst/>
            </a:prstGeom>
            <a:noFill/>
          </p:spPr>
          <p:txBody>
            <a:bodyPr wrap="square" rtlCol="0">
              <a:spAutoFit/>
            </a:bodyPr>
            <a:lstStyle/>
            <a:p>
              <a:r>
                <a:rPr lang="en-US" sz="1000" dirty="0">
                  <a:solidFill>
                    <a:schemeClr val="bg1">
                      <a:lumMod val="50000"/>
                    </a:schemeClr>
                  </a:solidFill>
                </a:rPr>
                <a:t>6</a:t>
              </a:r>
            </a:p>
          </p:txBody>
        </p:sp>
        <p:sp>
          <p:nvSpPr>
            <p:cNvPr id="196" name="TextBox 195">
              <a:extLst>
                <a:ext uri="{FF2B5EF4-FFF2-40B4-BE49-F238E27FC236}">
                  <a16:creationId xmlns:a16="http://schemas.microsoft.com/office/drawing/2014/main" id="{26986924-6838-4D36-AC10-4840E131773B}"/>
                </a:ext>
              </a:extLst>
            </p:cNvPr>
            <p:cNvSpPr txBox="1"/>
            <p:nvPr/>
          </p:nvSpPr>
          <p:spPr>
            <a:xfrm>
              <a:off x="5272548" y="2822841"/>
              <a:ext cx="1726954" cy="246221"/>
            </a:xfrm>
            <a:prstGeom prst="rect">
              <a:avLst/>
            </a:prstGeom>
            <a:noFill/>
          </p:spPr>
          <p:txBody>
            <a:bodyPr wrap="square" rtlCol="0">
              <a:spAutoFit/>
            </a:bodyPr>
            <a:lstStyle/>
            <a:p>
              <a:r>
                <a:rPr lang="en-US" sz="1000" dirty="0"/>
                <a:t>Louis Hamilton</a:t>
              </a:r>
            </a:p>
          </p:txBody>
        </p:sp>
        <p:sp>
          <p:nvSpPr>
            <p:cNvPr id="197" name="TextBox 196">
              <a:extLst>
                <a:ext uri="{FF2B5EF4-FFF2-40B4-BE49-F238E27FC236}">
                  <a16:creationId xmlns:a16="http://schemas.microsoft.com/office/drawing/2014/main" id="{BCFE3FA2-2A0E-43D9-8ABF-178375ADA999}"/>
                </a:ext>
              </a:extLst>
            </p:cNvPr>
            <p:cNvSpPr txBox="1"/>
            <p:nvPr/>
          </p:nvSpPr>
          <p:spPr>
            <a:xfrm>
              <a:off x="512325" y="4064913"/>
              <a:ext cx="3832161" cy="646331"/>
            </a:xfrm>
            <a:prstGeom prst="rect">
              <a:avLst/>
            </a:prstGeom>
            <a:noFill/>
          </p:spPr>
          <p:txBody>
            <a:bodyPr wrap="square">
              <a:spAutoFit/>
            </a:bodyPr>
            <a:lstStyle/>
            <a:p>
              <a:endParaRPr lang="en-US" sz="1800" i="1" dirty="0">
                <a:solidFill>
                  <a:srgbClr val="0070C0"/>
                </a:solidFill>
              </a:endParaRPr>
            </a:p>
            <a:p>
              <a:r>
                <a:rPr lang="en-US" sz="1800" i="1" dirty="0">
                  <a:solidFill>
                    <a:srgbClr val="0070C0"/>
                  </a:solidFill>
                </a:rPr>
                <a:t>You don’t have to follow this layout!!</a:t>
              </a:r>
            </a:p>
          </p:txBody>
        </p:sp>
        <p:sp>
          <p:nvSpPr>
            <p:cNvPr id="198" name="TextBox 197">
              <a:extLst>
                <a:ext uri="{FF2B5EF4-FFF2-40B4-BE49-F238E27FC236}">
                  <a16:creationId xmlns:a16="http://schemas.microsoft.com/office/drawing/2014/main" id="{226C396A-23E7-480A-AF0C-8D7D7744743D}"/>
                </a:ext>
              </a:extLst>
            </p:cNvPr>
            <p:cNvSpPr txBox="1"/>
            <p:nvPr/>
          </p:nvSpPr>
          <p:spPr>
            <a:xfrm>
              <a:off x="5651814" y="4145503"/>
              <a:ext cx="2403791" cy="769441"/>
            </a:xfrm>
            <a:prstGeom prst="rect">
              <a:avLst/>
            </a:prstGeom>
            <a:noFill/>
          </p:spPr>
          <p:txBody>
            <a:bodyPr wrap="square" rtlCol="0">
              <a:spAutoFit/>
            </a:bodyPr>
            <a:lstStyle/>
            <a:p>
              <a:r>
                <a:rPr lang="en-US" sz="1100" i="1" dirty="0">
                  <a:solidFill>
                    <a:srgbClr val="0070C0"/>
                  </a:solidFill>
                </a:rPr>
                <a:t>This should behave like a modal window (like a dialog/popup), which stays until it is closed. Often the underlying view is partly hidden.</a:t>
              </a:r>
            </a:p>
          </p:txBody>
        </p:sp>
        <p:sp>
          <p:nvSpPr>
            <p:cNvPr id="199" name="Flowchart: Summing Junction 198">
              <a:extLst>
                <a:ext uri="{FF2B5EF4-FFF2-40B4-BE49-F238E27FC236}">
                  <a16:creationId xmlns:a16="http://schemas.microsoft.com/office/drawing/2014/main" id="{F4DE967A-7A12-4524-9411-4727760B8D97}"/>
                </a:ext>
              </a:extLst>
            </p:cNvPr>
            <p:cNvSpPr/>
            <p:nvPr/>
          </p:nvSpPr>
          <p:spPr>
            <a:xfrm>
              <a:off x="8886458" y="789258"/>
              <a:ext cx="217373" cy="217373"/>
            </a:xfrm>
            <a:prstGeom prst="flowChartSummingJunction">
              <a:avLst/>
            </a:prstGeom>
            <a:solidFill>
              <a:srgbClr val="D9D9D9"/>
            </a:solidFill>
            <a:ln w="3175">
              <a:solidFill>
                <a:srgbClr val="3B38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TextBox 199">
              <a:extLst>
                <a:ext uri="{FF2B5EF4-FFF2-40B4-BE49-F238E27FC236}">
                  <a16:creationId xmlns:a16="http://schemas.microsoft.com/office/drawing/2014/main" id="{C06B4C6B-83D5-4560-96B4-17941FAB776F}"/>
                </a:ext>
              </a:extLst>
            </p:cNvPr>
            <p:cNvSpPr txBox="1"/>
            <p:nvPr/>
          </p:nvSpPr>
          <p:spPr>
            <a:xfrm>
              <a:off x="5777087" y="706549"/>
              <a:ext cx="3109371" cy="430887"/>
            </a:xfrm>
            <a:prstGeom prst="rect">
              <a:avLst/>
            </a:prstGeom>
            <a:noFill/>
          </p:spPr>
          <p:txBody>
            <a:bodyPr wrap="square" rtlCol="0">
              <a:spAutoFit/>
            </a:bodyPr>
            <a:lstStyle/>
            <a:p>
              <a:r>
                <a:rPr lang="en-US" sz="1100" i="1" dirty="0">
                  <a:solidFill>
                    <a:srgbClr val="0070C0"/>
                  </a:solidFill>
                </a:rPr>
                <a:t>Modal windows often provide another way to close by clicking on element in upper-right corner</a:t>
              </a:r>
            </a:p>
          </p:txBody>
        </p:sp>
        <p:sp>
          <p:nvSpPr>
            <p:cNvPr id="201" name="Rectangle 200">
              <a:extLst>
                <a:ext uri="{FF2B5EF4-FFF2-40B4-BE49-F238E27FC236}">
                  <a16:creationId xmlns:a16="http://schemas.microsoft.com/office/drawing/2014/main" id="{528E7803-5162-491C-AB5A-261ACE4910C4}"/>
                </a:ext>
              </a:extLst>
            </p:cNvPr>
            <p:cNvSpPr/>
            <p:nvPr/>
          </p:nvSpPr>
          <p:spPr>
            <a:xfrm>
              <a:off x="8889424" y="1088444"/>
              <a:ext cx="225952" cy="300229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2" name="Rectangle 201">
              <a:extLst>
                <a:ext uri="{FF2B5EF4-FFF2-40B4-BE49-F238E27FC236}">
                  <a16:creationId xmlns:a16="http://schemas.microsoft.com/office/drawing/2014/main" id="{D861727A-81A9-42BF-B59E-846F119C7060}"/>
                </a:ext>
              </a:extLst>
            </p:cNvPr>
            <p:cNvSpPr/>
            <p:nvPr/>
          </p:nvSpPr>
          <p:spPr>
            <a:xfrm>
              <a:off x="3052604" y="1086044"/>
              <a:ext cx="6036350" cy="300469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3" name="Isosceles Triangle 202">
              <a:extLst>
                <a:ext uri="{FF2B5EF4-FFF2-40B4-BE49-F238E27FC236}">
                  <a16:creationId xmlns:a16="http://schemas.microsoft.com/office/drawing/2014/main" id="{0D64A2AD-669F-4183-906A-6CBDA6278054}"/>
                </a:ext>
              </a:extLst>
            </p:cNvPr>
            <p:cNvSpPr/>
            <p:nvPr/>
          </p:nvSpPr>
          <p:spPr>
            <a:xfrm rot="10800000">
              <a:off x="8907165" y="3957387"/>
              <a:ext cx="145603" cy="133350"/>
            </a:xfrm>
            <a:prstGeom prst="triangle">
              <a:avLst/>
            </a:prstGeom>
            <a:solidFill>
              <a:schemeClr val="bg1">
                <a:lumMod val="6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204" name="Isosceles Triangle 203">
              <a:extLst>
                <a:ext uri="{FF2B5EF4-FFF2-40B4-BE49-F238E27FC236}">
                  <a16:creationId xmlns:a16="http://schemas.microsoft.com/office/drawing/2014/main" id="{B5824211-E924-4F6C-AF4B-00EAB2A4DACA}"/>
                </a:ext>
              </a:extLst>
            </p:cNvPr>
            <p:cNvSpPr/>
            <p:nvPr/>
          </p:nvSpPr>
          <p:spPr>
            <a:xfrm>
              <a:off x="8918785" y="1093621"/>
              <a:ext cx="145603" cy="133350"/>
            </a:xfrm>
            <a:prstGeom prst="triangle">
              <a:avLst/>
            </a:prstGeom>
            <a:solidFill>
              <a:schemeClr val="bg1">
                <a:lumMod val="6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grpSp>
    </p:spTree>
    <p:extLst>
      <p:ext uri="{BB962C8B-B14F-4D97-AF65-F5344CB8AC3E}">
        <p14:creationId xmlns:p14="http://schemas.microsoft.com/office/powerpoint/2010/main" val="233681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3034BA-C197-76A7-4FAC-329AA2D89F4C}"/>
            </a:ext>
          </a:extLst>
        </p:cNvPr>
        <p:cNvGrpSpPr/>
        <p:nvPr/>
      </p:nvGrpSpPr>
      <p:grpSpPr>
        <a:xfrm>
          <a:off x="0" y="0"/>
          <a:ext cx="0" cy="0"/>
          <a:chOff x="0" y="0"/>
          <a:chExt cx="0" cy="0"/>
        </a:xfrm>
      </p:grpSpPr>
      <p:sp>
        <p:nvSpPr>
          <p:cNvPr id="25" name="Rectangle 24">
            <a:extLst>
              <a:ext uri="{FF2B5EF4-FFF2-40B4-BE49-F238E27FC236}">
                <a16:creationId xmlns:a16="http://schemas.microsoft.com/office/drawing/2014/main" id="{0C7A79D0-0F3B-2764-67B1-92F7C7554927}"/>
              </a:ext>
            </a:extLst>
          </p:cNvPr>
          <p:cNvSpPr/>
          <p:nvPr/>
        </p:nvSpPr>
        <p:spPr>
          <a:xfrm>
            <a:off x="8437318" y="1862983"/>
            <a:ext cx="3568935" cy="445797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76D000A7-86D2-D268-A10E-3B83C31C1761}"/>
              </a:ext>
            </a:extLst>
          </p:cNvPr>
          <p:cNvSpPr/>
          <p:nvPr/>
        </p:nvSpPr>
        <p:spPr>
          <a:xfrm>
            <a:off x="192505" y="1601072"/>
            <a:ext cx="3500251" cy="47198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A0B1DCE7-38DC-2770-2DDD-7321D677EBCA}"/>
              </a:ext>
            </a:extLst>
          </p:cNvPr>
          <p:cNvSpPr txBox="1"/>
          <p:nvPr/>
        </p:nvSpPr>
        <p:spPr>
          <a:xfrm>
            <a:off x="1130399" y="1293295"/>
            <a:ext cx="1603948" cy="307777"/>
          </a:xfrm>
          <a:prstGeom prst="rect">
            <a:avLst/>
          </a:prstGeom>
          <a:noFill/>
        </p:spPr>
        <p:txBody>
          <a:bodyPr wrap="square" rtlCol="0">
            <a:spAutoFit/>
          </a:bodyPr>
          <a:lstStyle/>
          <a:p>
            <a:r>
              <a:rPr lang="en-US" sz="1400" b="1" dirty="0"/>
              <a:t>2023 Races</a:t>
            </a:r>
          </a:p>
        </p:txBody>
      </p:sp>
      <p:sp>
        <p:nvSpPr>
          <p:cNvPr id="12" name="TextBox 11">
            <a:extLst>
              <a:ext uri="{FF2B5EF4-FFF2-40B4-BE49-F238E27FC236}">
                <a16:creationId xmlns:a16="http://schemas.microsoft.com/office/drawing/2014/main" id="{F4C476E7-C926-91AF-E320-FB5C8B3DEFBD}"/>
              </a:ext>
            </a:extLst>
          </p:cNvPr>
          <p:cNvSpPr txBox="1"/>
          <p:nvPr/>
        </p:nvSpPr>
        <p:spPr>
          <a:xfrm>
            <a:off x="596912" y="1655617"/>
            <a:ext cx="1726953" cy="276999"/>
          </a:xfrm>
          <a:prstGeom prst="rect">
            <a:avLst/>
          </a:prstGeom>
          <a:noFill/>
        </p:spPr>
        <p:txBody>
          <a:bodyPr wrap="square" rtlCol="0">
            <a:spAutoFit/>
          </a:bodyPr>
          <a:lstStyle/>
          <a:p>
            <a:r>
              <a:rPr lang="en-US" sz="1200" b="1" dirty="0"/>
              <a:t>Name</a:t>
            </a:r>
          </a:p>
        </p:txBody>
      </p:sp>
      <p:sp>
        <p:nvSpPr>
          <p:cNvPr id="13" name="TextBox 12">
            <a:extLst>
              <a:ext uri="{FF2B5EF4-FFF2-40B4-BE49-F238E27FC236}">
                <a16:creationId xmlns:a16="http://schemas.microsoft.com/office/drawing/2014/main" id="{D6A2BD96-46C1-BDEC-8C4E-D23F00163879}"/>
              </a:ext>
            </a:extLst>
          </p:cNvPr>
          <p:cNvSpPr txBox="1"/>
          <p:nvPr/>
        </p:nvSpPr>
        <p:spPr>
          <a:xfrm>
            <a:off x="159183" y="1644895"/>
            <a:ext cx="438248" cy="276999"/>
          </a:xfrm>
          <a:prstGeom prst="rect">
            <a:avLst/>
          </a:prstGeom>
          <a:noFill/>
        </p:spPr>
        <p:txBody>
          <a:bodyPr wrap="square" rtlCol="0">
            <a:spAutoFit/>
          </a:bodyPr>
          <a:lstStyle/>
          <a:p>
            <a:r>
              <a:rPr lang="en-US" sz="1200" b="1" dirty="0" err="1"/>
              <a:t>Rnd</a:t>
            </a:r>
            <a:endParaRPr lang="en-US" sz="1200" b="1" dirty="0"/>
          </a:p>
        </p:txBody>
      </p:sp>
      <p:sp>
        <p:nvSpPr>
          <p:cNvPr id="15" name="TextBox 14">
            <a:extLst>
              <a:ext uri="{FF2B5EF4-FFF2-40B4-BE49-F238E27FC236}">
                <a16:creationId xmlns:a16="http://schemas.microsoft.com/office/drawing/2014/main" id="{2E298490-FF19-13A9-550A-C2D3317AD6C6}"/>
              </a:ext>
            </a:extLst>
          </p:cNvPr>
          <p:cNvSpPr txBox="1"/>
          <p:nvPr/>
        </p:nvSpPr>
        <p:spPr>
          <a:xfrm>
            <a:off x="570490" y="1914023"/>
            <a:ext cx="1341215" cy="246221"/>
          </a:xfrm>
          <a:prstGeom prst="rect">
            <a:avLst/>
          </a:prstGeom>
          <a:noFill/>
        </p:spPr>
        <p:txBody>
          <a:bodyPr wrap="square" rtlCol="0">
            <a:spAutoFit/>
          </a:bodyPr>
          <a:lstStyle/>
          <a:p>
            <a:r>
              <a:rPr lang="en-US" sz="1000" dirty="0"/>
              <a:t>British Grand Prix</a:t>
            </a:r>
          </a:p>
        </p:txBody>
      </p:sp>
      <p:sp>
        <p:nvSpPr>
          <p:cNvPr id="16" name="TextBox 15">
            <a:extLst>
              <a:ext uri="{FF2B5EF4-FFF2-40B4-BE49-F238E27FC236}">
                <a16:creationId xmlns:a16="http://schemas.microsoft.com/office/drawing/2014/main" id="{32C5C123-FB51-0985-995D-5E2A429BD4F1}"/>
              </a:ext>
            </a:extLst>
          </p:cNvPr>
          <p:cNvSpPr txBox="1"/>
          <p:nvPr/>
        </p:nvSpPr>
        <p:spPr>
          <a:xfrm>
            <a:off x="221567" y="1911638"/>
            <a:ext cx="595892" cy="246221"/>
          </a:xfrm>
          <a:prstGeom prst="rect">
            <a:avLst/>
          </a:prstGeom>
          <a:noFill/>
        </p:spPr>
        <p:txBody>
          <a:bodyPr wrap="square" rtlCol="0">
            <a:spAutoFit/>
          </a:bodyPr>
          <a:lstStyle/>
          <a:p>
            <a:r>
              <a:rPr lang="en-US" sz="1000" dirty="0">
                <a:solidFill>
                  <a:schemeClr val="bg1">
                    <a:lumMod val="50000"/>
                  </a:schemeClr>
                </a:solidFill>
              </a:rPr>
              <a:t>1</a:t>
            </a:r>
          </a:p>
        </p:txBody>
      </p:sp>
      <p:grpSp>
        <p:nvGrpSpPr>
          <p:cNvPr id="19" name="Group 18">
            <a:extLst>
              <a:ext uri="{FF2B5EF4-FFF2-40B4-BE49-F238E27FC236}">
                <a16:creationId xmlns:a16="http://schemas.microsoft.com/office/drawing/2014/main" id="{97EF5401-1B0A-2B79-F242-E408E9090432}"/>
              </a:ext>
            </a:extLst>
          </p:cNvPr>
          <p:cNvGrpSpPr/>
          <p:nvPr/>
        </p:nvGrpSpPr>
        <p:grpSpPr>
          <a:xfrm>
            <a:off x="2330413" y="1962508"/>
            <a:ext cx="516145" cy="191805"/>
            <a:chOff x="-1916246" y="7340127"/>
            <a:chExt cx="652701" cy="256206"/>
          </a:xfrm>
        </p:grpSpPr>
        <p:sp>
          <p:nvSpPr>
            <p:cNvPr id="20" name="Rounded Rectangle 133">
              <a:extLst>
                <a:ext uri="{FF2B5EF4-FFF2-40B4-BE49-F238E27FC236}">
                  <a16:creationId xmlns:a16="http://schemas.microsoft.com/office/drawing/2014/main" id="{884B3725-E60D-24DE-38AF-83747587C344}"/>
                </a:ext>
              </a:extLst>
            </p:cNvPr>
            <p:cNvSpPr/>
            <p:nvPr/>
          </p:nvSpPr>
          <p:spPr>
            <a:xfrm>
              <a:off x="-1916246" y="7340127"/>
              <a:ext cx="652701" cy="256206"/>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21" name="TextBox 20">
              <a:extLst>
                <a:ext uri="{FF2B5EF4-FFF2-40B4-BE49-F238E27FC236}">
                  <a16:creationId xmlns:a16="http://schemas.microsoft.com/office/drawing/2014/main" id="{AD7CB665-25B3-13E5-AD90-B8971482A55F}"/>
                </a:ext>
              </a:extLst>
            </p:cNvPr>
            <p:cNvSpPr txBox="1"/>
            <p:nvPr/>
          </p:nvSpPr>
          <p:spPr>
            <a:xfrm>
              <a:off x="-1905954" y="7358300"/>
              <a:ext cx="622728" cy="215444"/>
            </a:xfrm>
            <a:prstGeom prst="rect">
              <a:avLst/>
            </a:prstGeom>
            <a:noFill/>
          </p:spPr>
          <p:txBody>
            <a:bodyPr wrap="none" rtlCol="0">
              <a:spAutoFit/>
            </a:bodyPr>
            <a:lstStyle/>
            <a:p>
              <a:r>
                <a:rPr lang="en-US" sz="800" b="1" dirty="0"/>
                <a:t>Results</a:t>
              </a:r>
              <a:endParaRPr lang="en-US" sz="1000" b="1" dirty="0"/>
            </a:p>
          </p:txBody>
        </p:sp>
      </p:grpSp>
      <p:sp>
        <p:nvSpPr>
          <p:cNvPr id="29" name="TextBox 28">
            <a:extLst>
              <a:ext uri="{FF2B5EF4-FFF2-40B4-BE49-F238E27FC236}">
                <a16:creationId xmlns:a16="http://schemas.microsoft.com/office/drawing/2014/main" id="{5FBE4087-3D46-34B0-20DE-7AE8B4AE44B2}"/>
              </a:ext>
            </a:extLst>
          </p:cNvPr>
          <p:cNvSpPr txBox="1"/>
          <p:nvPr/>
        </p:nvSpPr>
        <p:spPr>
          <a:xfrm>
            <a:off x="562078" y="2302301"/>
            <a:ext cx="1929501" cy="246221"/>
          </a:xfrm>
          <a:prstGeom prst="rect">
            <a:avLst/>
          </a:prstGeom>
          <a:noFill/>
        </p:spPr>
        <p:txBody>
          <a:bodyPr wrap="square" rtlCol="0">
            <a:spAutoFit/>
          </a:bodyPr>
          <a:lstStyle/>
          <a:p>
            <a:r>
              <a:rPr lang="en-US" sz="1000" dirty="0"/>
              <a:t>Italian Grand Prix</a:t>
            </a:r>
          </a:p>
        </p:txBody>
      </p:sp>
      <p:sp>
        <p:nvSpPr>
          <p:cNvPr id="30" name="TextBox 29">
            <a:extLst>
              <a:ext uri="{FF2B5EF4-FFF2-40B4-BE49-F238E27FC236}">
                <a16:creationId xmlns:a16="http://schemas.microsoft.com/office/drawing/2014/main" id="{9044C7DF-0C4B-2C5D-55E2-87BAC3C77915}"/>
              </a:ext>
            </a:extLst>
          </p:cNvPr>
          <p:cNvSpPr txBox="1"/>
          <p:nvPr/>
        </p:nvSpPr>
        <p:spPr>
          <a:xfrm>
            <a:off x="213155" y="2299916"/>
            <a:ext cx="438248" cy="246221"/>
          </a:xfrm>
          <a:prstGeom prst="rect">
            <a:avLst/>
          </a:prstGeom>
          <a:noFill/>
        </p:spPr>
        <p:txBody>
          <a:bodyPr wrap="square" rtlCol="0">
            <a:spAutoFit/>
          </a:bodyPr>
          <a:lstStyle/>
          <a:p>
            <a:r>
              <a:rPr lang="en-US" sz="1000" dirty="0">
                <a:solidFill>
                  <a:schemeClr val="bg1">
                    <a:lumMod val="50000"/>
                  </a:schemeClr>
                </a:solidFill>
              </a:rPr>
              <a:t>2</a:t>
            </a:r>
          </a:p>
        </p:txBody>
      </p:sp>
      <p:sp>
        <p:nvSpPr>
          <p:cNvPr id="22" name="Rectangle 21">
            <a:extLst>
              <a:ext uri="{FF2B5EF4-FFF2-40B4-BE49-F238E27FC236}">
                <a16:creationId xmlns:a16="http://schemas.microsoft.com/office/drawing/2014/main" id="{40AE878A-0638-462A-830A-B260A4C65B87}"/>
              </a:ext>
            </a:extLst>
          </p:cNvPr>
          <p:cNvSpPr/>
          <p:nvPr/>
        </p:nvSpPr>
        <p:spPr>
          <a:xfrm>
            <a:off x="4353421" y="1867484"/>
            <a:ext cx="3969061" cy="445797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16655D02-8798-437E-DFB4-1B8BCEEEA23B}"/>
              </a:ext>
            </a:extLst>
          </p:cNvPr>
          <p:cNvSpPr txBox="1"/>
          <p:nvPr/>
        </p:nvSpPr>
        <p:spPr>
          <a:xfrm>
            <a:off x="9888426" y="1825059"/>
            <a:ext cx="1603948" cy="307777"/>
          </a:xfrm>
          <a:prstGeom prst="rect">
            <a:avLst/>
          </a:prstGeom>
          <a:noFill/>
        </p:spPr>
        <p:txBody>
          <a:bodyPr wrap="square" rtlCol="0">
            <a:spAutoFit/>
          </a:bodyPr>
          <a:lstStyle/>
          <a:p>
            <a:r>
              <a:rPr lang="en-US" sz="1400" b="1" dirty="0"/>
              <a:t>Results</a:t>
            </a:r>
          </a:p>
        </p:txBody>
      </p:sp>
      <p:sp>
        <p:nvSpPr>
          <p:cNvPr id="24" name="TextBox 23">
            <a:extLst>
              <a:ext uri="{FF2B5EF4-FFF2-40B4-BE49-F238E27FC236}">
                <a16:creationId xmlns:a16="http://schemas.microsoft.com/office/drawing/2014/main" id="{02FBE946-7A05-1E04-1A4A-A199E23D76A0}"/>
              </a:ext>
            </a:extLst>
          </p:cNvPr>
          <p:cNvSpPr txBox="1"/>
          <p:nvPr/>
        </p:nvSpPr>
        <p:spPr>
          <a:xfrm>
            <a:off x="5291360" y="1876868"/>
            <a:ext cx="1603948" cy="307777"/>
          </a:xfrm>
          <a:prstGeom prst="rect">
            <a:avLst/>
          </a:prstGeom>
          <a:noFill/>
        </p:spPr>
        <p:txBody>
          <a:bodyPr wrap="square" rtlCol="0">
            <a:spAutoFit/>
          </a:bodyPr>
          <a:lstStyle/>
          <a:p>
            <a:r>
              <a:rPr lang="en-US" sz="1400" b="1" dirty="0"/>
              <a:t>Qualifying</a:t>
            </a:r>
          </a:p>
        </p:txBody>
      </p:sp>
      <p:sp>
        <p:nvSpPr>
          <p:cNvPr id="26" name="TextBox 25">
            <a:extLst>
              <a:ext uri="{FF2B5EF4-FFF2-40B4-BE49-F238E27FC236}">
                <a16:creationId xmlns:a16="http://schemas.microsoft.com/office/drawing/2014/main" id="{0C1E4E28-495B-9099-C1DF-063F278BFA9F}"/>
              </a:ext>
            </a:extLst>
          </p:cNvPr>
          <p:cNvSpPr txBox="1"/>
          <p:nvPr/>
        </p:nvSpPr>
        <p:spPr>
          <a:xfrm>
            <a:off x="4734587" y="2401265"/>
            <a:ext cx="1281431" cy="246221"/>
          </a:xfrm>
          <a:prstGeom prst="rect">
            <a:avLst/>
          </a:prstGeom>
          <a:noFill/>
        </p:spPr>
        <p:txBody>
          <a:bodyPr wrap="square" rtlCol="0">
            <a:spAutoFit/>
          </a:bodyPr>
          <a:lstStyle/>
          <a:p>
            <a:r>
              <a:rPr lang="en-US" sz="1000" u="sng" dirty="0"/>
              <a:t>Max Verstappen</a:t>
            </a:r>
          </a:p>
        </p:txBody>
      </p:sp>
      <p:sp>
        <p:nvSpPr>
          <p:cNvPr id="27" name="TextBox 26">
            <a:extLst>
              <a:ext uri="{FF2B5EF4-FFF2-40B4-BE49-F238E27FC236}">
                <a16:creationId xmlns:a16="http://schemas.microsoft.com/office/drawing/2014/main" id="{4F7188A7-77D8-68C2-033D-F8C23A6260EB}"/>
              </a:ext>
            </a:extLst>
          </p:cNvPr>
          <p:cNvSpPr txBox="1"/>
          <p:nvPr/>
        </p:nvSpPr>
        <p:spPr>
          <a:xfrm>
            <a:off x="4457452" y="2403625"/>
            <a:ext cx="298960" cy="246221"/>
          </a:xfrm>
          <a:prstGeom prst="rect">
            <a:avLst/>
          </a:prstGeom>
          <a:noFill/>
        </p:spPr>
        <p:txBody>
          <a:bodyPr wrap="square" rtlCol="0">
            <a:spAutoFit/>
          </a:bodyPr>
          <a:lstStyle/>
          <a:p>
            <a:r>
              <a:rPr lang="en-US" sz="1000" dirty="0">
                <a:solidFill>
                  <a:schemeClr val="bg1">
                    <a:lumMod val="50000"/>
                  </a:schemeClr>
                </a:solidFill>
              </a:rPr>
              <a:t>1</a:t>
            </a:r>
          </a:p>
        </p:txBody>
      </p:sp>
      <p:sp>
        <p:nvSpPr>
          <p:cNvPr id="28" name="TextBox 27">
            <a:extLst>
              <a:ext uri="{FF2B5EF4-FFF2-40B4-BE49-F238E27FC236}">
                <a16:creationId xmlns:a16="http://schemas.microsoft.com/office/drawing/2014/main" id="{E177E718-2E47-FA48-AA9E-E32D8619CE08}"/>
              </a:ext>
            </a:extLst>
          </p:cNvPr>
          <p:cNvSpPr txBox="1"/>
          <p:nvPr/>
        </p:nvSpPr>
        <p:spPr>
          <a:xfrm>
            <a:off x="6637192" y="2455374"/>
            <a:ext cx="683465" cy="246221"/>
          </a:xfrm>
          <a:prstGeom prst="rect">
            <a:avLst/>
          </a:prstGeom>
          <a:noFill/>
        </p:spPr>
        <p:txBody>
          <a:bodyPr wrap="square" rtlCol="0">
            <a:spAutoFit/>
          </a:bodyPr>
          <a:lstStyle/>
          <a:p>
            <a:r>
              <a:rPr lang="en-US" sz="1000" dirty="0">
                <a:solidFill>
                  <a:schemeClr val="bg1">
                    <a:lumMod val="50000"/>
                  </a:schemeClr>
                </a:solidFill>
              </a:rPr>
              <a:t>1:27:23</a:t>
            </a:r>
          </a:p>
        </p:txBody>
      </p:sp>
      <p:sp>
        <p:nvSpPr>
          <p:cNvPr id="36" name="TextBox 35">
            <a:extLst>
              <a:ext uri="{FF2B5EF4-FFF2-40B4-BE49-F238E27FC236}">
                <a16:creationId xmlns:a16="http://schemas.microsoft.com/office/drawing/2014/main" id="{D79E3C7A-CA90-E236-48DB-554E91B88126}"/>
              </a:ext>
            </a:extLst>
          </p:cNvPr>
          <p:cNvSpPr txBox="1"/>
          <p:nvPr/>
        </p:nvSpPr>
        <p:spPr>
          <a:xfrm>
            <a:off x="4392874" y="2181298"/>
            <a:ext cx="460748" cy="276999"/>
          </a:xfrm>
          <a:prstGeom prst="rect">
            <a:avLst/>
          </a:prstGeom>
          <a:noFill/>
        </p:spPr>
        <p:txBody>
          <a:bodyPr wrap="square" rtlCol="0">
            <a:spAutoFit/>
          </a:bodyPr>
          <a:lstStyle/>
          <a:p>
            <a:r>
              <a:rPr lang="en-US" sz="1200" b="1" dirty="0"/>
              <a:t>Pos</a:t>
            </a:r>
          </a:p>
        </p:txBody>
      </p:sp>
      <p:sp>
        <p:nvSpPr>
          <p:cNvPr id="37" name="TextBox 36">
            <a:extLst>
              <a:ext uri="{FF2B5EF4-FFF2-40B4-BE49-F238E27FC236}">
                <a16:creationId xmlns:a16="http://schemas.microsoft.com/office/drawing/2014/main" id="{D92D30BE-2843-6B20-5FC2-BDC0DAB50174}"/>
              </a:ext>
            </a:extLst>
          </p:cNvPr>
          <p:cNvSpPr txBox="1"/>
          <p:nvPr/>
        </p:nvSpPr>
        <p:spPr>
          <a:xfrm>
            <a:off x="6714534" y="2171738"/>
            <a:ext cx="460748" cy="276999"/>
          </a:xfrm>
          <a:prstGeom prst="rect">
            <a:avLst/>
          </a:prstGeom>
          <a:noFill/>
        </p:spPr>
        <p:txBody>
          <a:bodyPr wrap="square" rtlCol="0">
            <a:spAutoFit/>
          </a:bodyPr>
          <a:lstStyle/>
          <a:p>
            <a:r>
              <a:rPr lang="en-US" sz="1200" b="1" dirty="0"/>
              <a:t>Q1</a:t>
            </a:r>
          </a:p>
        </p:txBody>
      </p:sp>
      <p:sp>
        <p:nvSpPr>
          <p:cNvPr id="38" name="TextBox 37">
            <a:extLst>
              <a:ext uri="{FF2B5EF4-FFF2-40B4-BE49-F238E27FC236}">
                <a16:creationId xmlns:a16="http://schemas.microsoft.com/office/drawing/2014/main" id="{3B1B78D2-1212-2752-E17F-A02CC884CFCE}"/>
              </a:ext>
            </a:extLst>
          </p:cNvPr>
          <p:cNvSpPr txBox="1"/>
          <p:nvPr/>
        </p:nvSpPr>
        <p:spPr>
          <a:xfrm>
            <a:off x="7222313" y="2181297"/>
            <a:ext cx="460748" cy="276999"/>
          </a:xfrm>
          <a:prstGeom prst="rect">
            <a:avLst/>
          </a:prstGeom>
          <a:noFill/>
        </p:spPr>
        <p:txBody>
          <a:bodyPr wrap="square" rtlCol="0">
            <a:spAutoFit/>
          </a:bodyPr>
          <a:lstStyle/>
          <a:p>
            <a:r>
              <a:rPr lang="en-US" sz="1200" b="1" dirty="0"/>
              <a:t>Q2</a:t>
            </a:r>
          </a:p>
        </p:txBody>
      </p:sp>
      <p:sp>
        <p:nvSpPr>
          <p:cNvPr id="39" name="TextBox 38">
            <a:extLst>
              <a:ext uri="{FF2B5EF4-FFF2-40B4-BE49-F238E27FC236}">
                <a16:creationId xmlns:a16="http://schemas.microsoft.com/office/drawing/2014/main" id="{FCD52F2A-674C-DFDB-1E4E-54ED3FA95054}"/>
              </a:ext>
            </a:extLst>
          </p:cNvPr>
          <p:cNvSpPr txBox="1"/>
          <p:nvPr/>
        </p:nvSpPr>
        <p:spPr>
          <a:xfrm>
            <a:off x="7729490" y="2178375"/>
            <a:ext cx="460748" cy="276999"/>
          </a:xfrm>
          <a:prstGeom prst="rect">
            <a:avLst/>
          </a:prstGeom>
          <a:noFill/>
        </p:spPr>
        <p:txBody>
          <a:bodyPr wrap="square" rtlCol="0">
            <a:spAutoFit/>
          </a:bodyPr>
          <a:lstStyle/>
          <a:p>
            <a:r>
              <a:rPr lang="en-US" sz="1200" b="1" dirty="0"/>
              <a:t>Q3</a:t>
            </a:r>
          </a:p>
        </p:txBody>
      </p:sp>
      <p:sp>
        <p:nvSpPr>
          <p:cNvPr id="40" name="TextBox 39">
            <a:extLst>
              <a:ext uri="{FF2B5EF4-FFF2-40B4-BE49-F238E27FC236}">
                <a16:creationId xmlns:a16="http://schemas.microsoft.com/office/drawing/2014/main" id="{927D7E47-ACB8-D685-4C5B-0D3C5A96A417}"/>
              </a:ext>
            </a:extLst>
          </p:cNvPr>
          <p:cNvSpPr txBox="1"/>
          <p:nvPr/>
        </p:nvSpPr>
        <p:spPr>
          <a:xfrm>
            <a:off x="8948749" y="3400248"/>
            <a:ext cx="1281431" cy="246221"/>
          </a:xfrm>
          <a:prstGeom prst="rect">
            <a:avLst/>
          </a:prstGeom>
          <a:noFill/>
        </p:spPr>
        <p:txBody>
          <a:bodyPr wrap="square" rtlCol="0">
            <a:spAutoFit/>
          </a:bodyPr>
          <a:lstStyle/>
          <a:p>
            <a:r>
              <a:rPr lang="en-US" sz="1000" u="sng" dirty="0"/>
              <a:t>Max Verstappen</a:t>
            </a:r>
          </a:p>
        </p:txBody>
      </p:sp>
      <p:sp>
        <p:nvSpPr>
          <p:cNvPr id="41" name="TextBox 40">
            <a:extLst>
              <a:ext uri="{FF2B5EF4-FFF2-40B4-BE49-F238E27FC236}">
                <a16:creationId xmlns:a16="http://schemas.microsoft.com/office/drawing/2014/main" id="{AFED2486-FC4A-F1C2-158D-A8702E9DDCEE}"/>
              </a:ext>
            </a:extLst>
          </p:cNvPr>
          <p:cNvSpPr txBox="1"/>
          <p:nvPr/>
        </p:nvSpPr>
        <p:spPr>
          <a:xfrm>
            <a:off x="8552579" y="3367881"/>
            <a:ext cx="298960" cy="246221"/>
          </a:xfrm>
          <a:prstGeom prst="rect">
            <a:avLst/>
          </a:prstGeom>
          <a:noFill/>
        </p:spPr>
        <p:txBody>
          <a:bodyPr wrap="square" rtlCol="0">
            <a:spAutoFit/>
          </a:bodyPr>
          <a:lstStyle/>
          <a:p>
            <a:r>
              <a:rPr lang="en-US" sz="1000" dirty="0">
                <a:solidFill>
                  <a:schemeClr val="bg1">
                    <a:lumMod val="50000"/>
                  </a:schemeClr>
                </a:solidFill>
              </a:rPr>
              <a:t>1</a:t>
            </a:r>
          </a:p>
        </p:txBody>
      </p:sp>
      <p:sp>
        <p:nvSpPr>
          <p:cNvPr id="42" name="TextBox 41">
            <a:extLst>
              <a:ext uri="{FF2B5EF4-FFF2-40B4-BE49-F238E27FC236}">
                <a16:creationId xmlns:a16="http://schemas.microsoft.com/office/drawing/2014/main" id="{46A8989F-B1CC-6D7F-9249-D80F5CA2FB9D}"/>
              </a:ext>
            </a:extLst>
          </p:cNvPr>
          <p:cNvSpPr txBox="1"/>
          <p:nvPr/>
        </p:nvSpPr>
        <p:spPr>
          <a:xfrm>
            <a:off x="8488001" y="3145554"/>
            <a:ext cx="460748" cy="276999"/>
          </a:xfrm>
          <a:prstGeom prst="rect">
            <a:avLst/>
          </a:prstGeom>
          <a:noFill/>
        </p:spPr>
        <p:txBody>
          <a:bodyPr wrap="square" rtlCol="0">
            <a:spAutoFit/>
          </a:bodyPr>
          <a:lstStyle/>
          <a:p>
            <a:r>
              <a:rPr lang="en-US" sz="1200" b="1" dirty="0"/>
              <a:t>Pos</a:t>
            </a:r>
          </a:p>
        </p:txBody>
      </p:sp>
      <p:sp>
        <p:nvSpPr>
          <p:cNvPr id="43" name="TextBox 42">
            <a:extLst>
              <a:ext uri="{FF2B5EF4-FFF2-40B4-BE49-F238E27FC236}">
                <a16:creationId xmlns:a16="http://schemas.microsoft.com/office/drawing/2014/main" id="{C0988401-5EE4-D580-6376-B5A1F680BD0B}"/>
              </a:ext>
            </a:extLst>
          </p:cNvPr>
          <p:cNvSpPr txBox="1"/>
          <p:nvPr/>
        </p:nvSpPr>
        <p:spPr>
          <a:xfrm>
            <a:off x="11545505" y="3163941"/>
            <a:ext cx="460748" cy="276999"/>
          </a:xfrm>
          <a:prstGeom prst="rect">
            <a:avLst/>
          </a:prstGeom>
          <a:noFill/>
        </p:spPr>
        <p:txBody>
          <a:bodyPr wrap="square" rtlCol="0">
            <a:spAutoFit/>
          </a:bodyPr>
          <a:lstStyle/>
          <a:p>
            <a:r>
              <a:rPr lang="en-US" sz="1200" b="1" dirty="0"/>
              <a:t>Pts</a:t>
            </a:r>
          </a:p>
        </p:txBody>
      </p:sp>
      <p:sp>
        <p:nvSpPr>
          <p:cNvPr id="44" name="TextBox 43">
            <a:extLst>
              <a:ext uri="{FF2B5EF4-FFF2-40B4-BE49-F238E27FC236}">
                <a16:creationId xmlns:a16="http://schemas.microsoft.com/office/drawing/2014/main" id="{4E8F5778-1988-8CD6-A2B4-F625145986C0}"/>
              </a:ext>
            </a:extLst>
          </p:cNvPr>
          <p:cNvSpPr txBox="1"/>
          <p:nvPr/>
        </p:nvSpPr>
        <p:spPr>
          <a:xfrm>
            <a:off x="11087877" y="3163454"/>
            <a:ext cx="582735" cy="276999"/>
          </a:xfrm>
          <a:prstGeom prst="rect">
            <a:avLst/>
          </a:prstGeom>
          <a:noFill/>
        </p:spPr>
        <p:txBody>
          <a:bodyPr wrap="square" rtlCol="0">
            <a:spAutoFit/>
          </a:bodyPr>
          <a:lstStyle/>
          <a:p>
            <a:r>
              <a:rPr lang="en-US" sz="1200" b="1" dirty="0"/>
              <a:t>Laps</a:t>
            </a:r>
          </a:p>
        </p:txBody>
      </p:sp>
      <p:sp>
        <p:nvSpPr>
          <p:cNvPr id="49" name="TextBox 48">
            <a:extLst>
              <a:ext uri="{FF2B5EF4-FFF2-40B4-BE49-F238E27FC236}">
                <a16:creationId xmlns:a16="http://schemas.microsoft.com/office/drawing/2014/main" id="{F8AD4900-8E74-FC2F-052E-513816D390C0}"/>
              </a:ext>
            </a:extLst>
          </p:cNvPr>
          <p:cNvSpPr txBox="1"/>
          <p:nvPr/>
        </p:nvSpPr>
        <p:spPr>
          <a:xfrm>
            <a:off x="7168421" y="2455374"/>
            <a:ext cx="683465" cy="246221"/>
          </a:xfrm>
          <a:prstGeom prst="rect">
            <a:avLst/>
          </a:prstGeom>
          <a:noFill/>
        </p:spPr>
        <p:txBody>
          <a:bodyPr wrap="square" rtlCol="0">
            <a:spAutoFit/>
          </a:bodyPr>
          <a:lstStyle/>
          <a:p>
            <a:r>
              <a:rPr lang="en-US" sz="1000" dirty="0">
                <a:solidFill>
                  <a:schemeClr val="bg1">
                    <a:lumMod val="50000"/>
                  </a:schemeClr>
                </a:solidFill>
              </a:rPr>
              <a:t>1:23:23</a:t>
            </a:r>
          </a:p>
        </p:txBody>
      </p:sp>
      <p:sp>
        <p:nvSpPr>
          <p:cNvPr id="50" name="TextBox 49">
            <a:extLst>
              <a:ext uri="{FF2B5EF4-FFF2-40B4-BE49-F238E27FC236}">
                <a16:creationId xmlns:a16="http://schemas.microsoft.com/office/drawing/2014/main" id="{1B58E785-EF73-175E-130C-5887C25652C1}"/>
              </a:ext>
            </a:extLst>
          </p:cNvPr>
          <p:cNvSpPr txBox="1"/>
          <p:nvPr/>
        </p:nvSpPr>
        <p:spPr>
          <a:xfrm>
            <a:off x="7665328" y="2444679"/>
            <a:ext cx="683465" cy="246221"/>
          </a:xfrm>
          <a:prstGeom prst="rect">
            <a:avLst/>
          </a:prstGeom>
          <a:noFill/>
        </p:spPr>
        <p:txBody>
          <a:bodyPr wrap="square" rtlCol="0">
            <a:spAutoFit/>
          </a:bodyPr>
          <a:lstStyle/>
          <a:p>
            <a:r>
              <a:rPr lang="en-US" sz="1000" dirty="0">
                <a:solidFill>
                  <a:schemeClr val="bg1">
                    <a:lumMod val="50000"/>
                  </a:schemeClr>
                </a:solidFill>
              </a:rPr>
              <a:t>1:23:13</a:t>
            </a:r>
          </a:p>
        </p:txBody>
      </p:sp>
      <p:sp>
        <p:nvSpPr>
          <p:cNvPr id="51" name="TextBox 50">
            <a:extLst>
              <a:ext uri="{FF2B5EF4-FFF2-40B4-BE49-F238E27FC236}">
                <a16:creationId xmlns:a16="http://schemas.microsoft.com/office/drawing/2014/main" id="{9BA9428F-452A-DC28-00AE-1A7926C2F40C}"/>
              </a:ext>
            </a:extLst>
          </p:cNvPr>
          <p:cNvSpPr txBox="1"/>
          <p:nvPr/>
        </p:nvSpPr>
        <p:spPr>
          <a:xfrm>
            <a:off x="5898249" y="2403625"/>
            <a:ext cx="680970" cy="246221"/>
          </a:xfrm>
          <a:prstGeom prst="rect">
            <a:avLst/>
          </a:prstGeom>
          <a:noFill/>
        </p:spPr>
        <p:txBody>
          <a:bodyPr wrap="square" rtlCol="0">
            <a:spAutoFit/>
          </a:bodyPr>
          <a:lstStyle/>
          <a:p>
            <a:r>
              <a:rPr lang="en-US" sz="1000" u="sng" dirty="0"/>
              <a:t>Red Bull</a:t>
            </a:r>
          </a:p>
        </p:txBody>
      </p:sp>
      <p:sp>
        <p:nvSpPr>
          <p:cNvPr id="52" name="TextBox 51">
            <a:extLst>
              <a:ext uri="{FF2B5EF4-FFF2-40B4-BE49-F238E27FC236}">
                <a16:creationId xmlns:a16="http://schemas.microsoft.com/office/drawing/2014/main" id="{F070AC09-4948-4877-2969-52FDED2A6592}"/>
              </a:ext>
            </a:extLst>
          </p:cNvPr>
          <p:cNvSpPr txBox="1"/>
          <p:nvPr/>
        </p:nvSpPr>
        <p:spPr>
          <a:xfrm>
            <a:off x="10123684" y="3376286"/>
            <a:ext cx="680970" cy="246221"/>
          </a:xfrm>
          <a:prstGeom prst="rect">
            <a:avLst/>
          </a:prstGeom>
          <a:noFill/>
        </p:spPr>
        <p:txBody>
          <a:bodyPr wrap="square" rtlCol="0">
            <a:spAutoFit/>
          </a:bodyPr>
          <a:lstStyle/>
          <a:p>
            <a:r>
              <a:rPr lang="en-US" sz="1000" u="sng" dirty="0"/>
              <a:t>Red Bull</a:t>
            </a:r>
          </a:p>
        </p:txBody>
      </p:sp>
      <p:sp>
        <p:nvSpPr>
          <p:cNvPr id="54" name="TextBox 53">
            <a:extLst>
              <a:ext uri="{FF2B5EF4-FFF2-40B4-BE49-F238E27FC236}">
                <a16:creationId xmlns:a16="http://schemas.microsoft.com/office/drawing/2014/main" id="{FC767FC4-1666-7FC4-0CD8-3E79B13EF0D7}"/>
              </a:ext>
            </a:extLst>
          </p:cNvPr>
          <p:cNvSpPr txBox="1"/>
          <p:nvPr/>
        </p:nvSpPr>
        <p:spPr>
          <a:xfrm>
            <a:off x="11096870" y="3376285"/>
            <a:ext cx="369517" cy="246221"/>
          </a:xfrm>
          <a:prstGeom prst="rect">
            <a:avLst/>
          </a:prstGeom>
          <a:noFill/>
        </p:spPr>
        <p:txBody>
          <a:bodyPr wrap="square" rtlCol="0">
            <a:spAutoFit/>
          </a:bodyPr>
          <a:lstStyle/>
          <a:p>
            <a:r>
              <a:rPr lang="en-US" sz="1000" dirty="0">
                <a:solidFill>
                  <a:schemeClr val="bg1">
                    <a:lumMod val="50000"/>
                  </a:schemeClr>
                </a:solidFill>
              </a:rPr>
              <a:t>46</a:t>
            </a:r>
          </a:p>
        </p:txBody>
      </p:sp>
      <p:sp>
        <p:nvSpPr>
          <p:cNvPr id="55" name="TextBox 54">
            <a:extLst>
              <a:ext uri="{FF2B5EF4-FFF2-40B4-BE49-F238E27FC236}">
                <a16:creationId xmlns:a16="http://schemas.microsoft.com/office/drawing/2014/main" id="{A760A035-1DD9-20BC-D0FD-4CCF9D9CD1C0}"/>
              </a:ext>
            </a:extLst>
          </p:cNvPr>
          <p:cNvSpPr txBox="1"/>
          <p:nvPr/>
        </p:nvSpPr>
        <p:spPr>
          <a:xfrm>
            <a:off x="11591120" y="3376285"/>
            <a:ext cx="369517" cy="246221"/>
          </a:xfrm>
          <a:prstGeom prst="rect">
            <a:avLst/>
          </a:prstGeom>
          <a:noFill/>
        </p:spPr>
        <p:txBody>
          <a:bodyPr wrap="square" rtlCol="0">
            <a:spAutoFit/>
          </a:bodyPr>
          <a:lstStyle/>
          <a:p>
            <a:r>
              <a:rPr lang="en-US" sz="1000" dirty="0">
                <a:solidFill>
                  <a:schemeClr val="bg1">
                    <a:lumMod val="50000"/>
                  </a:schemeClr>
                </a:solidFill>
              </a:rPr>
              <a:t>25</a:t>
            </a:r>
          </a:p>
        </p:txBody>
      </p:sp>
      <p:sp>
        <p:nvSpPr>
          <p:cNvPr id="56" name="TextBox 55">
            <a:extLst>
              <a:ext uri="{FF2B5EF4-FFF2-40B4-BE49-F238E27FC236}">
                <a16:creationId xmlns:a16="http://schemas.microsoft.com/office/drawing/2014/main" id="{1B71C9E0-1B7C-54FC-D71E-284C79205E6A}"/>
              </a:ext>
            </a:extLst>
          </p:cNvPr>
          <p:cNvSpPr txBox="1"/>
          <p:nvPr/>
        </p:nvSpPr>
        <p:spPr>
          <a:xfrm>
            <a:off x="8977073" y="3684804"/>
            <a:ext cx="1281431" cy="246221"/>
          </a:xfrm>
          <a:prstGeom prst="rect">
            <a:avLst/>
          </a:prstGeom>
          <a:noFill/>
        </p:spPr>
        <p:txBody>
          <a:bodyPr wrap="square" rtlCol="0">
            <a:spAutoFit/>
          </a:bodyPr>
          <a:lstStyle/>
          <a:p>
            <a:r>
              <a:rPr lang="en-US" sz="1000" u="sng" dirty="0"/>
              <a:t>Charles Leclerc</a:t>
            </a:r>
          </a:p>
        </p:txBody>
      </p:sp>
      <p:sp>
        <p:nvSpPr>
          <p:cNvPr id="58" name="TextBox 57">
            <a:extLst>
              <a:ext uri="{FF2B5EF4-FFF2-40B4-BE49-F238E27FC236}">
                <a16:creationId xmlns:a16="http://schemas.microsoft.com/office/drawing/2014/main" id="{902C6EC7-D192-2ACB-2C0A-B7197CAB6898}"/>
              </a:ext>
            </a:extLst>
          </p:cNvPr>
          <p:cNvSpPr txBox="1"/>
          <p:nvPr/>
        </p:nvSpPr>
        <p:spPr>
          <a:xfrm>
            <a:off x="10152008" y="3660842"/>
            <a:ext cx="680970" cy="246221"/>
          </a:xfrm>
          <a:prstGeom prst="rect">
            <a:avLst/>
          </a:prstGeom>
          <a:noFill/>
        </p:spPr>
        <p:txBody>
          <a:bodyPr wrap="square" rtlCol="0">
            <a:spAutoFit/>
          </a:bodyPr>
          <a:lstStyle/>
          <a:p>
            <a:r>
              <a:rPr lang="en-US" sz="1000" u="sng" dirty="0"/>
              <a:t>Ferrari</a:t>
            </a:r>
          </a:p>
        </p:txBody>
      </p:sp>
      <p:sp>
        <p:nvSpPr>
          <p:cNvPr id="59" name="TextBox 58">
            <a:extLst>
              <a:ext uri="{FF2B5EF4-FFF2-40B4-BE49-F238E27FC236}">
                <a16:creationId xmlns:a16="http://schemas.microsoft.com/office/drawing/2014/main" id="{6037F776-7507-1798-5CE4-5B7DB00D616A}"/>
              </a:ext>
            </a:extLst>
          </p:cNvPr>
          <p:cNvSpPr txBox="1"/>
          <p:nvPr/>
        </p:nvSpPr>
        <p:spPr>
          <a:xfrm>
            <a:off x="11125194" y="3660841"/>
            <a:ext cx="369517" cy="246221"/>
          </a:xfrm>
          <a:prstGeom prst="rect">
            <a:avLst/>
          </a:prstGeom>
          <a:noFill/>
        </p:spPr>
        <p:txBody>
          <a:bodyPr wrap="square" rtlCol="0">
            <a:spAutoFit/>
          </a:bodyPr>
          <a:lstStyle/>
          <a:p>
            <a:r>
              <a:rPr lang="en-US" sz="1000" dirty="0">
                <a:solidFill>
                  <a:schemeClr val="bg1">
                    <a:lumMod val="50000"/>
                  </a:schemeClr>
                </a:solidFill>
              </a:rPr>
              <a:t>46</a:t>
            </a:r>
          </a:p>
        </p:txBody>
      </p:sp>
      <p:sp>
        <p:nvSpPr>
          <p:cNvPr id="60" name="TextBox 59">
            <a:extLst>
              <a:ext uri="{FF2B5EF4-FFF2-40B4-BE49-F238E27FC236}">
                <a16:creationId xmlns:a16="http://schemas.microsoft.com/office/drawing/2014/main" id="{F8AB0925-71DA-051D-E11C-AD5BF6757828}"/>
              </a:ext>
            </a:extLst>
          </p:cNvPr>
          <p:cNvSpPr txBox="1"/>
          <p:nvPr/>
        </p:nvSpPr>
        <p:spPr>
          <a:xfrm>
            <a:off x="11619444" y="3660841"/>
            <a:ext cx="369517" cy="246221"/>
          </a:xfrm>
          <a:prstGeom prst="rect">
            <a:avLst/>
          </a:prstGeom>
          <a:noFill/>
        </p:spPr>
        <p:txBody>
          <a:bodyPr wrap="square" rtlCol="0">
            <a:spAutoFit/>
          </a:bodyPr>
          <a:lstStyle/>
          <a:p>
            <a:r>
              <a:rPr lang="en-US" sz="1000" dirty="0">
                <a:solidFill>
                  <a:schemeClr val="bg1">
                    <a:lumMod val="50000"/>
                  </a:schemeClr>
                </a:solidFill>
              </a:rPr>
              <a:t>18</a:t>
            </a:r>
          </a:p>
        </p:txBody>
      </p:sp>
      <p:sp>
        <p:nvSpPr>
          <p:cNvPr id="61" name="TextBox 60">
            <a:extLst>
              <a:ext uri="{FF2B5EF4-FFF2-40B4-BE49-F238E27FC236}">
                <a16:creationId xmlns:a16="http://schemas.microsoft.com/office/drawing/2014/main" id="{59F9E404-A754-DF26-38FA-CDB03965BB72}"/>
              </a:ext>
            </a:extLst>
          </p:cNvPr>
          <p:cNvSpPr txBox="1"/>
          <p:nvPr/>
        </p:nvSpPr>
        <p:spPr>
          <a:xfrm>
            <a:off x="4623248" y="741357"/>
            <a:ext cx="2409941" cy="307777"/>
          </a:xfrm>
          <a:prstGeom prst="rect">
            <a:avLst/>
          </a:prstGeom>
          <a:noFill/>
        </p:spPr>
        <p:txBody>
          <a:bodyPr wrap="square" rtlCol="0">
            <a:spAutoFit/>
          </a:bodyPr>
          <a:lstStyle/>
          <a:p>
            <a:r>
              <a:rPr lang="en-US" sz="1400" b="1" dirty="0"/>
              <a:t>F1 Dashboard Project</a:t>
            </a:r>
          </a:p>
        </p:txBody>
      </p:sp>
      <p:sp>
        <p:nvSpPr>
          <p:cNvPr id="62" name="Rectangle 61">
            <a:extLst>
              <a:ext uri="{FF2B5EF4-FFF2-40B4-BE49-F238E27FC236}">
                <a16:creationId xmlns:a16="http://schemas.microsoft.com/office/drawing/2014/main" id="{41EB2036-ABAA-D47A-3E3A-FB2EDDC7C648}"/>
              </a:ext>
            </a:extLst>
          </p:cNvPr>
          <p:cNvSpPr/>
          <p:nvPr/>
        </p:nvSpPr>
        <p:spPr>
          <a:xfrm>
            <a:off x="4258405" y="1241880"/>
            <a:ext cx="7851326" cy="515762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3" name="Rectangle 62">
            <a:extLst>
              <a:ext uri="{FF2B5EF4-FFF2-40B4-BE49-F238E27FC236}">
                <a16:creationId xmlns:a16="http://schemas.microsoft.com/office/drawing/2014/main" id="{99B40FE4-7E40-337C-D388-EE4A9B349381}"/>
              </a:ext>
            </a:extLst>
          </p:cNvPr>
          <p:cNvSpPr/>
          <p:nvPr/>
        </p:nvSpPr>
        <p:spPr>
          <a:xfrm>
            <a:off x="76937" y="1241880"/>
            <a:ext cx="3710872" cy="515762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4" name="TextBox 63">
            <a:extLst>
              <a:ext uri="{FF2B5EF4-FFF2-40B4-BE49-F238E27FC236}">
                <a16:creationId xmlns:a16="http://schemas.microsoft.com/office/drawing/2014/main" id="{CA855237-0236-5BFC-ED07-B5FB27B77DDC}"/>
              </a:ext>
            </a:extLst>
          </p:cNvPr>
          <p:cNvSpPr txBox="1"/>
          <p:nvPr/>
        </p:nvSpPr>
        <p:spPr>
          <a:xfrm>
            <a:off x="4299449" y="1615700"/>
            <a:ext cx="3825462" cy="276999"/>
          </a:xfrm>
          <a:prstGeom prst="rect">
            <a:avLst/>
          </a:prstGeom>
          <a:noFill/>
        </p:spPr>
        <p:txBody>
          <a:bodyPr wrap="square" rtlCol="0">
            <a:spAutoFit/>
          </a:bodyPr>
          <a:lstStyle/>
          <a:p>
            <a:r>
              <a:rPr lang="en-US" sz="1200" b="1" dirty="0"/>
              <a:t>Race Name, Round #, year, </a:t>
            </a:r>
            <a:r>
              <a:rPr lang="en-US" sz="1200" b="1" u="sng" dirty="0"/>
              <a:t>Circuit Name</a:t>
            </a:r>
            <a:r>
              <a:rPr lang="en-US" sz="1200" b="1" dirty="0"/>
              <a:t>, Date, URL</a:t>
            </a:r>
          </a:p>
        </p:txBody>
      </p:sp>
      <p:sp>
        <p:nvSpPr>
          <p:cNvPr id="66" name="Rectangle 65">
            <a:extLst>
              <a:ext uri="{FF2B5EF4-FFF2-40B4-BE49-F238E27FC236}">
                <a16:creationId xmlns:a16="http://schemas.microsoft.com/office/drawing/2014/main" id="{E20BE746-3B3C-8784-CDF0-EB1F826D68A8}"/>
              </a:ext>
            </a:extLst>
          </p:cNvPr>
          <p:cNvSpPr/>
          <p:nvPr/>
        </p:nvSpPr>
        <p:spPr>
          <a:xfrm>
            <a:off x="8586473" y="2276465"/>
            <a:ext cx="971495" cy="81323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A717D93A-6438-BF74-CE10-455BD1C07160}"/>
              </a:ext>
            </a:extLst>
          </p:cNvPr>
          <p:cNvSpPr/>
          <p:nvPr/>
        </p:nvSpPr>
        <p:spPr>
          <a:xfrm>
            <a:off x="9772756" y="2268082"/>
            <a:ext cx="971495" cy="81323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223D6E0B-5A70-7D0C-9C73-B3F63E3A30D7}"/>
              </a:ext>
            </a:extLst>
          </p:cNvPr>
          <p:cNvSpPr/>
          <p:nvPr/>
        </p:nvSpPr>
        <p:spPr>
          <a:xfrm>
            <a:off x="10974141" y="2276465"/>
            <a:ext cx="971495" cy="81323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C30BC5C6-D1CF-9D39-FC8A-373C027FEEA0}"/>
              </a:ext>
            </a:extLst>
          </p:cNvPr>
          <p:cNvSpPr txBox="1"/>
          <p:nvPr/>
        </p:nvSpPr>
        <p:spPr>
          <a:xfrm>
            <a:off x="8913425" y="6057118"/>
            <a:ext cx="1281431" cy="246221"/>
          </a:xfrm>
          <a:prstGeom prst="rect">
            <a:avLst/>
          </a:prstGeom>
          <a:noFill/>
        </p:spPr>
        <p:txBody>
          <a:bodyPr wrap="square" rtlCol="0">
            <a:spAutoFit/>
          </a:bodyPr>
          <a:lstStyle/>
          <a:p>
            <a:r>
              <a:rPr lang="en-US" sz="1000" u="sng" dirty="0"/>
              <a:t>Joe Random</a:t>
            </a:r>
          </a:p>
        </p:txBody>
      </p:sp>
      <p:sp>
        <p:nvSpPr>
          <p:cNvPr id="70" name="TextBox 69">
            <a:extLst>
              <a:ext uri="{FF2B5EF4-FFF2-40B4-BE49-F238E27FC236}">
                <a16:creationId xmlns:a16="http://schemas.microsoft.com/office/drawing/2014/main" id="{BDDEACD3-9AE9-5449-F986-8EE497ED47AE}"/>
              </a:ext>
            </a:extLst>
          </p:cNvPr>
          <p:cNvSpPr txBox="1"/>
          <p:nvPr/>
        </p:nvSpPr>
        <p:spPr>
          <a:xfrm>
            <a:off x="8517255" y="6024751"/>
            <a:ext cx="396170" cy="246221"/>
          </a:xfrm>
          <a:prstGeom prst="rect">
            <a:avLst/>
          </a:prstGeom>
          <a:noFill/>
        </p:spPr>
        <p:txBody>
          <a:bodyPr wrap="square" rtlCol="0">
            <a:spAutoFit/>
          </a:bodyPr>
          <a:lstStyle/>
          <a:p>
            <a:r>
              <a:rPr lang="en-US" sz="1000" dirty="0">
                <a:solidFill>
                  <a:schemeClr val="bg1">
                    <a:lumMod val="50000"/>
                  </a:schemeClr>
                </a:solidFill>
              </a:rPr>
              <a:t>20</a:t>
            </a:r>
          </a:p>
        </p:txBody>
      </p:sp>
      <p:sp>
        <p:nvSpPr>
          <p:cNvPr id="71" name="TextBox 70">
            <a:extLst>
              <a:ext uri="{FF2B5EF4-FFF2-40B4-BE49-F238E27FC236}">
                <a16:creationId xmlns:a16="http://schemas.microsoft.com/office/drawing/2014/main" id="{BA224F07-2B3B-5463-24F0-5FB86C2B9E53}"/>
              </a:ext>
            </a:extLst>
          </p:cNvPr>
          <p:cNvSpPr txBox="1"/>
          <p:nvPr/>
        </p:nvSpPr>
        <p:spPr>
          <a:xfrm>
            <a:off x="10058864" y="6033156"/>
            <a:ext cx="680970" cy="246221"/>
          </a:xfrm>
          <a:prstGeom prst="rect">
            <a:avLst/>
          </a:prstGeom>
          <a:noFill/>
        </p:spPr>
        <p:txBody>
          <a:bodyPr wrap="square" rtlCol="0">
            <a:spAutoFit/>
          </a:bodyPr>
          <a:lstStyle/>
          <a:p>
            <a:r>
              <a:rPr lang="en-US" sz="1000" u="sng" dirty="0"/>
              <a:t>Haas</a:t>
            </a:r>
          </a:p>
        </p:txBody>
      </p:sp>
      <p:sp>
        <p:nvSpPr>
          <p:cNvPr id="72" name="TextBox 71">
            <a:extLst>
              <a:ext uri="{FF2B5EF4-FFF2-40B4-BE49-F238E27FC236}">
                <a16:creationId xmlns:a16="http://schemas.microsoft.com/office/drawing/2014/main" id="{304AB7E6-BA71-3E33-6468-E1164EC99973}"/>
              </a:ext>
            </a:extLst>
          </p:cNvPr>
          <p:cNvSpPr txBox="1"/>
          <p:nvPr/>
        </p:nvSpPr>
        <p:spPr>
          <a:xfrm>
            <a:off x="11061546" y="6033155"/>
            <a:ext cx="369517" cy="246221"/>
          </a:xfrm>
          <a:prstGeom prst="rect">
            <a:avLst/>
          </a:prstGeom>
          <a:noFill/>
        </p:spPr>
        <p:txBody>
          <a:bodyPr wrap="square" rtlCol="0">
            <a:spAutoFit/>
          </a:bodyPr>
          <a:lstStyle/>
          <a:p>
            <a:r>
              <a:rPr lang="en-US" sz="1000" dirty="0">
                <a:solidFill>
                  <a:schemeClr val="bg1">
                    <a:lumMod val="50000"/>
                  </a:schemeClr>
                </a:solidFill>
              </a:rPr>
              <a:t>4</a:t>
            </a:r>
          </a:p>
        </p:txBody>
      </p:sp>
      <p:sp>
        <p:nvSpPr>
          <p:cNvPr id="73" name="TextBox 72">
            <a:extLst>
              <a:ext uri="{FF2B5EF4-FFF2-40B4-BE49-F238E27FC236}">
                <a16:creationId xmlns:a16="http://schemas.microsoft.com/office/drawing/2014/main" id="{014885CA-71B1-DCBA-7900-7CE006F2DA31}"/>
              </a:ext>
            </a:extLst>
          </p:cNvPr>
          <p:cNvSpPr txBox="1"/>
          <p:nvPr/>
        </p:nvSpPr>
        <p:spPr>
          <a:xfrm>
            <a:off x="11555796" y="6033155"/>
            <a:ext cx="369517" cy="246221"/>
          </a:xfrm>
          <a:prstGeom prst="rect">
            <a:avLst/>
          </a:prstGeom>
          <a:noFill/>
        </p:spPr>
        <p:txBody>
          <a:bodyPr wrap="square" rtlCol="0">
            <a:spAutoFit/>
          </a:bodyPr>
          <a:lstStyle/>
          <a:p>
            <a:r>
              <a:rPr lang="en-US" sz="1000" dirty="0">
                <a:solidFill>
                  <a:schemeClr val="bg1">
                    <a:lumMod val="50000"/>
                  </a:schemeClr>
                </a:solidFill>
              </a:rPr>
              <a:t>0</a:t>
            </a:r>
          </a:p>
        </p:txBody>
      </p:sp>
      <p:sp>
        <p:nvSpPr>
          <p:cNvPr id="74" name="TextBox 73">
            <a:extLst>
              <a:ext uri="{FF2B5EF4-FFF2-40B4-BE49-F238E27FC236}">
                <a16:creationId xmlns:a16="http://schemas.microsoft.com/office/drawing/2014/main" id="{E465BB49-C3ED-A44B-2268-75C003C5A76F}"/>
              </a:ext>
            </a:extLst>
          </p:cNvPr>
          <p:cNvSpPr txBox="1"/>
          <p:nvPr/>
        </p:nvSpPr>
        <p:spPr>
          <a:xfrm>
            <a:off x="8570693" y="2277414"/>
            <a:ext cx="1281431" cy="246221"/>
          </a:xfrm>
          <a:prstGeom prst="rect">
            <a:avLst/>
          </a:prstGeom>
          <a:noFill/>
        </p:spPr>
        <p:txBody>
          <a:bodyPr wrap="square" rtlCol="0">
            <a:spAutoFit/>
          </a:bodyPr>
          <a:lstStyle/>
          <a:p>
            <a:r>
              <a:rPr lang="en-US" sz="1000" u="sng" dirty="0"/>
              <a:t>Max Verstappen</a:t>
            </a:r>
          </a:p>
        </p:txBody>
      </p:sp>
      <p:sp>
        <p:nvSpPr>
          <p:cNvPr id="75" name="TextBox 74">
            <a:extLst>
              <a:ext uri="{FF2B5EF4-FFF2-40B4-BE49-F238E27FC236}">
                <a16:creationId xmlns:a16="http://schemas.microsoft.com/office/drawing/2014/main" id="{763E8C90-CA3F-58C0-5A58-BD676DFBC5A6}"/>
              </a:ext>
            </a:extLst>
          </p:cNvPr>
          <p:cNvSpPr txBox="1"/>
          <p:nvPr/>
        </p:nvSpPr>
        <p:spPr>
          <a:xfrm>
            <a:off x="8853535" y="2532108"/>
            <a:ext cx="641692" cy="369332"/>
          </a:xfrm>
          <a:prstGeom prst="rect">
            <a:avLst/>
          </a:prstGeom>
          <a:noFill/>
        </p:spPr>
        <p:txBody>
          <a:bodyPr wrap="square" rtlCol="0">
            <a:spAutoFit/>
          </a:bodyPr>
          <a:lstStyle/>
          <a:p>
            <a:r>
              <a:rPr lang="en-US" dirty="0">
                <a:solidFill>
                  <a:schemeClr val="bg1">
                    <a:lumMod val="50000"/>
                  </a:schemeClr>
                </a:solidFill>
              </a:rPr>
              <a:t>1st</a:t>
            </a:r>
          </a:p>
        </p:txBody>
      </p:sp>
      <p:sp>
        <p:nvSpPr>
          <p:cNvPr id="76" name="TextBox 75">
            <a:extLst>
              <a:ext uri="{FF2B5EF4-FFF2-40B4-BE49-F238E27FC236}">
                <a16:creationId xmlns:a16="http://schemas.microsoft.com/office/drawing/2014/main" id="{F494122D-C39E-3FE7-C5CC-7EE3D7F6A0A9}"/>
              </a:ext>
            </a:extLst>
          </p:cNvPr>
          <p:cNvSpPr txBox="1"/>
          <p:nvPr/>
        </p:nvSpPr>
        <p:spPr>
          <a:xfrm>
            <a:off x="9998317" y="2532108"/>
            <a:ext cx="641692" cy="369332"/>
          </a:xfrm>
          <a:prstGeom prst="rect">
            <a:avLst/>
          </a:prstGeom>
          <a:noFill/>
        </p:spPr>
        <p:txBody>
          <a:bodyPr wrap="square" rtlCol="0">
            <a:spAutoFit/>
          </a:bodyPr>
          <a:lstStyle/>
          <a:p>
            <a:r>
              <a:rPr lang="en-US" dirty="0">
                <a:solidFill>
                  <a:schemeClr val="bg1">
                    <a:lumMod val="50000"/>
                  </a:schemeClr>
                </a:solidFill>
              </a:rPr>
              <a:t>2nd</a:t>
            </a:r>
          </a:p>
        </p:txBody>
      </p:sp>
      <p:sp>
        <p:nvSpPr>
          <p:cNvPr id="77" name="TextBox 76">
            <a:extLst>
              <a:ext uri="{FF2B5EF4-FFF2-40B4-BE49-F238E27FC236}">
                <a16:creationId xmlns:a16="http://schemas.microsoft.com/office/drawing/2014/main" id="{AD9E8829-C37D-799D-A4AE-C54D60ECF56A}"/>
              </a:ext>
            </a:extLst>
          </p:cNvPr>
          <p:cNvSpPr txBox="1"/>
          <p:nvPr/>
        </p:nvSpPr>
        <p:spPr>
          <a:xfrm>
            <a:off x="11177502" y="2523635"/>
            <a:ext cx="641692" cy="369332"/>
          </a:xfrm>
          <a:prstGeom prst="rect">
            <a:avLst/>
          </a:prstGeom>
          <a:noFill/>
        </p:spPr>
        <p:txBody>
          <a:bodyPr wrap="square" rtlCol="0">
            <a:spAutoFit/>
          </a:bodyPr>
          <a:lstStyle/>
          <a:p>
            <a:r>
              <a:rPr lang="en-US" dirty="0">
                <a:solidFill>
                  <a:schemeClr val="bg1">
                    <a:lumMod val="50000"/>
                  </a:schemeClr>
                </a:solidFill>
              </a:rPr>
              <a:t>3rd</a:t>
            </a:r>
          </a:p>
        </p:txBody>
      </p:sp>
      <p:sp>
        <p:nvSpPr>
          <p:cNvPr id="78" name="TextBox 77">
            <a:extLst>
              <a:ext uri="{FF2B5EF4-FFF2-40B4-BE49-F238E27FC236}">
                <a16:creationId xmlns:a16="http://schemas.microsoft.com/office/drawing/2014/main" id="{28E5AD47-F3E8-7E10-F523-E3691707CD5F}"/>
              </a:ext>
            </a:extLst>
          </p:cNvPr>
          <p:cNvSpPr txBox="1"/>
          <p:nvPr/>
        </p:nvSpPr>
        <p:spPr>
          <a:xfrm>
            <a:off x="9806446" y="2283328"/>
            <a:ext cx="1281431" cy="246221"/>
          </a:xfrm>
          <a:prstGeom prst="rect">
            <a:avLst/>
          </a:prstGeom>
          <a:noFill/>
        </p:spPr>
        <p:txBody>
          <a:bodyPr wrap="square" rtlCol="0">
            <a:spAutoFit/>
          </a:bodyPr>
          <a:lstStyle/>
          <a:p>
            <a:r>
              <a:rPr lang="en-US" sz="1000" u="sng" dirty="0"/>
              <a:t>Charles Leclerc</a:t>
            </a:r>
          </a:p>
        </p:txBody>
      </p:sp>
      <p:sp>
        <p:nvSpPr>
          <p:cNvPr id="79" name="TextBox 78">
            <a:extLst>
              <a:ext uri="{FF2B5EF4-FFF2-40B4-BE49-F238E27FC236}">
                <a16:creationId xmlns:a16="http://schemas.microsoft.com/office/drawing/2014/main" id="{D119DA76-44DC-E256-84B1-343604D01DD6}"/>
              </a:ext>
            </a:extLst>
          </p:cNvPr>
          <p:cNvSpPr txBox="1"/>
          <p:nvPr/>
        </p:nvSpPr>
        <p:spPr>
          <a:xfrm>
            <a:off x="11026492" y="2266754"/>
            <a:ext cx="1053198" cy="246221"/>
          </a:xfrm>
          <a:prstGeom prst="rect">
            <a:avLst/>
          </a:prstGeom>
          <a:noFill/>
        </p:spPr>
        <p:txBody>
          <a:bodyPr wrap="square" rtlCol="0">
            <a:spAutoFit/>
          </a:bodyPr>
          <a:lstStyle/>
          <a:p>
            <a:r>
              <a:rPr lang="en-US" sz="1000" u="sng" dirty="0"/>
              <a:t>Lewis Hamilton</a:t>
            </a:r>
          </a:p>
        </p:txBody>
      </p:sp>
      <p:sp>
        <p:nvSpPr>
          <p:cNvPr id="80" name="Rectangle 79">
            <a:extLst>
              <a:ext uri="{FF2B5EF4-FFF2-40B4-BE49-F238E27FC236}">
                <a16:creationId xmlns:a16="http://schemas.microsoft.com/office/drawing/2014/main" id="{B97797E0-6598-BAB8-BE4A-D9C9EC90C30A}"/>
              </a:ext>
            </a:extLst>
          </p:cNvPr>
          <p:cNvSpPr/>
          <p:nvPr/>
        </p:nvSpPr>
        <p:spPr>
          <a:xfrm>
            <a:off x="76937" y="581114"/>
            <a:ext cx="12032794" cy="58026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3" name="Rounded Rectangle 68">
            <a:extLst>
              <a:ext uri="{FF2B5EF4-FFF2-40B4-BE49-F238E27FC236}">
                <a16:creationId xmlns:a16="http://schemas.microsoft.com/office/drawing/2014/main" id="{9E70544A-AA85-E0E5-34A0-28B1C0B2174E}"/>
              </a:ext>
            </a:extLst>
          </p:cNvPr>
          <p:cNvSpPr/>
          <p:nvPr/>
        </p:nvSpPr>
        <p:spPr>
          <a:xfrm>
            <a:off x="11109142" y="725089"/>
            <a:ext cx="816171" cy="336318"/>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6017FC52-63E3-C00A-D767-DF120D6DCB16}"/>
              </a:ext>
            </a:extLst>
          </p:cNvPr>
          <p:cNvSpPr txBox="1"/>
          <p:nvPr/>
        </p:nvSpPr>
        <p:spPr>
          <a:xfrm>
            <a:off x="11134679" y="735845"/>
            <a:ext cx="760080" cy="276999"/>
          </a:xfrm>
          <a:prstGeom prst="rect">
            <a:avLst/>
          </a:prstGeom>
          <a:noFill/>
        </p:spPr>
        <p:txBody>
          <a:bodyPr wrap="none" rtlCol="0">
            <a:spAutoFit/>
          </a:bodyPr>
          <a:lstStyle/>
          <a:p>
            <a:r>
              <a:rPr lang="en-US" sz="1200" b="1" dirty="0"/>
              <a:t>Favorites</a:t>
            </a:r>
          </a:p>
        </p:txBody>
      </p:sp>
      <p:grpSp>
        <p:nvGrpSpPr>
          <p:cNvPr id="96" name="Group 95">
            <a:extLst>
              <a:ext uri="{FF2B5EF4-FFF2-40B4-BE49-F238E27FC236}">
                <a16:creationId xmlns:a16="http://schemas.microsoft.com/office/drawing/2014/main" id="{DF64EE46-680F-9EA9-4FCA-C6D9FC3DE06F}"/>
              </a:ext>
            </a:extLst>
          </p:cNvPr>
          <p:cNvGrpSpPr/>
          <p:nvPr/>
        </p:nvGrpSpPr>
        <p:grpSpPr>
          <a:xfrm>
            <a:off x="2317089" y="2328750"/>
            <a:ext cx="516145" cy="191805"/>
            <a:chOff x="-1916246" y="7340127"/>
            <a:chExt cx="652701" cy="256206"/>
          </a:xfrm>
        </p:grpSpPr>
        <p:sp>
          <p:nvSpPr>
            <p:cNvPr id="97" name="Rounded Rectangle 133">
              <a:extLst>
                <a:ext uri="{FF2B5EF4-FFF2-40B4-BE49-F238E27FC236}">
                  <a16:creationId xmlns:a16="http://schemas.microsoft.com/office/drawing/2014/main" id="{D8B18FDA-33CC-230C-8D5F-5216A01C6E07}"/>
                </a:ext>
              </a:extLst>
            </p:cNvPr>
            <p:cNvSpPr/>
            <p:nvPr/>
          </p:nvSpPr>
          <p:spPr>
            <a:xfrm>
              <a:off x="-1916246" y="7340127"/>
              <a:ext cx="652701" cy="256206"/>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98" name="TextBox 97">
              <a:extLst>
                <a:ext uri="{FF2B5EF4-FFF2-40B4-BE49-F238E27FC236}">
                  <a16:creationId xmlns:a16="http://schemas.microsoft.com/office/drawing/2014/main" id="{3D0E429C-0BEA-BE67-11C9-1EA9E046ECA5}"/>
                </a:ext>
              </a:extLst>
            </p:cNvPr>
            <p:cNvSpPr txBox="1"/>
            <p:nvPr/>
          </p:nvSpPr>
          <p:spPr>
            <a:xfrm>
              <a:off x="-1905954" y="7358300"/>
              <a:ext cx="622728" cy="215444"/>
            </a:xfrm>
            <a:prstGeom prst="rect">
              <a:avLst/>
            </a:prstGeom>
            <a:noFill/>
          </p:spPr>
          <p:txBody>
            <a:bodyPr wrap="none" rtlCol="0">
              <a:spAutoFit/>
            </a:bodyPr>
            <a:lstStyle/>
            <a:p>
              <a:r>
                <a:rPr lang="en-US" sz="800" b="1" dirty="0"/>
                <a:t>Results</a:t>
              </a:r>
              <a:endParaRPr lang="en-US" sz="1000" b="1" dirty="0"/>
            </a:p>
          </p:txBody>
        </p:sp>
      </p:grpSp>
      <p:sp>
        <p:nvSpPr>
          <p:cNvPr id="102" name="TextBox 101">
            <a:extLst>
              <a:ext uri="{FF2B5EF4-FFF2-40B4-BE49-F238E27FC236}">
                <a16:creationId xmlns:a16="http://schemas.microsoft.com/office/drawing/2014/main" id="{62129026-367D-DFBA-E0EB-FBF03F8D5148}"/>
              </a:ext>
            </a:extLst>
          </p:cNvPr>
          <p:cNvSpPr txBox="1"/>
          <p:nvPr/>
        </p:nvSpPr>
        <p:spPr>
          <a:xfrm>
            <a:off x="6637192" y="1249460"/>
            <a:ext cx="2952272" cy="307777"/>
          </a:xfrm>
          <a:prstGeom prst="rect">
            <a:avLst/>
          </a:prstGeom>
          <a:noFill/>
        </p:spPr>
        <p:txBody>
          <a:bodyPr wrap="square" rtlCol="0">
            <a:spAutoFit/>
          </a:bodyPr>
          <a:lstStyle/>
          <a:p>
            <a:r>
              <a:rPr lang="en-US" sz="1400" b="1" dirty="0"/>
              <a:t>Results for 2023 Italian Grand Prix </a:t>
            </a:r>
          </a:p>
        </p:txBody>
      </p:sp>
      <p:sp>
        <p:nvSpPr>
          <p:cNvPr id="89" name="TextBox 88">
            <a:extLst>
              <a:ext uri="{FF2B5EF4-FFF2-40B4-BE49-F238E27FC236}">
                <a16:creationId xmlns:a16="http://schemas.microsoft.com/office/drawing/2014/main" id="{BB61A7C3-1C25-4A71-B1A1-DE981CF57B71}"/>
              </a:ext>
            </a:extLst>
          </p:cNvPr>
          <p:cNvSpPr txBox="1"/>
          <p:nvPr/>
        </p:nvSpPr>
        <p:spPr>
          <a:xfrm>
            <a:off x="6627279" y="2716695"/>
            <a:ext cx="683465" cy="246221"/>
          </a:xfrm>
          <a:prstGeom prst="rect">
            <a:avLst/>
          </a:prstGeom>
          <a:noFill/>
        </p:spPr>
        <p:txBody>
          <a:bodyPr wrap="square" rtlCol="0">
            <a:spAutoFit/>
          </a:bodyPr>
          <a:lstStyle/>
          <a:p>
            <a:r>
              <a:rPr lang="en-US" sz="1000" dirty="0">
                <a:solidFill>
                  <a:schemeClr val="bg1">
                    <a:lumMod val="50000"/>
                  </a:schemeClr>
                </a:solidFill>
              </a:rPr>
              <a:t>1:46:23</a:t>
            </a:r>
          </a:p>
        </p:txBody>
      </p:sp>
      <p:sp>
        <p:nvSpPr>
          <p:cNvPr id="90" name="TextBox 89">
            <a:extLst>
              <a:ext uri="{FF2B5EF4-FFF2-40B4-BE49-F238E27FC236}">
                <a16:creationId xmlns:a16="http://schemas.microsoft.com/office/drawing/2014/main" id="{0D00CA59-8CCD-46E1-8404-048210BBE98A}"/>
              </a:ext>
            </a:extLst>
          </p:cNvPr>
          <p:cNvSpPr txBox="1"/>
          <p:nvPr/>
        </p:nvSpPr>
        <p:spPr>
          <a:xfrm>
            <a:off x="7158508" y="2716695"/>
            <a:ext cx="683465" cy="246221"/>
          </a:xfrm>
          <a:prstGeom prst="rect">
            <a:avLst/>
          </a:prstGeom>
          <a:noFill/>
        </p:spPr>
        <p:txBody>
          <a:bodyPr wrap="square" rtlCol="0">
            <a:spAutoFit/>
          </a:bodyPr>
          <a:lstStyle/>
          <a:p>
            <a:r>
              <a:rPr lang="en-US" sz="1000" dirty="0">
                <a:solidFill>
                  <a:schemeClr val="bg1">
                    <a:lumMod val="50000"/>
                  </a:schemeClr>
                </a:solidFill>
              </a:rPr>
              <a:t>1:23:23</a:t>
            </a:r>
          </a:p>
        </p:txBody>
      </p:sp>
      <p:sp>
        <p:nvSpPr>
          <p:cNvPr id="93" name="TextBox 92">
            <a:extLst>
              <a:ext uri="{FF2B5EF4-FFF2-40B4-BE49-F238E27FC236}">
                <a16:creationId xmlns:a16="http://schemas.microsoft.com/office/drawing/2014/main" id="{509B8410-1C5E-4722-A21F-8529F17F7370}"/>
              </a:ext>
            </a:extLst>
          </p:cNvPr>
          <p:cNvSpPr txBox="1"/>
          <p:nvPr/>
        </p:nvSpPr>
        <p:spPr>
          <a:xfrm>
            <a:off x="7655415" y="2706000"/>
            <a:ext cx="683465" cy="246221"/>
          </a:xfrm>
          <a:prstGeom prst="rect">
            <a:avLst/>
          </a:prstGeom>
          <a:noFill/>
        </p:spPr>
        <p:txBody>
          <a:bodyPr wrap="square" rtlCol="0">
            <a:spAutoFit/>
          </a:bodyPr>
          <a:lstStyle/>
          <a:p>
            <a:r>
              <a:rPr lang="en-US" sz="1000" dirty="0">
                <a:solidFill>
                  <a:schemeClr val="bg1">
                    <a:lumMod val="50000"/>
                  </a:schemeClr>
                </a:solidFill>
              </a:rPr>
              <a:t>1:24:23</a:t>
            </a:r>
          </a:p>
        </p:txBody>
      </p:sp>
      <p:sp>
        <p:nvSpPr>
          <p:cNvPr id="94" name="TextBox 93">
            <a:extLst>
              <a:ext uri="{FF2B5EF4-FFF2-40B4-BE49-F238E27FC236}">
                <a16:creationId xmlns:a16="http://schemas.microsoft.com/office/drawing/2014/main" id="{34BFD638-C2F4-4DE5-9D4F-1E6E9C1A6E66}"/>
              </a:ext>
            </a:extLst>
          </p:cNvPr>
          <p:cNvSpPr txBox="1"/>
          <p:nvPr/>
        </p:nvSpPr>
        <p:spPr>
          <a:xfrm>
            <a:off x="5888336" y="2664946"/>
            <a:ext cx="680970" cy="246221"/>
          </a:xfrm>
          <a:prstGeom prst="rect">
            <a:avLst/>
          </a:prstGeom>
          <a:noFill/>
        </p:spPr>
        <p:txBody>
          <a:bodyPr wrap="square" rtlCol="0">
            <a:spAutoFit/>
          </a:bodyPr>
          <a:lstStyle/>
          <a:p>
            <a:r>
              <a:rPr lang="en-US" sz="1000" u="sng" dirty="0"/>
              <a:t>Haas</a:t>
            </a:r>
          </a:p>
        </p:txBody>
      </p:sp>
      <p:sp>
        <p:nvSpPr>
          <p:cNvPr id="91" name="TextBox 90">
            <a:extLst>
              <a:ext uri="{FF2B5EF4-FFF2-40B4-BE49-F238E27FC236}">
                <a16:creationId xmlns:a16="http://schemas.microsoft.com/office/drawing/2014/main" id="{1ABAB15F-63C4-43E1-8419-F33C1A4334DD}"/>
              </a:ext>
            </a:extLst>
          </p:cNvPr>
          <p:cNvSpPr txBox="1"/>
          <p:nvPr/>
        </p:nvSpPr>
        <p:spPr>
          <a:xfrm>
            <a:off x="4933790" y="2168593"/>
            <a:ext cx="639746" cy="276999"/>
          </a:xfrm>
          <a:prstGeom prst="rect">
            <a:avLst/>
          </a:prstGeom>
          <a:noFill/>
        </p:spPr>
        <p:txBody>
          <a:bodyPr wrap="square" rtlCol="0">
            <a:spAutoFit/>
          </a:bodyPr>
          <a:lstStyle/>
          <a:p>
            <a:r>
              <a:rPr lang="en-US" sz="1200" b="1" dirty="0"/>
              <a:t>Name</a:t>
            </a:r>
          </a:p>
        </p:txBody>
      </p:sp>
      <p:sp>
        <p:nvSpPr>
          <p:cNvPr id="92" name="TextBox 91">
            <a:extLst>
              <a:ext uri="{FF2B5EF4-FFF2-40B4-BE49-F238E27FC236}">
                <a16:creationId xmlns:a16="http://schemas.microsoft.com/office/drawing/2014/main" id="{05503666-FB4C-4BDF-BBEE-90825E362156}"/>
              </a:ext>
            </a:extLst>
          </p:cNvPr>
          <p:cNvSpPr txBox="1"/>
          <p:nvPr/>
        </p:nvSpPr>
        <p:spPr>
          <a:xfrm>
            <a:off x="5877456" y="2156758"/>
            <a:ext cx="639746" cy="276999"/>
          </a:xfrm>
          <a:prstGeom prst="rect">
            <a:avLst/>
          </a:prstGeom>
          <a:noFill/>
        </p:spPr>
        <p:txBody>
          <a:bodyPr wrap="square" rtlCol="0">
            <a:spAutoFit/>
          </a:bodyPr>
          <a:lstStyle/>
          <a:p>
            <a:r>
              <a:rPr lang="en-US" sz="1200" b="1" dirty="0"/>
              <a:t>Const</a:t>
            </a:r>
          </a:p>
        </p:txBody>
      </p:sp>
      <p:sp>
        <p:nvSpPr>
          <p:cNvPr id="99" name="TextBox 98">
            <a:extLst>
              <a:ext uri="{FF2B5EF4-FFF2-40B4-BE49-F238E27FC236}">
                <a16:creationId xmlns:a16="http://schemas.microsoft.com/office/drawing/2014/main" id="{F5E0862D-EA47-4A35-8EF3-08651B4C10D4}"/>
              </a:ext>
            </a:extLst>
          </p:cNvPr>
          <p:cNvSpPr txBox="1"/>
          <p:nvPr/>
        </p:nvSpPr>
        <p:spPr>
          <a:xfrm>
            <a:off x="10108972" y="3180305"/>
            <a:ext cx="639746" cy="276999"/>
          </a:xfrm>
          <a:prstGeom prst="rect">
            <a:avLst/>
          </a:prstGeom>
          <a:noFill/>
        </p:spPr>
        <p:txBody>
          <a:bodyPr wrap="square" rtlCol="0">
            <a:spAutoFit/>
          </a:bodyPr>
          <a:lstStyle/>
          <a:p>
            <a:r>
              <a:rPr lang="en-US" sz="1200" b="1" dirty="0"/>
              <a:t>Const</a:t>
            </a:r>
          </a:p>
        </p:txBody>
      </p:sp>
      <p:sp>
        <p:nvSpPr>
          <p:cNvPr id="100" name="TextBox 99">
            <a:extLst>
              <a:ext uri="{FF2B5EF4-FFF2-40B4-BE49-F238E27FC236}">
                <a16:creationId xmlns:a16="http://schemas.microsoft.com/office/drawing/2014/main" id="{A9E32D58-DF93-4DC3-A692-301F4133B441}"/>
              </a:ext>
            </a:extLst>
          </p:cNvPr>
          <p:cNvSpPr txBox="1"/>
          <p:nvPr/>
        </p:nvSpPr>
        <p:spPr>
          <a:xfrm>
            <a:off x="9193338" y="3169326"/>
            <a:ext cx="639746" cy="276999"/>
          </a:xfrm>
          <a:prstGeom prst="rect">
            <a:avLst/>
          </a:prstGeom>
          <a:noFill/>
        </p:spPr>
        <p:txBody>
          <a:bodyPr wrap="square" rtlCol="0">
            <a:spAutoFit/>
          </a:bodyPr>
          <a:lstStyle/>
          <a:p>
            <a:r>
              <a:rPr lang="en-US" sz="1200" b="1" dirty="0"/>
              <a:t>Name</a:t>
            </a:r>
          </a:p>
        </p:txBody>
      </p:sp>
      <p:sp>
        <p:nvSpPr>
          <p:cNvPr id="116" name="Rounded Rectangle 68">
            <a:extLst>
              <a:ext uri="{FF2B5EF4-FFF2-40B4-BE49-F238E27FC236}">
                <a16:creationId xmlns:a16="http://schemas.microsoft.com/office/drawing/2014/main" id="{DD9A35D5-1E02-4F6B-AE11-130A9E863AB7}"/>
              </a:ext>
            </a:extLst>
          </p:cNvPr>
          <p:cNvSpPr/>
          <p:nvPr/>
        </p:nvSpPr>
        <p:spPr>
          <a:xfrm>
            <a:off x="10059538" y="711959"/>
            <a:ext cx="816171" cy="336318"/>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a:extLst>
              <a:ext uri="{FF2B5EF4-FFF2-40B4-BE49-F238E27FC236}">
                <a16:creationId xmlns:a16="http://schemas.microsoft.com/office/drawing/2014/main" id="{C8D03BA2-8C4F-471F-979D-0D68AEB8FA6B}"/>
              </a:ext>
            </a:extLst>
          </p:cNvPr>
          <p:cNvSpPr txBox="1"/>
          <p:nvPr/>
        </p:nvSpPr>
        <p:spPr>
          <a:xfrm>
            <a:off x="10085075" y="722715"/>
            <a:ext cx="567784" cy="276999"/>
          </a:xfrm>
          <a:prstGeom prst="rect">
            <a:avLst/>
          </a:prstGeom>
          <a:noFill/>
        </p:spPr>
        <p:txBody>
          <a:bodyPr wrap="none" rtlCol="0">
            <a:spAutoFit/>
          </a:bodyPr>
          <a:lstStyle/>
          <a:p>
            <a:r>
              <a:rPr lang="en-US" sz="1200" b="1" dirty="0"/>
              <a:t>Home</a:t>
            </a:r>
          </a:p>
        </p:txBody>
      </p:sp>
      <p:sp>
        <p:nvSpPr>
          <p:cNvPr id="124" name="Heart 123">
            <a:extLst>
              <a:ext uri="{FF2B5EF4-FFF2-40B4-BE49-F238E27FC236}">
                <a16:creationId xmlns:a16="http://schemas.microsoft.com/office/drawing/2014/main" id="{7EFD35E1-4737-4D36-B24D-A4080BC6D2D8}"/>
              </a:ext>
            </a:extLst>
          </p:cNvPr>
          <p:cNvSpPr/>
          <p:nvPr/>
        </p:nvSpPr>
        <p:spPr>
          <a:xfrm>
            <a:off x="6275747" y="2770397"/>
            <a:ext cx="85529" cy="85529"/>
          </a:xfrm>
          <a:prstGeom prst="hear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Heart 124">
            <a:extLst>
              <a:ext uri="{FF2B5EF4-FFF2-40B4-BE49-F238E27FC236}">
                <a16:creationId xmlns:a16="http://schemas.microsoft.com/office/drawing/2014/main" id="{3E53EACA-65F7-4EE0-A384-A54925151731}"/>
              </a:ext>
            </a:extLst>
          </p:cNvPr>
          <p:cNvSpPr/>
          <p:nvPr/>
        </p:nvSpPr>
        <p:spPr>
          <a:xfrm>
            <a:off x="9929541" y="3496906"/>
            <a:ext cx="85529" cy="85529"/>
          </a:xfrm>
          <a:prstGeom prst="hear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Heart 125">
            <a:extLst>
              <a:ext uri="{FF2B5EF4-FFF2-40B4-BE49-F238E27FC236}">
                <a16:creationId xmlns:a16="http://schemas.microsoft.com/office/drawing/2014/main" id="{9DB3D793-C2B3-40C7-A91C-1A239CD32345}"/>
              </a:ext>
            </a:extLst>
          </p:cNvPr>
          <p:cNvSpPr/>
          <p:nvPr/>
        </p:nvSpPr>
        <p:spPr>
          <a:xfrm>
            <a:off x="1598054" y="2375885"/>
            <a:ext cx="85529" cy="85529"/>
          </a:xfrm>
          <a:prstGeom prst="hear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FE4F5D0-7EBB-46D2-8872-0AFEDB8E1673}"/>
              </a:ext>
            </a:extLst>
          </p:cNvPr>
          <p:cNvSpPr/>
          <p:nvPr/>
        </p:nvSpPr>
        <p:spPr>
          <a:xfrm>
            <a:off x="0" y="367990"/>
            <a:ext cx="12192000" cy="6233532"/>
          </a:xfrm>
          <a:prstGeom prst="rect">
            <a:avLst/>
          </a:prstGeom>
          <a:solidFill>
            <a:srgbClr val="3B3838">
              <a:alpha val="8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a:extLst>
              <a:ext uri="{FF2B5EF4-FFF2-40B4-BE49-F238E27FC236}">
                <a16:creationId xmlns:a16="http://schemas.microsoft.com/office/drawing/2014/main" id="{DF4662D3-8A67-4A7B-AEA8-E6AFE5DB361D}"/>
              </a:ext>
            </a:extLst>
          </p:cNvPr>
          <p:cNvGrpSpPr/>
          <p:nvPr/>
        </p:nvGrpSpPr>
        <p:grpSpPr>
          <a:xfrm>
            <a:off x="1311545" y="1159957"/>
            <a:ext cx="9009325" cy="4321434"/>
            <a:chOff x="331901" y="612517"/>
            <a:chExt cx="9009325" cy="4321434"/>
          </a:xfrm>
        </p:grpSpPr>
        <p:sp>
          <p:nvSpPr>
            <p:cNvPr id="123" name="Rectangle 122">
              <a:extLst>
                <a:ext uri="{FF2B5EF4-FFF2-40B4-BE49-F238E27FC236}">
                  <a16:creationId xmlns:a16="http://schemas.microsoft.com/office/drawing/2014/main" id="{72B6AAAA-8E7B-478D-B02B-2D3EF1E8D86E}"/>
                </a:ext>
              </a:extLst>
            </p:cNvPr>
            <p:cNvSpPr/>
            <p:nvPr/>
          </p:nvSpPr>
          <p:spPr>
            <a:xfrm>
              <a:off x="331901" y="612517"/>
              <a:ext cx="9009325" cy="43214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TextBox 126">
              <a:extLst>
                <a:ext uri="{FF2B5EF4-FFF2-40B4-BE49-F238E27FC236}">
                  <a16:creationId xmlns:a16="http://schemas.microsoft.com/office/drawing/2014/main" id="{50E71952-FFA8-47BA-8FB8-9D5E5B52098E}"/>
                </a:ext>
              </a:extLst>
            </p:cNvPr>
            <p:cNvSpPr txBox="1"/>
            <p:nvPr/>
          </p:nvSpPr>
          <p:spPr>
            <a:xfrm>
              <a:off x="949733" y="612517"/>
              <a:ext cx="1603948" cy="338554"/>
            </a:xfrm>
            <a:prstGeom prst="rect">
              <a:avLst/>
            </a:prstGeom>
            <a:noFill/>
          </p:spPr>
          <p:txBody>
            <a:bodyPr wrap="square" rtlCol="0">
              <a:spAutoFit/>
            </a:bodyPr>
            <a:lstStyle/>
            <a:p>
              <a:r>
                <a:rPr lang="en-US" sz="1600" b="1" dirty="0"/>
                <a:t>Driver Details</a:t>
              </a:r>
            </a:p>
          </p:txBody>
        </p:sp>
        <p:sp>
          <p:nvSpPr>
            <p:cNvPr id="128" name="TextBox 127">
              <a:extLst>
                <a:ext uri="{FF2B5EF4-FFF2-40B4-BE49-F238E27FC236}">
                  <a16:creationId xmlns:a16="http://schemas.microsoft.com/office/drawing/2014/main" id="{AEA23C66-D4C1-400D-B90B-4DB5090CC51F}"/>
                </a:ext>
              </a:extLst>
            </p:cNvPr>
            <p:cNvSpPr txBox="1"/>
            <p:nvPr/>
          </p:nvSpPr>
          <p:spPr>
            <a:xfrm>
              <a:off x="1044456" y="912548"/>
              <a:ext cx="1603948" cy="523220"/>
            </a:xfrm>
            <a:prstGeom prst="rect">
              <a:avLst/>
            </a:prstGeom>
            <a:noFill/>
          </p:spPr>
          <p:txBody>
            <a:bodyPr wrap="square" rtlCol="0">
              <a:spAutoFit/>
            </a:bodyPr>
            <a:lstStyle/>
            <a:p>
              <a:r>
                <a:rPr lang="en-US" sz="1400" dirty="0"/>
                <a:t>Name, dob, age, nationality, </a:t>
              </a:r>
              <a:r>
                <a:rPr lang="en-US" sz="1400" dirty="0" err="1"/>
                <a:t>url</a:t>
              </a:r>
              <a:endParaRPr lang="en-US" sz="1400" dirty="0"/>
            </a:p>
          </p:txBody>
        </p:sp>
        <p:sp>
          <p:nvSpPr>
            <p:cNvPr id="131" name="Rectangle 130">
              <a:extLst>
                <a:ext uri="{FF2B5EF4-FFF2-40B4-BE49-F238E27FC236}">
                  <a16:creationId xmlns:a16="http://schemas.microsoft.com/office/drawing/2014/main" id="{59D3F983-BBBE-4A56-B234-F9F1A10BE4DE}"/>
                </a:ext>
              </a:extLst>
            </p:cNvPr>
            <p:cNvSpPr/>
            <p:nvPr/>
          </p:nvSpPr>
          <p:spPr>
            <a:xfrm>
              <a:off x="3052604" y="1086043"/>
              <a:ext cx="6036350" cy="292207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2" name="TextBox 131">
              <a:extLst>
                <a:ext uri="{FF2B5EF4-FFF2-40B4-BE49-F238E27FC236}">
                  <a16:creationId xmlns:a16="http://schemas.microsoft.com/office/drawing/2014/main" id="{95548F01-824E-40A9-AD34-522C12182236}"/>
                </a:ext>
              </a:extLst>
            </p:cNvPr>
            <p:cNvSpPr txBox="1"/>
            <p:nvPr/>
          </p:nvSpPr>
          <p:spPr>
            <a:xfrm>
              <a:off x="5292208" y="4189437"/>
              <a:ext cx="3543636" cy="430887"/>
            </a:xfrm>
            <a:prstGeom prst="rect">
              <a:avLst/>
            </a:prstGeom>
            <a:noFill/>
          </p:spPr>
          <p:txBody>
            <a:bodyPr wrap="square" rtlCol="0">
              <a:spAutoFit/>
            </a:bodyPr>
            <a:lstStyle/>
            <a:p>
              <a:r>
                <a:rPr lang="en-US" sz="1100" i="1" dirty="0">
                  <a:solidFill>
                    <a:srgbClr val="0070C0"/>
                  </a:solidFill>
                </a:rPr>
                <a:t>You may decide to make use of icons in buttons, with or without text, or simply use clickable icons.</a:t>
              </a:r>
            </a:p>
          </p:txBody>
        </p:sp>
        <p:sp>
          <p:nvSpPr>
            <p:cNvPr id="133" name="Rectangle 132">
              <a:extLst>
                <a:ext uri="{FF2B5EF4-FFF2-40B4-BE49-F238E27FC236}">
                  <a16:creationId xmlns:a16="http://schemas.microsoft.com/office/drawing/2014/main" id="{FD7C003D-C415-4FA7-B57C-D0F790D202D2}"/>
                </a:ext>
              </a:extLst>
            </p:cNvPr>
            <p:cNvSpPr/>
            <p:nvPr/>
          </p:nvSpPr>
          <p:spPr>
            <a:xfrm>
              <a:off x="828209" y="1955092"/>
              <a:ext cx="1955679" cy="2053029"/>
            </a:xfrm>
            <a:prstGeom prst="rect">
              <a:avLst/>
            </a:prstGeom>
            <a:no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4" name="TextBox 133">
              <a:extLst>
                <a:ext uri="{FF2B5EF4-FFF2-40B4-BE49-F238E27FC236}">
                  <a16:creationId xmlns:a16="http://schemas.microsoft.com/office/drawing/2014/main" id="{D2C1BBD4-7722-4E30-81C5-CFFC8C7F274B}"/>
                </a:ext>
              </a:extLst>
            </p:cNvPr>
            <p:cNvSpPr txBox="1"/>
            <p:nvPr/>
          </p:nvSpPr>
          <p:spPr>
            <a:xfrm>
              <a:off x="982027" y="2282057"/>
              <a:ext cx="1571654" cy="1154162"/>
            </a:xfrm>
            <a:prstGeom prst="rect">
              <a:avLst/>
            </a:prstGeom>
            <a:noFill/>
            <a:ln>
              <a:noFill/>
            </a:ln>
          </p:spPr>
          <p:txBody>
            <a:bodyPr wrap="square" rtlCol="0">
              <a:spAutoFit/>
            </a:bodyPr>
            <a:lstStyle/>
            <a:p>
              <a:r>
                <a:rPr lang="en-US" sz="1400" dirty="0"/>
                <a:t>Driver image </a:t>
              </a:r>
            </a:p>
            <a:p>
              <a:r>
                <a:rPr lang="en-US" sz="1100" i="1" dirty="0">
                  <a:solidFill>
                    <a:srgbClr val="0070C0"/>
                  </a:solidFill>
                </a:rPr>
                <a:t>(I may or may not be able to obtain these images; If I can't I'll provide a generic image)</a:t>
              </a:r>
            </a:p>
          </p:txBody>
        </p:sp>
        <p:sp>
          <p:nvSpPr>
            <p:cNvPr id="135" name="TextBox 134">
              <a:extLst>
                <a:ext uri="{FF2B5EF4-FFF2-40B4-BE49-F238E27FC236}">
                  <a16:creationId xmlns:a16="http://schemas.microsoft.com/office/drawing/2014/main" id="{DE7FF2E9-4AEE-4CB6-8559-A2D99E876724}"/>
                </a:ext>
              </a:extLst>
            </p:cNvPr>
            <p:cNvSpPr txBox="1"/>
            <p:nvPr/>
          </p:nvSpPr>
          <p:spPr>
            <a:xfrm>
              <a:off x="3267970" y="1233922"/>
              <a:ext cx="2351621" cy="307777"/>
            </a:xfrm>
            <a:prstGeom prst="rect">
              <a:avLst/>
            </a:prstGeom>
            <a:noFill/>
          </p:spPr>
          <p:txBody>
            <a:bodyPr wrap="square" rtlCol="0">
              <a:spAutoFit/>
            </a:bodyPr>
            <a:lstStyle/>
            <a:p>
              <a:r>
                <a:rPr lang="en-US" sz="1400" b="1" dirty="0"/>
                <a:t>Race Results</a:t>
              </a:r>
            </a:p>
          </p:txBody>
        </p:sp>
        <p:sp>
          <p:nvSpPr>
            <p:cNvPr id="136" name="TextBox 135">
              <a:extLst>
                <a:ext uri="{FF2B5EF4-FFF2-40B4-BE49-F238E27FC236}">
                  <a16:creationId xmlns:a16="http://schemas.microsoft.com/office/drawing/2014/main" id="{AA78AADB-FA14-4AC4-BBB4-09ED5A84F184}"/>
                </a:ext>
              </a:extLst>
            </p:cNvPr>
            <p:cNvSpPr txBox="1"/>
            <p:nvPr/>
          </p:nvSpPr>
          <p:spPr>
            <a:xfrm>
              <a:off x="3597411" y="1631813"/>
              <a:ext cx="1726953" cy="276999"/>
            </a:xfrm>
            <a:prstGeom prst="rect">
              <a:avLst/>
            </a:prstGeom>
            <a:noFill/>
          </p:spPr>
          <p:txBody>
            <a:bodyPr wrap="square" rtlCol="0">
              <a:spAutoFit/>
            </a:bodyPr>
            <a:lstStyle/>
            <a:p>
              <a:r>
                <a:rPr lang="en-US" sz="1200" b="1" dirty="0"/>
                <a:t>Name</a:t>
              </a:r>
            </a:p>
          </p:txBody>
        </p:sp>
        <p:sp>
          <p:nvSpPr>
            <p:cNvPr id="137" name="TextBox 136">
              <a:extLst>
                <a:ext uri="{FF2B5EF4-FFF2-40B4-BE49-F238E27FC236}">
                  <a16:creationId xmlns:a16="http://schemas.microsoft.com/office/drawing/2014/main" id="{CF87B6F6-A3D3-47F9-9479-76A41E7ED0C0}"/>
                </a:ext>
              </a:extLst>
            </p:cNvPr>
            <p:cNvSpPr txBox="1"/>
            <p:nvPr/>
          </p:nvSpPr>
          <p:spPr>
            <a:xfrm>
              <a:off x="3267970" y="1633123"/>
              <a:ext cx="438248" cy="276999"/>
            </a:xfrm>
            <a:prstGeom prst="rect">
              <a:avLst/>
            </a:prstGeom>
            <a:noFill/>
          </p:spPr>
          <p:txBody>
            <a:bodyPr wrap="square" rtlCol="0">
              <a:spAutoFit/>
            </a:bodyPr>
            <a:lstStyle/>
            <a:p>
              <a:r>
                <a:rPr lang="en-US" sz="1200" b="1" dirty="0" err="1"/>
                <a:t>Rnd</a:t>
              </a:r>
              <a:endParaRPr lang="en-US" sz="1200" b="1" dirty="0"/>
            </a:p>
          </p:txBody>
        </p:sp>
        <p:sp>
          <p:nvSpPr>
            <p:cNvPr id="138" name="TextBox 137">
              <a:extLst>
                <a:ext uri="{FF2B5EF4-FFF2-40B4-BE49-F238E27FC236}">
                  <a16:creationId xmlns:a16="http://schemas.microsoft.com/office/drawing/2014/main" id="{68D8D0A6-281D-4433-ABA4-168B5E566628}"/>
                </a:ext>
              </a:extLst>
            </p:cNvPr>
            <p:cNvSpPr txBox="1"/>
            <p:nvPr/>
          </p:nvSpPr>
          <p:spPr>
            <a:xfrm>
              <a:off x="3570989" y="1890219"/>
              <a:ext cx="1341215" cy="246221"/>
            </a:xfrm>
            <a:prstGeom prst="rect">
              <a:avLst/>
            </a:prstGeom>
            <a:noFill/>
          </p:spPr>
          <p:txBody>
            <a:bodyPr wrap="square" rtlCol="0">
              <a:spAutoFit/>
            </a:bodyPr>
            <a:lstStyle/>
            <a:p>
              <a:r>
                <a:rPr lang="en-US" sz="1000" dirty="0"/>
                <a:t>British Grand Prix</a:t>
              </a:r>
            </a:p>
          </p:txBody>
        </p:sp>
        <p:sp>
          <p:nvSpPr>
            <p:cNvPr id="139" name="TextBox 138">
              <a:extLst>
                <a:ext uri="{FF2B5EF4-FFF2-40B4-BE49-F238E27FC236}">
                  <a16:creationId xmlns:a16="http://schemas.microsoft.com/office/drawing/2014/main" id="{12E09C90-1AB6-4A8A-A366-F826195868D7}"/>
                </a:ext>
              </a:extLst>
            </p:cNvPr>
            <p:cNvSpPr txBox="1"/>
            <p:nvPr/>
          </p:nvSpPr>
          <p:spPr>
            <a:xfrm>
              <a:off x="3330354" y="1899866"/>
              <a:ext cx="595892" cy="246221"/>
            </a:xfrm>
            <a:prstGeom prst="rect">
              <a:avLst/>
            </a:prstGeom>
            <a:noFill/>
          </p:spPr>
          <p:txBody>
            <a:bodyPr wrap="square" rtlCol="0">
              <a:spAutoFit/>
            </a:bodyPr>
            <a:lstStyle/>
            <a:p>
              <a:r>
                <a:rPr lang="en-US" sz="1000" dirty="0">
                  <a:solidFill>
                    <a:schemeClr val="bg1">
                      <a:lumMod val="50000"/>
                    </a:schemeClr>
                  </a:solidFill>
                </a:rPr>
                <a:t>1</a:t>
              </a:r>
            </a:p>
          </p:txBody>
        </p:sp>
        <p:sp>
          <p:nvSpPr>
            <p:cNvPr id="140" name="TextBox 139">
              <a:extLst>
                <a:ext uri="{FF2B5EF4-FFF2-40B4-BE49-F238E27FC236}">
                  <a16:creationId xmlns:a16="http://schemas.microsoft.com/office/drawing/2014/main" id="{76029EA8-45B8-4B67-A7BE-BE671913FB8C}"/>
                </a:ext>
              </a:extLst>
            </p:cNvPr>
            <p:cNvSpPr txBox="1"/>
            <p:nvPr/>
          </p:nvSpPr>
          <p:spPr>
            <a:xfrm>
              <a:off x="3562577" y="2278497"/>
              <a:ext cx="1929501" cy="246221"/>
            </a:xfrm>
            <a:prstGeom prst="rect">
              <a:avLst/>
            </a:prstGeom>
            <a:noFill/>
          </p:spPr>
          <p:txBody>
            <a:bodyPr wrap="square" rtlCol="0">
              <a:spAutoFit/>
            </a:bodyPr>
            <a:lstStyle/>
            <a:p>
              <a:r>
                <a:rPr lang="en-US" sz="1000" dirty="0"/>
                <a:t>Italian Grand Prix</a:t>
              </a:r>
            </a:p>
          </p:txBody>
        </p:sp>
        <p:sp>
          <p:nvSpPr>
            <p:cNvPr id="141" name="TextBox 140">
              <a:extLst>
                <a:ext uri="{FF2B5EF4-FFF2-40B4-BE49-F238E27FC236}">
                  <a16:creationId xmlns:a16="http://schemas.microsoft.com/office/drawing/2014/main" id="{5F200042-1A74-472A-809D-578D2AE18C4B}"/>
                </a:ext>
              </a:extLst>
            </p:cNvPr>
            <p:cNvSpPr txBox="1"/>
            <p:nvPr/>
          </p:nvSpPr>
          <p:spPr>
            <a:xfrm>
              <a:off x="3321942" y="2288144"/>
              <a:ext cx="438248" cy="246221"/>
            </a:xfrm>
            <a:prstGeom prst="rect">
              <a:avLst/>
            </a:prstGeom>
            <a:noFill/>
          </p:spPr>
          <p:txBody>
            <a:bodyPr wrap="square" rtlCol="0">
              <a:spAutoFit/>
            </a:bodyPr>
            <a:lstStyle/>
            <a:p>
              <a:r>
                <a:rPr lang="en-US" sz="1000" dirty="0">
                  <a:solidFill>
                    <a:schemeClr val="bg1">
                      <a:lumMod val="50000"/>
                    </a:schemeClr>
                  </a:solidFill>
                </a:rPr>
                <a:t>2</a:t>
              </a:r>
            </a:p>
          </p:txBody>
        </p:sp>
        <p:sp>
          <p:nvSpPr>
            <p:cNvPr id="142" name="TextBox 141">
              <a:extLst>
                <a:ext uri="{FF2B5EF4-FFF2-40B4-BE49-F238E27FC236}">
                  <a16:creationId xmlns:a16="http://schemas.microsoft.com/office/drawing/2014/main" id="{29AD6525-EE79-4EA2-8450-38318C348EB2}"/>
                </a:ext>
              </a:extLst>
            </p:cNvPr>
            <p:cNvSpPr txBox="1"/>
            <p:nvPr/>
          </p:nvSpPr>
          <p:spPr>
            <a:xfrm>
              <a:off x="6502592" y="1631813"/>
              <a:ext cx="1726953" cy="276999"/>
            </a:xfrm>
            <a:prstGeom prst="rect">
              <a:avLst/>
            </a:prstGeom>
            <a:noFill/>
          </p:spPr>
          <p:txBody>
            <a:bodyPr wrap="square" rtlCol="0">
              <a:spAutoFit/>
            </a:bodyPr>
            <a:lstStyle/>
            <a:p>
              <a:r>
                <a:rPr lang="en-US" sz="1200" b="1" dirty="0"/>
                <a:t>Points</a:t>
              </a:r>
            </a:p>
          </p:txBody>
        </p:sp>
        <p:sp>
          <p:nvSpPr>
            <p:cNvPr id="143" name="TextBox 142">
              <a:extLst>
                <a:ext uri="{FF2B5EF4-FFF2-40B4-BE49-F238E27FC236}">
                  <a16:creationId xmlns:a16="http://schemas.microsoft.com/office/drawing/2014/main" id="{C5B12E53-92FF-43E0-B13F-61D02422EE1F}"/>
                </a:ext>
              </a:extLst>
            </p:cNvPr>
            <p:cNvSpPr txBox="1"/>
            <p:nvPr/>
          </p:nvSpPr>
          <p:spPr>
            <a:xfrm>
              <a:off x="5500490" y="1633123"/>
              <a:ext cx="438248" cy="276999"/>
            </a:xfrm>
            <a:prstGeom prst="rect">
              <a:avLst/>
            </a:prstGeom>
            <a:noFill/>
          </p:spPr>
          <p:txBody>
            <a:bodyPr wrap="square" rtlCol="0">
              <a:spAutoFit/>
            </a:bodyPr>
            <a:lstStyle/>
            <a:p>
              <a:r>
                <a:rPr lang="en-US" sz="1200" b="1" dirty="0"/>
                <a:t>Pos</a:t>
              </a:r>
            </a:p>
          </p:txBody>
        </p:sp>
        <p:sp>
          <p:nvSpPr>
            <p:cNvPr id="144" name="TextBox 143">
              <a:extLst>
                <a:ext uri="{FF2B5EF4-FFF2-40B4-BE49-F238E27FC236}">
                  <a16:creationId xmlns:a16="http://schemas.microsoft.com/office/drawing/2014/main" id="{6F95DF8B-CDF6-4AF1-8FF7-1AB810543A9C}"/>
                </a:ext>
              </a:extLst>
            </p:cNvPr>
            <p:cNvSpPr txBox="1"/>
            <p:nvPr/>
          </p:nvSpPr>
          <p:spPr>
            <a:xfrm>
              <a:off x="6476170" y="1890219"/>
              <a:ext cx="1341215" cy="246221"/>
            </a:xfrm>
            <a:prstGeom prst="rect">
              <a:avLst/>
            </a:prstGeom>
            <a:noFill/>
          </p:spPr>
          <p:txBody>
            <a:bodyPr wrap="square" rtlCol="0">
              <a:spAutoFit/>
            </a:bodyPr>
            <a:lstStyle/>
            <a:p>
              <a:r>
                <a:rPr lang="en-US" sz="1000" dirty="0"/>
                <a:t>15</a:t>
              </a:r>
            </a:p>
          </p:txBody>
        </p:sp>
        <p:sp>
          <p:nvSpPr>
            <p:cNvPr id="145" name="TextBox 144">
              <a:extLst>
                <a:ext uri="{FF2B5EF4-FFF2-40B4-BE49-F238E27FC236}">
                  <a16:creationId xmlns:a16="http://schemas.microsoft.com/office/drawing/2014/main" id="{CF7CB097-43E2-4ED5-B75D-016B4CC926A1}"/>
                </a:ext>
              </a:extLst>
            </p:cNvPr>
            <p:cNvSpPr txBox="1"/>
            <p:nvPr/>
          </p:nvSpPr>
          <p:spPr>
            <a:xfrm>
              <a:off x="5562874" y="1899866"/>
              <a:ext cx="595892" cy="246221"/>
            </a:xfrm>
            <a:prstGeom prst="rect">
              <a:avLst/>
            </a:prstGeom>
            <a:noFill/>
          </p:spPr>
          <p:txBody>
            <a:bodyPr wrap="square" rtlCol="0">
              <a:spAutoFit/>
            </a:bodyPr>
            <a:lstStyle/>
            <a:p>
              <a:r>
                <a:rPr lang="en-US" sz="1000" dirty="0">
                  <a:solidFill>
                    <a:schemeClr val="bg1">
                      <a:lumMod val="50000"/>
                    </a:schemeClr>
                  </a:solidFill>
                </a:rPr>
                <a:t>1</a:t>
              </a:r>
            </a:p>
          </p:txBody>
        </p:sp>
        <p:sp>
          <p:nvSpPr>
            <p:cNvPr id="146" name="TextBox 145">
              <a:extLst>
                <a:ext uri="{FF2B5EF4-FFF2-40B4-BE49-F238E27FC236}">
                  <a16:creationId xmlns:a16="http://schemas.microsoft.com/office/drawing/2014/main" id="{719D8112-3BA6-44F8-8557-ABEB985BE6E5}"/>
                </a:ext>
              </a:extLst>
            </p:cNvPr>
            <p:cNvSpPr txBox="1"/>
            <p:nvPr/>
          </p:nvSpPr>
          <p:spPr>
            <a:xfrm>
              <a:off x="6467758" y="2278497"/>
              <a:ext cx="1929501" cy="246221"/>
            </a:xfrm>
            <a:prstGeom prst="rect">
              <a:avLst/>
            </a:prstGeom>
            <a:noFill/>
          </p:spPr>
          <p:txBody>
            <a:bodyPr wrap="square" rtlCol="0">
              <a:spAutoFit/>
            </a:bodyPr>
            <a:lstStyle/>
            <a:p>
              <a:r>
                <a:rPr lang="en-US" sz="1000" dirty="0"/>
                <a:t>10</a:t>
              </a:r>
            </a:p>
          </p:txBody>
        </p:sp>
        <p:sp>
          <p:nvSpPr>
            <p:cNvPr id="147" name="TextBox 146">
              <a:extLst>
                <a:ext uri="{FF2B5EF4-FFF2-40B4-BE49-F238E27FC236}">
                  <a16:creationId xmlns:a16="http://schemas.microsoft.com/office/drawing/2014/main" id="{5A2EEA11-83E5-4CD9-AE6E-6B48433F0437}"/>
                </a:ext>
              </a:extLst>
            </p:cNvPr>
            <p:cNvSpPr txBox="1"/>
            <p:nvPr/>
          </p:nvSpPr>
          <p:spPr>
            <a:xfrm>
              <a:off x="5554462" y="2288144"/>
              <a:ext cx="438248" cy="246221"/>
            </a:xfrm>
            <a:prstGeom prst="rect">
              <a:avLst/>
            </a:prstGeom>
            <a:noFill/>
          </p:spPr>
          <p:txBody>
            <a:bodyPr wrap="square" rtlCol="0">
              <a:spAutoFit/>
            </a:bodyPr>
            <a:lstStyle/>
            <a:p>
              <a:r>
                <a:rPr lang="en-US" sz="1000" dirty="0">
                  <a:solidFill>
                    <a:schemeClr val="bg1">
                      <a:lumMod val="50000"/>
                    </a:schemeClr>
                  </a:solidFill>
                </a:rPr>
                <a:t>2</a:t>
              </a:r>
            </a:p>
          </p:txBody>
        </p:sp>
        <p:sp>
          <p:nvSpPr>
            <p:cNvPr id="148" name="TextBox 147">
              <a:extLst>
                <a:ext uri="{FF2B5EF4-FFF2-40B4-BE49-F238E27FC236}">
                  <a16:creationId xmlns:a16="http://schemas.microsoft.com/office/drawing/2014/main" id="{67B3CB10-B13D-4852-BCAC-97A1DB01820B}"/>
                </a:ext>
              </a:extLst>
            </p:cNvPr>
            <p:cNvSpPr txBox="1"/>
            <p:nvPr/>
          </p:nvSpPr>
          <p:spPr>
            <a:xfrm>
              <a:off x="3321942" y="3021889"/>
              <a:ext cx="4495443" cy="261610"/>
            </a:xfrm>
            <a:prstGeom prst="rect">
              <a:avLst/>
            </a:prstGeom>
            <a:noFill/>
          </p:spPr>
          <p:txBody>
            <a:bodyPr wrap="square" rtlCol="0">
              <a:spAutoFit/>
            </a:bodyPr>
            <a:lstStyle/>
            <a:p>
              <a:r>
                <a:rPr lang="en-US" sz="1100" i="1" dirty="0">
                  <a:solidFill>
                    <a:srgbClr val="0070C0"/>
                  </a:solidFill>
                </a:rPr>
                <a:t>Display the results for the current selected season sorted by round</a:t>
              </a:r>
            </a:p>
          </p:txBody>
        </p:sp>
        <p:sp>
          <p:nvSpPr>
            <p:cNvPr id="149" name="TextBox 148">
              <a:extLst>
                <a:ext uri="{FF2B5EF4-FFF2-40B4-BE49-F238E27FC236}">
                  <a16:creationId xmlns:a16="http://schemas.microsoft.com/office/drawing/2014/main" id="{22678359-220C-460E-A376-9D61DC8C1680}"/>
                </a:ext>
              </a:extLst>
            </p:cNvPr>
            <p:cNvSpPr txBox="1"/>
            <p:nvPr/>
          </p:nvSpPr>
          <p:spPr>
            <a:xfrm>
              <a:off x="803053" y="3722084"/>
              <a:ext cx="3832161" cy="646331"/>
            </a:xfrm>
            <a:prstGeom prst="rect">
              <a:avLst/>
            </a:prstGeom>
            <a:noFill/>
          </p:spPr>
          <p:txBody>
            <a:bodyPr wrap="square">
              <a:spAutoFit/>
            </a:bodyPr>
            <a:lstStyle/>
            <a:p>
              <a:endParaRPr lang="en-US" sz="1800" i="1" dirty="0">
                <a:solidFill>
                  <a:srgbClr val="0070C0"/>
                </a:solidFill>
              </a:endParaRPr>
            </a:p>
            <a:p>
              <a:r>
                <a:rPr lang="en-US" sz="1800" i="1" dirty="0">
                  <a:solidFill>
                    <a:srgbClr val="0070C0"/>
                  </a:solidFill>
                </a:rPr>
                <a:t>You don’t have to follow this layout!!</a:t>
              </a:r>
            </a:p>
          </p:txBody>
        </p:sp>
        <p:sp>
          <p:nvSpPr>
            <p:cNvPr id="150" name="Rounded Rectangle 68">
              <a:extLst>
                <a:ext uri="{FF2B5EF4-FFF2-40B4-BE49-F238E27FC236}">
                  <a16:creationId xmlns:a16="http://schemas.microsoft.com/office/drawing/2014/main" id="{31F0C272-52F7-4B76-B817-06B2723113CE}"/>
                </a:ext>
              </a:extLst>
            </p:cNvPr>
            <p:cNvSpPr/>
            <p:nvPr/>
          </p:nvSpPr>
          <p:spPr>
            <a:xfrm>
              <a:off x="7915275" y="4472639"/>
              <a:ext cx="1147987" cy="336318"/>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TextBox 150">
              <a:extLst>
                <a:ext uri="{FF2B5EF4-FFF2-40B4-BE49-F238E27FC236}">
                  <a16:creationId xmlns:a16="http://schemas.microsoft.com/office/drawing/2014/main" id="{5E6072B7-6555-46A4-B909-3D00996C7298}"/>
                </a:ext>
              </a:extLst>
            </p:cNvPr>
            <p:cNvSpPr txBox="1"/>
            <p:nvPr/>
          </p:nvSpPr>
          <p:spPr>
            <a:xfrm>
              <a:off x="8030165" y="4526046"/>
              <a:ext cx="526106" cy="276999"/>
            </a:xfrm>
            <a:prstGeom prst="rect">
              <a:avLst/>
            </a:prstGeom>
            <a:noFill/>
          </p:spPr>
          <p:txBody>
            <a:bodyPr wrap="none" rtlCol="0">
              <a:spAutoFit/>
            </a:bodyPr>
            <a:lstStyle/>
            <a:p>
              <a:r>
                <a:rPr lang="en-US" sz="1200" b="1" dirty="0"/>
                <a:t>Close</a:t>
              </a:r>
            </a:p>
          </p:txBody>
        </p:sp>
        <p:sp>
          <p:nvSpPr>
            <p:cNvPr id="152" name="TextBox 151">
              <a:extLst>
                <a:ext uri="{FF2B5EF4-FFF2-40B4-BE49-F238E27FC236}">
                  <a16:creationId xmlns:a16="http://schemas.microsoft.com/office/drawing/2014/main" id="{68F886B4-88B9-456B-A249-6FDC991E3EA7}"/>
                </a:ext>
              </a:extLst>
            </p:cNvPr>
            <p:cNvSpPr txBox="1"/>
            <p:nvPr/>
          </p:nvSpPr>
          <p:spPr>
            <a:xfrm>
              <a:off x="803053" y="4329891"/>
              <a:ext cx="2088768" cy="430887"/>
            </a:xfrm>
            <a:prstGeom prst="rect">
              <a:avLst/>
            </a:prstGeom>
            <a:noFill/>
          </p:spPr>
          <p:txBody>
            <a:bodyPr wrap="square" rtlCol="0">
              <a:spAutoFit/>
            </a:bodyPr>
            <a:lstStyle/>
            <a:p>
              <a:r>
                <a:rPr lang="en-US" sz="1100" i="1" dirty="0">
                  <a:solidFill>
                    <a:srgbClr val="0070C0"/>
                  </a:solidFill>
                </a:rPr>
                <a:t>This should behave like a modal window (like a dialog/popup)</a:t>
              </a:r>
            </a:p>
          </p:txBody>
        </p:sp>
        <p:sp>
          <p:nvSpPr>
            <p:cNvPr id="153" name="Rectangle 152">
              <a:extLst>
                <a:ext uri="{FF2B5EF4-FFF2-40B4-BE49-F238E27FC236}">
                  <a16:creationId xmlns:a16="http://schemas.microsoft.com/office/drawing/2014/main" id="{C274BE66-838A-4711-A13F-63BFBE7E30CB}"/>
                </a:ext>
              </a:extLst>
            </p:cNvPr>
            <p:cNvSpPr/>
            <p:nvPr/>
          </p:nvSpPr>
          <p:spPr>
            <a:xfrm>
              <a:off x="8856033" y="1097335"/>
              <a:ext cx="215180" cy="292597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4" name="Isosceles Triangle 153">
              <a:extLst>
                <a:ext uri="{FF2B5EF4-FFF2-40B4-BE49-F238E27FC236}">
                  <a16:creationId xmlns:a16="http://schemas.microsoft.com/office/drawing/2014/main" id="{34BFA0F9-2293-4A22-9395-6C9E72128790}"/>
                </a:ext>
              </a:extLst>
            </p:cNvPr>
            <p:cNvSpPr/>
            <p:nvPr/>
          </p:nvSpPr>
          <p:spPr>
            <a:xfrm rot="10800000">
              <a:off x="8907165" y="3840424"/>
              <a:ext cx="145603" cy="133350"/>
            </a:xfrm>
            <a:prstGeom prst="triangle">
              <a:avLst/>
            </a:prstGeom>
            <a:solidFill>
              <a:schemeClr val="bg1">
                <a:lumMod val="6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55" name="Isosceles Triangle 154">
              <a:extLst>
                <a:ext uri="{FF2B5EF4-FFF2-40B4-BE49-F238E27FC236}">
                  <a16:creationId xmlns:a16="http://schemas.microsoft.com/office/drawing/2014/main" id="{D26456B7-A148-45AA-B37B-5F30062F7D8C}"/>
                </a:ext>
              </a:extLst>
            </p:cNvPr>
            <p:cNvSpPr/>
            <p:nvPr/>
          </p:nvSpPr>
          <p:spPr>
            <a:xfrm>
              <a:off x="8918785" y="1093621"/>
              <a:ext cx="145603" cy="133350"/>
            </a:xfrm>
            <a:prstGeom prst="triangle">
              <a:avLst/>
            </a:prstGeom>
            <a:solidFill>
              <a:schemeClr val="bg1">
                <a:lumMod val="6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pic>
          <p:nvPicPr>
            <p:cNvPr id="157" name="Picture 156">
              <a:extLst>
                <a:ext uri="{FF2B5EF4-FFF2-40B4-BE49-F238E27FC236}">
                  <a16:creationId xmlns:a16="http://schemas.microsoft.com/office/drawing/2014/main" id="{93325B20-6A19-4DE7-8CD1-87E498D3A3AE}"/>
                </a:ext>
              </a:extLst>
            </p:cNvPr>
            <p:cNvPicPr>
              <a:picLocks noChangeAspect="1"/>
            </p:cNvPicPr>
            <p:nvPr/>
          </p:nvPicPr>
          <p:blipFill>
            <a:blip r:embed="rId2"/>
            <a:stretch>
              <a:fillRect/>
            </a:stretch>
          </p:blipFill>
          <p:spPr>
            <a:xfrm>
              <a:off x="8846285" y="706421"/>
              <a:ext cx="290602" cy="285718"/>
            </a:xfrm>
            <a:prstGeom prst="rect">
              <a:avLst/>
            </a:prstGeom>
          </p:spPr>
        </p:pic>
        <p:pic>
          <p:nvPicPr>
            <p:cNvPr id="158" name="Picture 157">
              <a:extLst>
                <a:ext uri="{FF2B5EF4-FFF2-40B4-BE49-F238E27FC236}">
                  <a16:creationId xmlns:a16="http://schemas.microsoft.com/office/drawing/2014/main" id="{C9628723-25FF-446D-BF37-AC40DA3CC61E}"/>
                </a:ext>
              </a:extLst>
            </p:cNvPr>
            <p:cNvPicPr>
              <a:picLocks noChangeAspect="1"/>
            </p:cNvPicPr>
            <p:nvPr/>
          </p:nvPicPr>
          <p:blipFill>
            <a:blip r:embed="rId3"/>
            <a:stretch>
              <a:fillRect/>
            </a:stretch>
          </p:blipFill>
          <p:spPr>
            <a:xfrm>
              <a:off x="8710934" y="4508325"/>
              <a:ext cx="259348" cy="264945"/>
            </a:xfrm>
            <a:prstGeom prst="rect">
              <a:avLst/>
            </a:prstGeom>
          </p:spPr>
        </p:pic>
      </p:grpSp>
    </p:spTree>
    <p:extLst>
      <p:ext uri="{BB962C8B-B14F-4D97-AF65-F5344CB8AC3E}">
        <p14:creationId xmlns:p14="http://schemas.microsoft.com/office/powerpoint/2010/main" val="1519392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3034BA-C197-76A7-4FAC-329AA2D89F4C}"/>
            </a:ext>
          </a:extLst>
        </p:cNvPr>
        <p:cNvGrpSpPr/>
        <p:nvPr/>
      </p:nvGrpSpPr>
      <p:grpSpPr>
        <a:xfrm>
          <a:off x="0" y="0"/>
          <a:ext cx="0" cy="0"/>
          <a:chOff x="0" y="0"/>
          <a:chExt cx="0" cy="0"/>
        </a:xfrm>
      </p:grpSpPr>
      <p:sp>
        <p:nvSpPr>
          <p:cNvPr id="25" name="Rectangle 24">
            <a:extLst>
              <a:ext uri="{FF2B5EF4-FFF2-40B4-BE49-F238E27FC236}">
                <a16:creationId xmlns:a16="http://schemas.microsoft.com/office/drawing/2014/main" id="{0C7A79D0-0F3B-2764-67B1-92F7C7554927}"/>
              </a:ext>
            </a:extLst>
          </p:cNvPr>
          <p:cNvSpPr/>
          <p:nvPr/>
        </p:nvSpPr>
        <p:spPr>
          <a:xfrm>
            <a:off x="8437318" y="1862983"/>
            <a:ext cx="3568935" cy="445797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76D000A7-86D2-D268-A10E-3B83C31C1761}"/>
              </a:ext>
            </a:extLst>
          </p:cNvPr>
          <p:cNvSpPr/>
          <p:nvPr/>
        </p:nvSpPr>
        <p:spPr>
          <a:xfrm>
            <a:off x="192505" y="1601072"/>
            <a:ext cx="3500251" cy="47198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A0B1DCE7-38DC-2770-2DDD-7321D677EBCA}"/>
              </a:ext>
            </a:extLst>
          </p:cNvPr>
          <p:cNvSpPr txBox="1"/>
          <p:nvPr/>
        </p:nvSpPr>
        <p:spPr>
          <a:xfrm>
            <a:off x="1130399" y="1293295"/>
            <a:ext cx="1603948" cy="307777"/>
          </a:xfrm>
          <a:prstGeom prst="rect">
            <a:avLst/>
          </a:prstGeom>
          <a:noFill/>
        </p:spPr>
        <p:txBody>
          <a:bodyPr wrap="square" rtlCol="0">
            <a:spAutoFit/>
          </a:bodyPr>
          <a:lstStyle/>
          <a:p>
            <a:r>
              <a:rPr lang="en-US" sz="1400" b="1" dirty="0"/>
              <a:t>2023 Races</a:t>
            </a:r>
          </a:p>
        </p:txBody>
      </p:sp>
      <p:sp>
        <p:nvSpPr>
          <p:cNvPr id="12" name="TextBox 11">
            <a:extLst>
              <a:ext uri="{FF2B5EF4-FFF2-40B4-BE49-F238E27FC236}">
                <a16:creationId xmlns:a16="http://schemas.microsoft.com/office/drawing/2014/main" id="{F4C476E7-C926-91AF-E320-FB5C8B3DEFBD}"/>
              </a:ext>
            </a:extLst>
          </p:cNvPr>
          <p:cNvSpPr txBox="1"/>
          <p:nvPr/>
        </p:nvSpPr>
        <p:spPr>
          <a:xfrm>
            <a:off x="596912" y="1655617"/>
            <a:ext cx="1726953" cy="276999"/>
          </a:xfrm>
          <a:prstGeom prst="rect">
            <a:avLst/>
          </a:prstGeom>
          <a:noFill/>
        </p:spPr>
        <p:txBody>
          <a:bodyPr wrap="square" rtlCol="0">
            <a:spAutoFit/>
          </a:bodyPr>
          <a:lstStyle/>
          <a:p>
            <a:r>
              <a:rPr lang="en-US" sz="1200" b="1" dirty="0"/>
              <a:t>Name</a:t>
            </a:r>
          </a:p>
        </p:txBody>
      </p:sp>
      <p:sp>
        <p:nvSpPr>
          <p:cNvPr id="13" name="TextBox 12">
            <a:extLst>
              <a:ext uri="{FF2B5EF4-FFF2-40B4-BE49-F238E27FC236}">
                <a16:creationId xmlns:a16="http://schemas.microsoft.com/office/drawing/2014/main" id="{D6A2BD96-46C1-BDEC-8C4E-D23F00163879}"/>
              </a:ext>
            </a:extLst>
          </p:cNvPr>
          <p:cNvSpPr txBox="1"/>
          <p:nvPr/>
        </p:nvSpPr>
        <p:spPr>
          <a:xfrm>
            <a:off x="159183" y="1644895"/>
            <a:ext cx="438248" cy="276999"/>
          </a:xfrm>
          <a:prstGeom prst="rect">
            <a:avLst/>
          </a:prstGeom>
          <a:noFill/>
        </p:spPr>
        <p:txBody>
          <a:bodyPr wrap="square" rtlCol="0">
            <a:spAutoFit/>
          </a:bodyPr>
          <a:lstStyle/>
          <a:p>
            <a:r>
              <a:rPr lang="en-US" sz="1200" b="1" dirty="0" err="1"/>
              <a:t>Rnd</a:t>
            </a:r>
            <a:endParaRPr lang="en-US" sz="1200" b="1" dirty="0"/>
          </a:p>
        </p:txBody>
      </p:sp>
      <p:sp>
        <p:nvSpPr>
          <p:cNvPr id="15" name="TextBox 14">
            <a:extLst>
              <a:ext uri="{FF2B5EF4-FFF2-40B4-BE49-F238E27FC236}">
                <a16:creationId xmlns:a16="http://schemas.microsoft.com/office/drawing/2014/main" id="{2E298490-FF19-13A9-550A-C2D3317AD6C6}"/>
              </a:ext>
            </a:extLst>
          </p:cNvPr>
          <p:cNvSpPr txBox="1"/>
          <p:nvPr/>
        </p:nvSpPr>
        <p:spPr>
          <a:xfrm>
            <a:off x="570490" y="1914023"/>
            <a:ext cx="1341215" cy="246221"/>
          </a:xfrm>
          <a:prstGeom prst="rect">
            <a:avLst/>
          </a:prstGeom>
          <a:noFill/>
        </p:spPr>
        <p:txBody>
          <a:bodyPr wrap="square" rtlCol="0">
            <a:spAutoFit/>
          </a:bodyPr>
          <a:lstStyle/>
          <a:p>
            <a:r>
              <a:rPr lang="en-US" sz="1000" dirty="0"/>
              <a:t>British Grand Prix</a:t>
            </a:r>
          </a:p>
        </p:txBody>
      </p:sp>
      <p:sp>
        <p:nvSpPr>
          <p:cNvPr id="16" name="TextBox 15">
            <a:extLst>
              <a:ext uri="{FF2B5EF4-FFF2-40B4-BE49-F238E27FC236}">
                <a16:creationId xmlns:a16="http://schemas.microsoft.com/office/drawing/2014/main" id="{32C5C123-FB51-0985-995D-5E2A429BD4F1}"/>
              </a:ext>
            </a:extLst>
          </p:cNvPr>
          <p:cNvSpPr txBox="1"/>
          <p:nvPr/>
        </p:nvSpPr>
        <p:spPr>
          <a:xfrm>
            <a:off x="221567" y="1911638"/>
            <a:ext cx="595892" cy="246221"/>
          </a:xfrm>
          <a:prstGeom prst="rect">
            <a:avLst/>
          </a:prstGeom>
          <a:noFill/>
        </p:spPr>
        <p:txBody>
          <a:bodyPr wrap="square" rtlCol="0">
            <a:spAutoFit/>
          </a:bodyPr>
          <a:lstStyle/>
          <a:p>
            <a:r>
              <a:rPr lang="en-US" sz="1000" dirty="0">
                <a:solidFill>
                  <a:schemeClr val="bg1">
                    <a:lumMod val="50000"/>
                  </a:schemeClr>
                </a:solidFill>
              </a:rPr>
              <a:t>1</a:t>
            </a:r>
          </a:p>
        </p:txBody>
      </p:sp>
      <p:grpSp>
        <p:nvGrpSpPr>
          <p:cNvPr id="19" name="Group 18">
            <a:extLst>
              <a:ext uri="{FF2B5EF4-FFF2-40B4-BE49-F238E27FC236}">
                <a16:creationId xmlns:a16="http://schemas.microsoft.com/office/drawing/2014/main" id="{97EF5401-1B0A-2B79-F242-E408E9090432}"/>
              </a:ext>
            </a:extLst>
          </p:cNvPr>
          <p:cNvGrpSpPr/>
          <p:nvPr/>
        </p:nvGrpSpPr>
        <p:grpSpPr>
          <a:xfrm>
            <a:off x="2330413" y="1962508"/>
            <a:ext cx="516145" cy="191805"/>
            <a:chOff x="-1916246" y="7340127"/>
            <a:chExt cx="652701" cy="256206"/>
          </a:xfrm>
        </p:grpSpPr>
        <p:sp>
          <p:nvSpPr>
            <p:cNvPr id="20" name="Rounded Rectangle 133">
              <a:extLst>
                <a:ext uri="{FF2B5EF4-FFF2-40B4-BE49-F238E27FC236}">
                  <a16:creationId xmlns:a16="http://schemas.microsoft.com/office/drawing/2014/main" id="{884B3725-E60D-24DE-38AF-83747587C344}"/>
                </a:ext>
              </a:extLst>
            </p:cNvPr>
            <p:cNvSpPr/>
            <p:nvPr/>
          </p:nvSpPr>
          <p:spPr>
            <a:xfrm>
              <a:off x="-1916246" y="7340127"/>
              <a:ext cx="652701" cy="256206"/>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21" name="TextBox 20">
              <a:extLst>
                <a:ext uri="{FF2B5EF4-FFF2-40B4-BE49-F238E27FC236}">
                  <a16:creationId xmlns:a16="http://schemas.microsoft.com/office/drawing/2014/main" id="{AD7CB665-25B3-13E5-AD90-B8971482A55F}"/>
                </a:ext>
              </a:extLst>
            </p:cNvPr>
            <p:cNvSpPr txBox="1"/>
            <p:nvPr/>
          </p:nvSpPr>
          <p:spPr>
            <a:xfrm>
              <a:off x="-1905954" y="7358300"/>
              <a:ext cx="622728" cy="215444"/>
            </a:xfrm>
            <a:prstGeom prst="rect">
              <a:avLst/>
            </a:prstGeom>
            <a:noFill/>
          </p:spPr>
          <p:txBody>
            <a:bodyPr wrap="none" rtlCol="0">
              <a:spAutoFit/>
            </a:bodyPr>
            <a:lstStyle/>
            <a:p>
              <a:r>
                <a:rPr lang="en-US" sz="800" b="1" dirty="0"/>
                <a:t>Results</a:t>
              </a:r>
              <a:endParaRPr lang="en-US" sz="1000" b="1" dirty="0"/>
            </a:p>
          </p:txBody>
        </p:sp>
      </p:grpSp>
      <p:sp>
        <p:nvSpPr>
          <p:cNvPr id="29" name="TextBox 28">
            <a:extLst>
              <a:ext uri="{FF2B5EF4-FFF2-40B4-BE49-F238E27FC236}">
                <a16:creationId xmlns:a16="http://schemas.microsoft.com/office/drawing/2014/main" id="{5FBE4087-3D46-34B0-20DE-7AE8B4AE44B2}"/>
              </a:ext>
            </a:extLst>
          </p:cNvPr>
          <p:cNvSpPr txBox="1"/>
          <p:nvPr/>
        </p:nvSpPr>
        <p:spPr>
          <a:xfrm>
            <a:off x="562078" y="2302301"/>
            <a:ext cx="1929501" cy="246221"/>
          </a:xfrm>
          <a:prstGeom prst="rect">
            <a:avLst/>
          </a:prstGeom>
          <a:noFill/>
        </p:spPr>
        <p:txBody>
          <a:bodyPr wrap="square" rtlCol="0">
            <a:spAutoFit/>
          </a:bodyPr>
          <a:lstStyle/>
          <a:p>
            <a:r>
              <a:rPr lang="en-US" sz="1000" dirty="0"/>
              <a:t>Italian Grand Prix</a:t>
            </a:r>
          </a:p>
        </p:txBody>
      </p:sp>
      <p:sp>
        <p:nvSpPr>
          <p:cNvPr id="30" name="TextBox 29">
            <a:extLst>
              <a:ext uri="{FF2B5EF4-FFF2-40B4-BE49-F238E27FC236}">
                <a16:creationId xmlns:a16="http://schemas.microsoft.com/office/drawing/2014/main" id="{9044C7DF-0C4B-2C5D-55E2-87BAC3C77915}"/>
              </a:ext>
            </a:extLst>
          </p:cNvPr>
          <p:cNvSpPr txBox="1"/>
          <p:nvPr/>
        </p:nvSpPr>
        <p:spPr>
          <a:xfrm>
            <a:off x="213155" y="2299916"/>
            <a:ext cx="438248" cy="246221"/>
          </a:xfrm>
          <a:prstGeom prst="rect">
            <a:avLst/>
          </a:prstGeom>
          <a:noFill/>
        </p:spPr>
        <p:txBody>
          <a:bodyPr wrap="square" rtlCol="0">
            <a:spAutoFit/>
          </a:bodyPr>
          <a:lstStyle/>
          <a:p>
            <a:r>
              <a:rPr lang="en-US" sz="1000" dirty="0">
                <a:solidFill>
                  <a:schemeClr val="bg1">
                    <a:lumMod val="50000"/>
                  </a:schemeClr>
                </a:solidFill>
              </a:rPr>
              <a:t>2</a:t>
            </a:r>
          </a:p>
        </p:txBody>
      </p:sp>
      <p:sp>
        <p:nvSpPr>
          <p:cNvPr id="22" name="Rectangle 21">
            <a:extLst>
              <a:ext uri="{FF2B5EF4-FFF2-40B4-BE49-F238E27FC236}">
                <a16:creationId xmlns:a16="http://schemas.microsoft.com/office/drawing/2014/main" id="{40AE878A-0638-462A-830A-B260A4C65B87}"/>
              </a:ext>
            </a:extLst>
          </p:cNvPr>
          <p:cNvSpPr/>
          <p:nvPr/>
        </p:nvSpPr>
        <p:spPr>
          <a:xfrm>
            <a:off x="4353421" y="1867484"/>
            <a:ext cx="3969061" cy="445797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16655D02-8798-437E-DFB4-1B8BCEEEA23B}"/>
              </a:ext>
            </a:extLst>
          </p:cNvPr>
          <p:cNvSpPr txBox="1"/>
          <p:nvPr/>
        </p:nvSpPr>
        <p:spPr>
          <a:xfrm>
            <a:off x="9888426" y="1825059"/>
            <a:ext cx="1603948" cy="307777"/>
          </a:xfrm>
          <a:prstGeom prst="rect">
            <a:avLst/>
          </a:prstGeom>
          <a:noFill/>
        </p:spPr>
        <p:txBody>
          <a:bodyPr wrap="square" rtlCol="0">
            <a:spAutoFit/>
          </a:bodyPr>
          <a:lstStyle/>
          <a:p>
            <a:r>
              <a:rPr lang="en-US" sz="1400" b="1" dirty="0"/>
              <a:t>Results</a:t>
            </a:r>
          </a:p>
        </p:txBody>
      </p:sp>
      <p:sp>
        <p:nvSpPr>
          <p:cNvPr id="24" name="TextBox 23">
            <a:extLst>
              <a:ext uri="{FF2B5EF4-FFF2-40B4-BE49-F238E27FC236}">
                <a16:creationId xmlns:a16="http://schemas.microsoft.com/office/drawing/2014/main" id="{02FBE946-7A05-1E04-1A4A-A199E23D76A0}"/>
              </a:ext>
            </a:extLst>
          </p:cNvPr>
          <p:cNvSpPr txBox="1"/>
          <p:nvPr/>
        </p:nvSpPr>
        <p:spPr>
          <a:xfrm>
            <a:off x="5291360" y="1876868"/>
            <a:ext cx="1603948" cy="307777"/>
          </a:xfrm>
          <a:prstGeom prst="rect">
            <a:avLst/>
          </a:prstGeom>
          <a:noFill/>
        </p:spPr>
        <p:txBody>
          <a:bodyPr wrap="square" rtlCol="0">
            <a:spAutoFit/>
          </a:bodyPr>
          <a:lstStyle/>
          <a:p>
            <a:r>
              <a:rPr lang="en-US" sz="1400" b="1" dirty="0"/>
              <a:t>Qualifying</a:t>
            </a:r>
          </a:p>
        </p:txBody>
      </p:sp>
      <p:sp>
        <p:nvSpPr>
          <p:cNvPr id="26" name="TextBox 25">
            <a:extLst>
              <a:ext uri="{FF2B5EF4-FFF2-40B4-BE49-F238E27FC236}">
                <a16:creationId xmlns:a16="http://schemas.microsoft.com/office/drawing/2014/main" id="{0C1E4E28-495B-9099-C1DF-063F278BFA9F}"/>
              </a:ext>
            </a:extLst>
          </p:cNvPr>
          <p:cNvSpPr txBox="1"/>
          <p:nvPr/>
        </p:nvSpPr>
        <p:spPr>
          <a:xfrm>
            <a:off x="4734587" y="2401265"/>
            <a:ext cx="1281431" cy="246221"/>
          </a:xfrm>
          <a:prstGeom prst="rect">
            <a:avLst/>
          </a:prstGeom>
          <a:noFill/>
        </p:spPr>
        <p:txBody>
          <a:bodyPr wrap="square" rtlCol="0">
            <a:spAutoFit/>
          </a:bodyPr>
          <a:lstStyle/>
          <a:p>
            <a:r>
              <a:rPr lang="en-US" sz="1000" u="sng" dirty="0"/>
              <a:t>Max Verstappen</a:t>
            </a:r>
          </a:p>
        </p:txBody>
      </p:sp>
      <p:sp>
        <p:nvSpPr>
          <p:cNvPr id="27" name="TextBox 26">
            <a:extLst>
              <a:ext uri="{FF2B5EF4-FFF2-40B4-BE49-F238E27FC236}">
                <a16:creationId xmlns:a16="http://schemas.microsoft.com/office/drawing/2014/main" id="{4F7188A7-77D8-68C2-033D-F8C23A6260EB}"/>
              </a:ext>
            </a:extLst>
          </p:cNvPr>
          <p:cNvSpPr txBox="1"/>
          <p:nvPr/>
        </p:nvSpPr>
        <p:spPr>
          <a:xfrm>
            <a:off x="4457452" y="2403625"/>
            <a:ext cx="298960" cy="246221"/>
          </a:xfrm>
          <a:prstGeom prst="rect">
            <a:avLst/>
          </a:prstGeom>
          <a:noFill/>
        </p:spPr>
        <p:txBody>
          <a:bodyPr wrap="square" rtlCol="0">
            <a:spAutoFit/>
          </a:bodyPr>
          <a:lstStyle/>
          <a:p>
            <a:r>
              <a:rPr lang="en-US" sz="1000" dirty="0">
                <a:solidFill>
                  <a:schemeClr val="bg1">
                    <a:lumMod val="50000"/>
                  </a:schemeClr>
                </a:solidFill>
              </a:rPr>
              <a:t>1</a:t>
            </a:r>
          </a:p>
        </p:txBody>
      </p:sp>
      <p:sp>
        <p:nvSpPr>
          <p:cNvPr id="28" name="TextBox 27">
            <a:extLst>
              <a:ext uri="{FF2B5EF4-FFF2-40B4-BE49-F238E27FC236}">
                <a16:creationId xmlns:a16="http://schemas.microsoft.com/office/drawing/2014/main" id="{E177E718-2E47-FA48-AA9E-E32D8619CE08}"/>
              </a:ext>
            </a:extLst>
          </p:cNvPr>
          <p:cNvSpPr txBox="1"/>
          <p:nvPr/>
        </p:nvSpPr>
        <p:spPr>
          <a:xfrm>
            <a:off x="6637192" y="2455374"/>
            <a:ext cx="683465" cy="246221"/>
          </a:xfrm>
          <a:prstGeom prst="rect">
            <a:avLst/>
          </a:prstGeom>
          <a:noFill/>
        </p:spPr>
        <p:txBody>
          <a:bodyPr wrap="square" rtlCol="0">
            <a:spAutoFit/>
          </a:bodyPr>
          <a:lstStyle/>
          <a:p>
            <a:r>
              <a:rPr lang="en-US" sz="1000" dirty="0">
                <a:solidFill>
                  <a:schemeClr val="bg1">
                    <a:lumMod val="50000"/>
                  </a:schemeClr>
                </a:solidFill>
              </a:rPr>
              <a:t>1:27:23</a:t>
            </a:r>
          </a:p>
        </p:txBody>
      </p:sp>
      <p:sp>
        <p:nvSpPr>
          <p:cNvPr id="36" name="TextBox 35">
            <a:extLst>
              <a:ext uri="{FF2B5EF4-FFF2-40B4-BE49-F238E27FC236}">
                <a16:creationId xmlns:a16="http://schemas.microsoft.com/office/drawing/2014/main" id="{D79E3C7A-CA90-E236-48DB-554E91B88126}"/>
              </a:ext>
            </a:extLst>
          </p:cNvPr>
          <p:cNvSpPr txBox="1"/>
          <p:nvPr/>
        </p:nvSpPr>
        <p:spPr>
          <a:xfrm>
            <a:off x="4392874" y="2181298"/>
            <a:ext cx="460748" cy="276999"/>
          </a:xfrm>
          <a:prstGeom prst="rect">
            <a:avLst/>
          </a:prstGeom>
          <a:noFill/>
        </p:spPr>
        <p:txBody>
          <a:bodyPr wrap="square" rtlCol="0">
            <a:spAutoFit/>
          </a:bodyPr>
          <a:lstStyle/>
          <a:p>
            <a:r>
              <a:rPr lang="en-US" sz="1200" b="1" dirty="0"/>
              <a:t>Pos</a:t>
            </a:r>
          </a:p>
        </p:txBody>
      </p:sp>
      <p:sp>
        <p:nvSpPr>
          <p:cNvPr id="37" name="TextBox 36">
            <a:extLst>
              <a:ext uri="{FF2B5EF4-FFF2-40B4-BE49-F238E27FC236}">
                <a16:creationId xmlns:a16="http://schemas.microsoft.com/office/drawing/2014/main" id="{D92D30BE-2843-6B20-5FC2-BDC0DAB50174}"/>
              </a:ext>
            </a:extLst>
          </p:cNvPr>
          <p:cNvSpPr txBox="1"/>
          <p:nvPr/>
        </p:nvSpPr>
        <p:spPr>
          <a:xfrm>
            <a:off x="6714534" y="2171738"/>
            <a:ext cx="460748" cy="276999"/>
          </a:xfrm>
          <a:prstGeom prst="rect">
            <a:avLst/>
          </a:prstGeom>
          <a:noFill/>
        </p:spPr>
        <p:txBody>
          <a:bodyPr wrap="square" rtlCol="0">
            <a:spAutoFit/>
          </a:bodyPr>
          <a:lstStyle/>
          <a:p>
            <a:r>
              <a:rPr lang="en-US" sz="1200" b="1" dirty="0"/>
              <a:t>Q1</a:t>
            </a:r>
          </a:p>
        </p:txBody>
      </p:sp>
      <p:sp>
        <p:nvSpPr>
          <p:cNvPr id="38" name="TextBox 37">
            <a:extLst>
              <a:ext uri="{FF2B5EF4-FFF2-40B4-BE49-F238E27FC236}">
                <a16:creationId xmlns:a16="http://schemas.microsoft.com/office/drawing/2014/main" id="{3B1B78D2-1212-2752-E17F-A02CC884CFCE}"/>
              </a:ext>
            </a:extLst>
          </p:cNvPr>
          <p:cNvSpPr txBox="1"/>
          <p:nvPr/>
        </p:nvSpPr>
        <p:spPr>
          <a:xfrm>
            <a:off x="7222313" y="2181297"/>
            <a:ext cx="460748" cy="276999"/>
          </a:xfrm>
          <a:prstGeom prst="rect">
            <a:avLst/>
          </a:prstGeom>
          <a:noFill/>
        </p:spPr>
        <p:txBody>
          <a:bodyPr wrap="square" rtlCol="0">
            <a:spAutoFit/>
          </a:bodyPr>
          <a:lstStyle/>
          <a:p>
            <a:r>
              <a:rPr lang="en-US" sz="1200" b="1" dirty="0"/>
              <a:t>Q2</a:t>
            </a:r>
          </a:p>
        </p:txBody>
      </p:sp>
      <p:sp>
        <p:nvSpPr>
          <p:cNvPr id="39" name="TextBox 38">
            <a:extLst>
              <a:ext uri="{FF2B5EF4-FFF2-40B4-BE49-F238E27FC236}">
                <a16:creationId xmlns:a16="http://schemas.microsoft.com/office/drawing/2014/main" id="{FCD52F2A-674C-DFDB-1E4E-54ED3FA95054}"/>
              </a:ext>
            </a:extLst>
          </p:cNvPr>
          <p:cNvSpPr txBox="1"/>
          <p:nvPr/>
        </p:nvSpPr>
        <p:spPr>
          <a:xfrm>
            <a:off x="7729490" y="2178375"/>
            <a:ext cx="460748" cy="276999"/>
          </a:xfrm>
          <a:prstGeom prst="rect">
            <a:avLst/>
          </a:prstGeom>
          <a:noFill/>
        </p:spPr>
        <p:txBody>
          <a:bodyPr wrap="square" rtlCol="0">
            <a:spAutoFit/>
          </a:bodyPr>
          <a:lstStyle/>
          <a:p>
            <a:r>
              <a:rPr lang="en-US" sz="1200" b="1" dirty="0"/>
              <a:t>Q3</a:t>
            </a:r>
          </a:p>
        </p:txBody>
      </p:sp>
      <p:sp>
        <p:nvSpPr>
          <p:cNvPr id="40" name="TextBox 39">
            <a:extLst>
              <a:ext uri="{FF2B5EF4-FFF2-40B4-BE49-F238E27FC236}">
                <a16:creationId xmlns:a16="http://schemas.microsoft.com/office/drawing/2014/main" id="{927D7E47-ACB8-D685-4C5B-0D3C5A96A417}"/>
              </a:ext>
            </a:extLst>
          </p:cNvPr>
          <p:cNvSpPr txBox="1"/>
          <p:nvPr/>
        </p:nvSpPr>
        <p:spPr>
          <a:xfrm>
            <a:off x="8948749" y="3400248"/>
            <a:ext cx="1281431" cy="246221"/>
          </a:xfrm>
          <a:prstGeom prst="rect">
            <a:avLst/>
          </a:prstGeom>
          <a:noFill/>
        </p:spPr>
        <p:txBody>
          <a:bodyPr wrap="square" rtlCol="0">
            <a:spAutoFit/>
          </a:bodyPr>
          <a:lstStyle/>
          <a:p>
            <a:r>
              <a:rPr lang="en-US" sz="1000" u="sng" dirty="0"/>
              <a:t>Max Verstappen</a:t>
            </a:r>
          </a:p>
        </p:txBody>
      </p:sp>
      <p:sp>
        <p:nvSpPr>
          <p:cNvPr id="41" name="TextBox 40">
            <a:extLst>
              <a:ext uri="{FF2B5EF4-FFF2-40B4-BE49-F238E27FC236}">
                <a16:creationId xmlns:a16="http://schemas.microsoft.com/office/drawing/2014/main" id="{AFED2486-FC4A-F1C2-158D-A8702E9DDCEE}"/>
              </a:ext>
            </a:extLst>
          </p:cNvPr>
          <p:cNvSpPr txBox="1"/>
          <p:nvPr/>
        </p:nvSpPr>
        <p:spPr>
          <a:xfrm>
            <a:off x="8552579" y="3367881"/>
            <a:ext cx="298960" cy="246221"/>
          </a:xfrm>
          <a:prstGeom prst="rect">
            <a:avLst/>
          </a:prstGeom>
          <a:noFill/>
        </p:spPr>
        <p:txBody>
          <a:bodyPr wrap="square" rtlCol="0">
            <a:spAutoFit/>
          </a:bodyPr>
          <a:lstStyle/>
          <a:p>
            <a:r>
              <a:rPr lang="en-US" sz="1000" dirty="0">
                <a:solidFill>
                  <a:schemeClr val="bg1">
                    <a:lumMod val="50000"/>
                  </a:schemeClr>
                </a:solidFill>
              </a:rPr>
              <a:t>1</a:t>
            </a:r>
          </a:p>
        </p:txBody>
      </p:sp>
      <p:sp>
        <p:nvSpPr>
          <p:cNvPr id="42" name="TextBox 41">
            <a:extLst>
              <a:ext uri="{FF2B5EF4-FFF2-40B4-BE49-F238E27FC236}">
                <a16:creationId xmlns:a16="http://schemas.microsoft.com/office/drawing/2014/main" id="{46A8989F-B1CC-6D7F-9249-D80F5CA2FB9D}"/>
              </a:ext>
            </a:extLst>
          </p:cNvPr>
          <p:cNvSpPr txBox="1"/>
          <p:nvPr/>
        </p:nvSpPr>
        <p:spPr>
          <a:xfrm>
            <a:off x="8488001" y="3145554"/>
            <a:ext cx="460748" cy="276999"/>
          </a:xfrm>
          <a:prstGeom prst="rect">
            <a:avLst/>
          </a:prstGeom>
          <a:noFill/>
        </p:spPr>
        <p:txBody>
          <a:bodyPr wrap="square" rtlCol="0">
            <a:spAutoFit/>
          </a:bodyPr>
          <a:lstStyle/>
          <a:p>
            <a:r>
              <a:rPr lang="en-US" sz="1200" b="1" dirty="0"/>
              <a:t>Pos</a:t>
            </a:r>
          </a:p>
        </p:txBody>
      </p:sp>
      <p:sp>
        <p:nvSpPr>
          <p:cNvPr id="43" name="TextBox 42">
            <a:extLst>
              <a:ext uri="{FF2B5EF4-FFF2-40B4-BE49-F238E27FC236}">
                <a16:creationId xmlns:a16="http://schemas.microsoft.com/office/drawing/2014/main" id="{C0988401-5EE4-D580-6376-B5A1F680BD0B}"/>
              </a:ext>
            </a:extLst>
          </p:cNvPr>
          <p:cNvSpPr txBox="1"/>
          <p:nvPr/>
        </p:nvSpPr>
        <p:spPr>
          <a:xfrm>
            <a:off x="11545505" y="3163941"/>
            <a:ext cx="460748" cy="276999"/>
          </a:xfrm>
          <a:prstGeom prst="rect">
            <a:avLst/>
          </a:prstGeom>
          <a:noFill/>
        </p:spPr>
        <p:txBody>
          <a:bodyPr wrap="square" rtlCol="0">
            <a:spAutoFit/>
          </a:bodyPr>
          <a:lstStyle/>
          <a:p>
            <a:r>
              <a:rPr lang="en-US" sz="1200" b="1" dirty="0"/>
              <a:t>Pts</a:t>
            </a:r>
          </a:p>
        </p:txBody>
      </p:sp>
      <p:sp>
        <p:nvSpPr>
          <p:cNvPr id="44" name="TextBox 43">
            <a:extLst>
              <a:ext uri="{FF2B5EF4-FFF2-40B4-BE49-F238E27FC236}">
                <a16:creationId xmlns:a16="http://schemas.microsoft.com/office/drawing/2014/main" id="{4E8F5778-1988-8CD6-A2B4-F625145986C0}"/>
              </a:ext>
            </a:extLst>
          </p:cNvPr>
          <p:cNvSpPr txBox="1"/>
          <p:nvPr/>
        </p:nvSpPr>
        <p:spPr>
          <a:xfrm>
            <a:off x="11087877" y="3163454"/>
            <a:ext cx="582735" cy="276999"/>
          </a:xfrm>
          <a:prstGeom prst="rect">
            <a:avLst/>
          </a:prstGeom>
          <a:noFill/>
        </p:spPr>
        <p:txBody>
          <a:bodyPr wrap="square" rtlCol="0">
            <a:spAutoFit/>
          </a:bodyPr>
          <a:lstStyle/>
          <a:p>
            <a:r>
              <a:rPr lang="en-US" sz="1200" b="1" dirty="0"/>
              <a:t>Laps</a:t>
            </a:r>
          </a:p>
        </p:txBody>
      </p:sp>
      <p:sp>
        <p:nvSpPr>
          <p:cNvPr id="49" name="TextBox 48">
            <a:extLst>
              <a:ext uri="{FF2B5EF4-FFF2-40B4-BE49-F238E27FC236}">
                <a16:creationId xmlns:a16="http://schemas.microsoft.com/office/drawing/2014/main" id="{F8AD4900-8E74-FC2F-052E-513816D390C0}"/>
              </a:ext>
            </a:extLst>
          </p:cNvPr>
          <p:cNvSpPr txBox="1"/>
          <p:nvPr/>
        </p:nvSpPr>
        <p:spPr>
          <a:xfrm>
            <a:off x="7168421" y="2455374"/>
            <a:ext cx="683465" cy="246221"/>
          </a:xfrm>
          <a:prstGeom prst="rect">
            <a:avLst/>
          </a:prstGeom>
          <a:noFill/>
        </p:spPr>
        <p:txBody>
          <a:bodyPr wrap="square" rtlCol="0">
            <a:spAutoFit/>
          </a:bodyPr>
          <a:lstStyle/>
          <a:p>
            <a:r>
              <a:rPr lang="en-US" sz="1000" dirty="0">
                <a:solidFill>
                  <a:schemeClr val="bg1">
                    <a:lumMod val="50000"/>
                  </a:schemeClr>
                </a:solidFill>
              </a:rPr>
              <a:t>1:23:23</a:t>
            </a:r>
          </a:p>
        </p:txBody>
      </p:sp>
      <p:sp>
        <p:nvSpPr>
          <p:cNvPr id="50" name="TextBox 49">
            <a:extLst>
              <a:ext uri="{FF2B5EF4-FFF2-40B4-BE49-F238E27FC236}">
                <a16:creationId xmlns:a16="http://schemas.microsoft.com/office/drawing/2014/main" id="{1B58E785-EF73-175E-130C-5887C25652C1}"/>
              </a:ext>
            </a:extLst>
          </p:cNvPr>
          <p:cNvSpPr txBox="1"/>
          <p:nvPr/>
        </p:nvSpPr>
        <p:spPr>
          <a:xfrm>
            <a:off x="7665328" y="2444679"/>
            <a:ext cx="683465" cy="246221"/>
          </a:xfrm>
          <a:prstGeom prst="rect">
            <a:avLst/>
          </a:prstGeom>
          <a:noFill/>
        </p:spPr>
        <p:txBody>
          <a:bodyPr wrap="square" rtlCol="0">
            <a:spAutoFit/>
          </a:bodyPr>
          <a:lstStyle/>
          <a:p>
            <a:r>
              <a:rPr lang="en-US" sz="1000" dirty="0">
                <a:solidFill>
                  <a:schemeClr val="bg1">
                    <a:lumMod val="50000"/>
                  </a:schemeClr>
                </a:solidFill>
              </a:rPr>
              <a:t>1:23:13</a:t>
            </a:r>
          </a:p>
        </p:txBody>
      </p:sp>
      <p:sp>
        <p:nvSpPr>
          <p:cNvPr id="51" name="TextBox 50">
            <a:extLst>
              <a:ext uri="{FF2B5EF4-FFF2-40B4-BE49-F238E27FC236}">
                <a16:creationId xmlns:a16="http://schemas.microsoft.com/office/drawing/2014/main" id="{9BA9428F-452A-DC28-00AE-1A7926C2F40C}"/>
              </a:ext>
            </a:extLst>
          </p:cNvPr>
          <p:cNvSpPr txBox="1"/>
          <p:nvPr/>
        </p:nvSpPr>
        <p:spPr>
          <a:xfrm>
            <a:off x="5898249" y="2403625"/>
            <a:ext cx="680970" cy="246221"/>
          </a:xfrm>
          <a:prstGeom prst="rect">
            <a:avLst/>
          </a:prstGeom>
          <a:noFill/>
        </p:spPr>
        <p:txBody>
          <a:bodyPr wrap="square" rtlCol="0">
            <a:spAutoFit/>
          </a:bodyPr>
          <a:lstStyle/>
          <a:p>
            <a:r>
              <a:rPr lang="en-US" sz="1000" u="sng" dirty="0"/>
              <a:t>Red Bull</a:t>
            </a:r>
          </a:p>
        </p:txBody>
      </p:sp>
      <p:sp>
        <p:nvSpPr>
          <p:cNvPr id="52" name="TextBox 51">
            <a:extLst>
              <a:ext uri="{FF2B5EF4-FFF2-40B4-BE49-F238E27FC236}">
                <a16:creationId xmlns:a16="http://schemas.microsoft.com/office/drawing/2014/main" id="{F070AC09-4948-4877-2969-52FDED2A6592}"/>
              </a:ext>
            </a:extLst>
          </p:cNvPr>
          <p:cNvSpPr txBox="1"/>
          <p:nvPr/>
        </p:nvSpPr>
        <p:spPr>
          <a:xfrm>
            <a:off x="10123684" y="3376286"/>
            <a:ext cx="680970" cy="246221"/>
          </a:xfrm>
          <a:prstGeom prst="rect">
            <a:avLst/>
          </a:prstGeom>
          <a:noFill/>
        </p:spPr>
        <p:txBody>
          <a:bodyPr wrap="square" rtlCol="0">
            <a:spAutoFit/>
          </a:bodyPr>
          <a:lstStyle/>
          <a:p>
            <a:r>
              <a:rPr lang="en-US" sz="1000" u="sng" dirty="0"/>
              <a:t>Red Bull</a:t>
            </a:r>
          </a:p>
        </p:txBody>
      </p:sp>
      <p:sp>
        <p:nvSpPr>
          <p:cNvPr id="54" name="TextBox 53">
            <a:extLst>
              <a:ext uri="{FF2B5EF4-FFF2-40B4-BE49-F238E27FC236}">
                <a16:creationId xmlns:a16="http://schemas.microsoft.com/office/drawing/2014/main" id="{FC767FC4-1666-7FC4-0CD8-3E79B13EF0D7}"/>
              </a:ext>
            </a:extLst>
          </p:cNvPr>
          <p:cNvSpPr txBox="1"/>
          <p:nvPr/>
        </p:nvSpPr>
        <p:spPr>
          <a:xfrm>
            <a:off x="11096870" y="3376285"/>
            <a:ext cx="369517" cy="246221"/>
          </a:xfrm>
          <a:prstGeom prst="rect">
            <a:avLst/>
          </a:prstGeom>
          <a:noFill/>
        </p:spPr>
        <p:txBody>
          <a:bodyPr wrap="square" rtlCol="0">
            <a:spAutoFit/>
          </a:bodyPr>
          <a:lstStyle/>
          <a:p>
            <a:r>
              <a:rPr lang="en-US" sz="1000" dirty="0">
                <a:solidFill>
                  <a:schemeClr val="bg1">
                    <a:lumMod val="50000"/>
                  </a:schemeClr>
                </a:solidFill>
              </a:rPr>
              <a:t>46</a:t>
            </a:r>
          </a:p>
        </p:txBody>
      </p:sp>
      <p:sp>
        <p:nvSpPr>
          <p:cNvPr id="55" name="TextBox 54">
            <a:extLst>
              <a:ext uri="{FF2B5EF4-FFF2-40B4-BE49-F238E27FC236}">
                <a16:creationId xmlns:a16="http://schemas.microsoft.com/office/drawing/2014/main" id="{A760A035-1DD9-20BC-D0FD-4CCF9D9CD1C0}"/>
              </a:ext>
            </a:extLst>
          </p:cNvPr>
          <p:cNvSpPr txBox="1"/>
          <p:nvPr/>
        </p:nvSpPr>
        <p:spPr>
          <a:xfrm>
            <a:off x="11591120" y="3376285"/>
            <a:ext cx="369517" cy="246221"/>
          </a:xfrm>
          <a:prstGeom prst="rect">
            <a:avLst/>
          </a:prstGeom>
          <a:noFill/>
        </p:spPr>
        <p:txBody>
          <a:bodyPr wrap="square" rtlCol="0">
            <a:spAutoFit/>
          </a:bodyPr>
          <a:lstStyle/>
          <a:p>
            <a:r>
              <a:rPr lang="en-US" sz="1000" dirty="0">
                <a:solidFill>
                  <a:schemeClr val="bg1">
                    <a:lumMod val="50000"/>
                  </a:schemeClr>
                </a:solidFill>
              </a:rPr>
              <a:t>25</a:t>
            </a:r>
          </a:p>
        </p:txBody>
      </p:sp>
      <p:sp>
        <p:nvSpPr>
          <p:cNvPr id="56" name="TextBox 55">
            <a:extLst>
              <a:ext uri="{FF2B5EF4-FFF2-40B4-BE49-F238E27FC236}">
                <a16:creationId xmlns:a16="http://schemas.microsoft.com/office/drawing/2014/main" id="{1B71C9E0-1B7C-54FC-D71E-284C79205E6A}"/>
              </a:ext>
            </a:extLst>
          </p:cNvPr>
          <p:cNvSpPr txBox="1"/>
          <p:nvPr/>
        </p:nvSpPr>
        <p:spPr>
          <a:xfrm>
            <a:off x="8977073" y="3684804"/>
            <a:ext cx="1281431" cy="246221"/>
          </a:xfrm>
          <a:prstGeom prst="rect">
            <a:avLst/>
          </a:prstGeom>
          <a:noFill/>
        </p:spPr>
        <p:txBody>
          <a:bodyPr wrap="square" rtlCol="0">
            <a:spAutoFit/>
          </a:bodyPr>
          <a:lstStyle/>
          <a:p>
            <a:r>
              <a:rPr lang="en-US" sz="1000" u="sng" dirty="0"/>
              <a:t>Charles Leclerc</a:t>
            </a:r>
          </a:p>
        </p:txBody>
      </p:sp>
      <p:sp>
        <p:nvSpPr>
          <p:cNvPr id="58" name="TextBox 57">
            <a:extLst>
              <a:ext uri="{FF2B5EF4-FFF2-40B4-BE49-F238E27FC236}">
                <a16:creationId xmlns:a16="http://schemas.microsoft.com/office/drawing/2014/main" id="{902C6EC7-D192-2ACB-2C0A-B7197CAB6898}"/>
              </a:ext>
            </a:extLst>
          </p:cNvPr>
          <p:cNvSpPr txBox="1"/>
          <p:nvPr/>
        </p:nvSpPr>
        <p:spPr>
          <a:xfrm>
            <a:off x="10152008" y="3660842"/>
            <a:ext cx="680970" cy="246221"/>
          </a:xfrm>
          <a:prstGeom prst="rect">
            <a:avLst/>
          </a:prstGeom>
          <a:noFill/>
        </p:spPr>
        <p:txBody>
          <a:bodyPr wrap="square" rtlCol="0">
            <a:spAutoFit/>
          </a:bodyPr>
          <a:lstStyle/>
          <a:p>
            <a:r>
              <a:rPr lang="en-US" sz="1000" u="sng" dirty="0"/>
              <a:t>Ferrari</a:t>
            </a:r>
          </a:p>
        </p:txBody>
      </p:sp>
      <p:sp>
        <p:nvSpPr>
          <p:cNvPr id="59" name="TextBox 58">
            <a:extLst>
              <a:ext uri="{FF2B5EF4-FFF2-40B4-BE49-F238E27FC236}">
                <a16:creationId xmlns:a16="http://schemas.microsoft.com/office/drawing/2014/main" id="{6037F776-7507-1798-5CE4-5B7DB00D616A}"/>
              </a:ext>
            </a:extLst>
          </p:cNvPr>
          <p:cNvSpPr txBox="1"/>
          <p:nvPr/>
        </p:nvSpPr>
        <p:spPr>
          <a:xfrm>
            <a:off x="11125194" y="3660841"/>
            <a:ext cx="369517" cy="246221"/>
          </a:xfrm>
          <a:prstGeom prst="rect">
            <a:avLst/>
          </a:prstGeom>
          <a:noFill/>
        </p:spPr>
        <p:txBody>
          <a:bodyPr wrap="square" rtlCol="0">
            <a:spAutoFit/>
          </a:bodyPr>
          <a:lstStyle/>
          <a:p>
            <a:r>
              <a:rPr lang="en-US" sz="1000" dirty="0">
                <a:solidFill>
                  <a:schemeClr val="bg1">
                    <a:lumMod val="50000"/>
                  </a:schemeClr>
                </a:solidFill>
              </a:rPr>
              <a:t>46</a:t>
            </a:r>
          </a:p>
        </p:txBody>
      </p:sp>
      <p:sp>
        <p:nvSpPr>
          <p:cNvPr id="60" name="TextBox 59">
            <a:extLst>
              <a:ext uri="{FF2B5EF4-FFF2-40B4-BE49-F238E27FC236}">
                <a16:creationId xmlns:a16="http://schemas.microsoft.com/office/drawing/2014/main" id="{F8AB0925-71DA-051D-E11C-AD5BF6757828}"/>
              </a:ext>
            </a:extLst>
          </p:cNvPr>
          <p:cNvSpPr txBox="1"/>
          <p:nvPr/>
        </p:nvSpPr>
        <p:spPr>
          <a:xfrm>
            <a:off x="11619444" y="3660841"/>
            <a:ext cx="369517" cy="246221"/>
          </a:xfrm>
          <a:prstGeom prst="rect">
            <a:avLst/>
          </a:prstGeom>
          <a:noFill/>
        </p:spPr>
        <p:txBody>
          <a:bodyPr wrap="square" rtlCol="0">
            <a:spAutoFit/>
          </a:bodyPr>
          <a:lstStyle/>
          <a:p>
            <a:r>
              <a:rPr lang="en-US" sz="1000" dirty="0">
                <a:solidFill>
                  <a:schemeClr val="bg1">
                    <a:lumMod val="50000"/>
                  </a:schemeClr>
                </a:solidFill>
              </a:rPr>
              <a:t>18</a:t>
            </a:r>
          </a:p>
        </p:txBody>
      </p:sp>
      <p:sp>
        <p:nvSpPr>
          <p:cNvPr id="61" name="TextBox 60">
            <a:extLst>
              <a:ext uri="{FF2B5EF4-FFF2-40B4-BE49-F238E27FC236}">
                <a16:creationId xmlns:a16="http://schemas.microsoft.com/office/drawing/2014/main" id="{59F9E404-A754-DF26-38FA-CDB03965BB72}"/>
              </a:ext>
            </a:extLst>
          </p:cNvPr>
          <p:cNvSpPr txBox="1"/>
          <p:nvPr/>
        </p:nvSpPr>
        <p:spPr>
          <a:xfrm>
            <a:off x="4623248" y="741357"/>
            <a:ext cx="2409941" cy="307777"/>
          </a:xfrm>
          <a:prstGeom prst="rect">
            <a:avLst/>
          </a:prstGeom>
          <a:noFill/>
        </p:spPr>
        <p:txBody>
          <a:bodyPr wrap="square" rtlCol="0">
            <a:spAutoFit/>
          </a:bodyPr>
          <a:lstStyle/>
          <a:p>
            <a:r>
              <a:rPr lang="en-US" sz="1400" b="1" dirty="0"/>
              <a:t>F1 Dashboard Project</a:t>
            </a:r>
          </a:p>
        </p:txBody>
      </p:sp>
      <p:sp>
        <p:nvSpPr>
          <p:cNvPr id="62" name="Rectangle 61">
            <a:extLst>
              <a:ext uri="{FF2B5EF4-FFF2-40B4-BE49-F238E27FC236}">
                <a16:creationId xmlns:a16="http://schemas.microsoft.com/office/drawing/2014/main" id="{41EB2036-ABAA-D47A-3E3A-FB2EDDC7C648}"/>
              </a:ext>
            </a:extLst>
          </p:cNvPr>
          <p:cNvSpPr/>
          <p:nvPr/>
        </p:nvSpPr>
        <p:spPr>
          <a:xfrm>
            <a:off x="4258405" y="1241880"/>
            <a:ext cx="7851326" cy="515762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3" name="Rectangle 62">
            <a:extLst>
              <a:ext uri="{FF2B5EF4-FFF2-40B4-BE49-F238E27FC236}">
                <a16:creationId xmlns:a16="http://schemas.microsoft.com/office/drawing/2014/main" id="{99B40FE4-7E40-337C-D388-EE4A9B349381}"/>
              </a:ext>
            </a:extLst>
          </p:cNvPr>
          <p:cNvSpPr/>
          <p:nvPr/>
        </p:nvSpPr>
        <p:spPr>
          <a:xfrm>
            <a:off x="76937" y="1241880"/>
            <a:ext cx="3710872" cy="515762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4" name="TextBox 63">
            <a:extLst>
              <a:ext uri="{FF2B5EF4-FFF2-40B4-BE49-F238E27FC236}">
                <a16:creationId xmlns:a16="http://schemas.microsoft.com/office/drawing/2014/main" id="{CA855237-0236-5BFC-ED07-B5FB27B77DDC}"/>
              </a:ext>
            </a:extLst>
          </p:cNvPr>
          <p:cNvSpPr txBox="1"/>
          <p:nvPr/>
        </p:nvSpPr>
        <p:spPr>
          <a:xfrm>
            <a:off x="4299449" y="1615700"/>
            <a:ext cx="3825462" cy="276999"/>
          </a:xfrm>
          <a:prstGeom prst="rect">
            <a:avLst/>
          </a:prstGeom>
          <a:noFill/>
        </p:spPr>
        <p:txBody>
          <a:bodyPr wrap="square" rtlCol="0">
            <a:spAutoFit/>
          </a:bodyPr>
          <a:lstStyle/>
          <a:p>
            <a:r>
              <a:rPr lang="en-US" sz="1200" b="1" dirty="0"/>
              <a:t>Race Name, Round #, year, </a:t>
            </a:r>
            <a:r>
              <a:rPr lang="en-US" sz="1200" b="1" u="sng" dirty="0"/>
              <a:t>Circuit Name</a:t>
            </a:r>
            <a:r>
              <a:rPr lang="en-US" sz="1200" b="1" dirty="0"/>
              <a:t>, Date, URL</a:t>
            </a:r>
          </a:p>
        </p:txBody>
      </p:sp>
      <p:sp>
        <p:nvSpPr>
          <p:cNvPr id="66" name="Rectangle 65">
            <a:extLst>
              <a:ext uri="{FF2B5EF4-FFF2-40B4-BE49-F238E27FC236}">
                <a16:creationId xmlns:a16="http://schemas.microsoft.com/office/drawing/2014/main" id="{E20BE746-3B3C-8784-CDF0-EB1F826D68A8}"/>
              </a:ext>
            </a:extLst>
          </p:cNvPr>
          <p:cNvSpPr/>
          <p:nvPr/>
        </p:nvSpPr>
        <p:spPr>
          <a:xfrm>
            <a:off x="8586473" y="2276465"/>
            <a:ext cx="971495" cy="81323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A717D93A-6438-BF74-CE10-455BD1C07160}"/>
              </a:ext>
            </a:extLst>
          </p:cNvPr>
          <p:cNvSpPr/>
          <p:nvPr/>
        </p:nvSpPr>
        <p:spPr>
          <a:xfrm>
            <a:off x="9772756" y="2268082"/>
            <a:ext cx="971495" cy="81323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223D6E0B-5A70-7D0C-9C73-B3F63E3A30D7}"/>
              </a:ext>
            </a:extLst>
          </p:cNvPr>
          <p:cNvSpPr/>
          <p:nvPr/>
        </p:nvSpPr>
        <p:spPr>
          <a:xfrm>
            <a:off x="10974141" y="2276465"/>
            <a:ext cx="971495" cy="81323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C30BC5C6-D1CF-9D39-FC8A-373C027FEEA0}"/>
              </a:ext>
            </a:extLst>
          </p:cNvPr>
          <p:cNvSpPr txBox="1"/>
          <p:nvPr/>
        </p:nvSpPr>
        <p:spPr>
          <a:xfrm>
            <a:off x="8913425" y="6057118"/>
            <a:ext cx="1281431" cy="246221"/>
          </a:xfrm>
          <a:prstGeom prst="rect">
            <a:avLst/>
          </a:prstGeom>
          <a:noFill/>
        </p:spPr>
        <p:txBody>
          <a:bodyPr wrap="square" rtlCol="0">
            <a:spAutoFit/>
          </a:bodyPr>
          <a:lstStyle/>
          <a:p>
            <a:r>
              <a:rPr lang="en-US" sz="1000" u="sng" dirty="0"/>
              <a:t>Joe Random</a:t>
            </a:r>
          </a:p>
        </p:txBody>
      </p:sp>
      <p:sp>
        <p:nvSpPr>
          <p:cNvPr id="70" name="TextBox 69">
            <a:extLst>
              <a:ext uri="{FF2B5EF4-FFF2-40B4-BE49-F238E27FC236}">
                <a16:creationId xmlns:a16="http://schemas.microsoft.com/office/drawing/2014/main" id="{BDDEACD3-9AE9-5449-F986-8EE497ED47AE}"/>
              </a:ext>
            </a:extLst>
          </p:cNvPr>
          <p:cNvSpPr txBox="1"/>
          <p:nvPr/>
        </p:nvSpPr>
        <p:spPr>
          <a:xfrm>
            <a:off x="8517255" y="6024751"/>
            <a:ext cx="396170" cy="246221"/>
          </a:xfrm>
          <a:prstGeom prst="rect">
            <a:avLst/>
          </a:prstGeom>
          <a:noFill/>
        </p:spPr>
        <p:txBody>
          <a:bodyPr wrap="square" rtlCol="0">
            <a:spAutoFit/>
          </a:bodyPr>
          <a:lstStyle/>
          <a:p>
            <a:r>
              <a:rPr lang="en-US" sz="1000" dirty="0">
                <a:solidFill>
                  <a:schemeClr val="bg1">
                    <a:lumMod val="50000"/>
                  </a:schemeClr>
                </a:solidFill>
              </a:rPr>
              <a:t>20</a:t>
            </a:r>
          </a:p>
        </p:txBody>
      </p:sp>
      <p:sp>
        <p:nvSpPr>
          <p:cNvPr id="71" name="TextBox 70">
            <a:extLst>
              <a:ext uri="{FF2B5EF4-FFF2-40B4-BE49-F238E27FC236}">
                <a16:creationId xmlns:a16="http://schemas.microsoft.com/office/drawing/2014/main" id="{BA224F07-2B3B-5463-24F0-5FB86C2B9E53}"/>
              </a:ext>
            </a:extLst>
          </p:cNvPr>
          <p:cNvSpPr txBox="1"/>
          <p:nvPr/>
        </p:nvSpPr>
        <p:spPr>
          <a:xfrm>
            <a:off x="10058864" y="6033156"/>
            <a:ext cx="680970" cy="246221"/>
          </a:xfrm>
          <a:prstGeom prst="rect">
            <a:avLst/>
          </a:prstGeom>
          <a:noFill/>
        </p:spPr>
        <p:txBody>
          <a:bodyPr wrap="square" rtlCol="0">
            <a:spAutoFit/>
          </a:bodyPr>
          <a:lstStyle/>
          <a:p>
            <a:r>
              <a:rPr lang="en-US" sz="1000" u="sng" dirty="0"/>
              <a:t>Haas</a:t>
            </a:r>
          </a:p>
        </p:txBody>
      </p:sp>
      <p:sp>
        <p:nvSpPr>
          <p:cNvPr id="72" name="TextBox 71">
            <a:extLst>
              <a:ext uri="{FF2B5EF4-FFF2-40B4-BE49-F238E27FC236}">
                <a16:creationId xmlns:a16="http://schemas.microsoft.com/office/drawing/2014/main" id="{304AB7E6-BA71-3E33-6468-E1164EC99973}"/>
              </a:ext>
            </a:extLst>
          </p:cNvPr>
          <p:cNvSpPr txBox="1"/>
          <p:nvPr/>
        </p:nvSpPr>
        <p:spPr>
          <a:xfrm>
            <a:off x="11061546" y="6033155"/>
            <a:ext cx="369517" cy="246221"/>
          </a:xfrm>
          <a:prstGeom prst="rect">
            <a:avLst/>
          </a:prstGeom>
          <a:noFill/>
        </p:spPr>
        <p:txBody>
          <a:bodyPr wrap="square" rtlCol="0">
            <a:spAutoFit/>
          </a:bodyPr>
          <a:lstStyle/>
          <a:p>
            <a:r>
              <a:rPr lang="en-US" sz="1000" dirty="0">
                <a:solidFill>
                  <a:schemeClr val="bg1">
                    <a:lumMod val="50000"/>
                  </a:schemeClr>
                </a:solidFill>
              </a:rPr>
              <a:t>4</a:t>
            </a:r>
          </a:p>
        </p:txBody>
      </p:sp>
      <p:sp>
        <p:nvSpPr>
          <p:cNvPr id="73" name="TextBox 72">
            <a:extLst>
              <a:ext uri="{FF2B5EF4-FFF2-40B4-BE49-F238E27FC236}">
                <a16:creationId xmlns:a16="http://schemas.microsoft.com/office/drawing/2014/main" id="{014885CA-71B1-DCBA-7900-7CE006F2DA31}"/>
              </a:ext>
            </a:extLst>
          </p:cNvPr>
          <p:cNvSpPr txBox="1"/>
          <p:nvPr/>
        </p:nvSpPr>
        <p:spPr>
          <a:xfrm>
            <a:off x="11555796" y="6033155"/>
            <a:ext cx="369517" cy="246221"/>
          </a:xfrm>
          <a:prstGeom prst="rect">
            <a:avLst/>
          </a:prstGeom>
          <a:noFill/>
        </p:spPr>
        <p:txBody>
          <a:bodyPr wrap="square" rtlCol="0">
            <a:spAutoFit/>
          </a:bodyPr>
          <a:lstStyle/>
          <a:p>
            <a:r>
              <a:rPr lang="en-US" sz="1000" dirty="0">
                <a:solidFill>
                  <a:schemeClr val="bg1">
                    <a:lumMod val="50000"/>
                  </a:schemeClr>
                </a:solidFill>
              </a:rPr>
              <a:t>0</a:t>
            </a:r>
          </a:p>
        </p:txBody>
      </p:sp>
      <p:sp>
        <p:nvSpPr>
          <p:cNvPr id="74" name="TextBox 73">
            <a:extLst>
              <a:ext uri="{FF2B5EF4-FFF2-40B4-BE49-F238E27FC236}">
                <a16:creationId xmlns:a16="http://schemas.microsoft.com/office/drawing/2014/main" id="{E465BB49-C3ED-A44B-2268-75C003C5A76F}"/>
              </a:ext>
            </a:extLst>
          </p:cNvPr>
          <p:cNvSpPr txBox="1"/>
          <p:nvPr/>
        </p:nvSpPr>
        <p:spPr>
          <a:xfrm>
            <a:off x="8570693" y="2277414"/>
            <a:ext cx="1281431" cy="246221"/>
          </a:xfrm>
          <a:prstGeom prst="rect">
            <a:avLst/>
          </a:prstGeom>
          <a:noFill/>
        </p:spPr>
        <p:txBody>
          <a:bodyPr wrap="square" rtlCol="0">
            <a:spAutoFit/>
          </a:bodyPr>
          <a:lstStyle/>
          <a:p>
            <a:r>
              <a:rPr lang="en-US" sz="1000" u="sng" dirty="0"/>
              <a:t>Max Verstappen</a:t>
            </a:r>
          </a:p>
        </p:txBody>
      </p:sp>
      <p:sp>
        <p:nvSpPr>
          <p:cNvPr id="75" name="TextBox 74">
            <a:extLst>
              <a:ext uri="{FF2B5EF4-FFF2-40B4-BE49-F238E27FC236}">
                <a16:creationId xmlns:a16="http://schemas.microsoft.com/office/drawing/2014/main" id="{763E8C90-CA3F-58C0-5A58-BD676DFBC5A6}"/>
              </a:ext>
            </a:extLst>
          </p:cNvPr>
          <p:cNvSpPr txBox="1"/>
          <p:nvPr/>
        </p:nvSpPr>
        <p:spPr>
          <a:xfrm>
            <a:off x="8853535" y="2532108"/>
            <a:ext cx="641692" cy="369332"/>
          </a:xfrm>
          <a:prstGeom prst="rect">
            <a:avLst/>
          </a:prstGeom>
          <a:noFill/>
        </p:spPr>
        <p:txBody>
          <a:bodyPr wrap="square" rtlCol="0">
            <a:spAutoFit/>
          </a:bodyPr>
          <a:lstStyle/>
          <a:p>
            <a:r>
              <a:rPr lang="en-US" dirty="0">
                <a:solidFill>
                  <a:schemeClr val="bg1">
                    <a:lumMod val="50000"/>
                  </a:schemeClr>
                </a:solidFill>
              </a:rPr>
              <a:t>1st</a:t>
            </a:r>
          </a:p>
        </p:txBody>
      </p:sp>
      <p:sp>
        <p:nvSpPr>
          <p:cNvPr id="76" name="TextBox 75">
            <a:extLst>
              <a:ext uri="{FF2B5EF4-FFF2-40B4-BE49-F238E27FC236}">
                <a16:creationId xmlns:a16="http://schemas.microsoft.com/office/drawing/2014/main" id="{F494122D-C39E-3FE7-C5CC-7EE3D7F6A0A9}"/>
              </a:ext>
            </a:extLst>
          </p:cNvPr>
          <p:cNvSpPr txBox="1"/>
          <p:nvPr/>
        </p:nvSpPr>
        <p:spPr>
          <a:xfrm>
            <a:off x="9998317" y="2532108"/>
            <a:ext cx="641692" cy="369332"/>
          </a:xfrm>
          <a:prstGeom prst="rect">
            <a:avLst/>
          </a:prstGeom>
          <a:noFill/>
        </p:spPr>
        <p:txBody>
          <a:bodyPr wrap="square" rtlCol="0">
            <a:spAutoFit/>
          </a:bodyPr>
          <a:lstStyle/>
          <a:p>
            <a:r>
              <a:rPr lang="en-US" dirty="0">
                <a:solidFill>
                  <a:schemeClr val="bg1">
                    <a:lumMod val="50000"/>
                  </a:schemeClr>
                </a:solidFill>
              </a:rPr>
              <a:t>2nd</a:t>
            </a:r>
          </a:p>
        </p:txBody>
      </p:sp>
      <p:sp>
        <p:nvSpPr>
          <p:cNvPr id="77" name="TextBox 76">
            <a:extLst>
              <a:ext uri="{FF2B5EF4-FFF2-40B4-BE49-F238E27FC236}">
                <a16:creationId xmlns:a16="http://schemas.microsoft.com/office/drawing/2014/main" id="{AD9E8829-C37D-799D-A4AE-C54D60ECF56A}"/>
              </a:ext>
            </a:extLst>
          </p:cNvPr>
          <p:cNvSpPr txBox="1"/>
          <p:nvPr/>
        </p:nvSpPr>
        <p:spPr>
          <a:xfrm>
            <a:off x="11177502" y="2523635"/>
            <a:ext cx="641692" cy="369332"/>
          </a:xfrm>
          <a:prstGeom prst="rect">
            <a:avLst/>
          </a:prstGeom>
          <a:noFill/>
        </p:spPr>
        <p:txBody>
          <a:bodyPr wrap="square" rtlCol="0">
            <a:spAutoFit/>
          </a:bodyPr>
          <a:lstStyle/>
          <a:p>
            <a:r>
              <a:rPr lang="en-US" dirty="0">
                <a:solidFill>
                  <a:schemeClr val="bg1">
                    <a:lumMod val="50000"/>
                  </a:schemeClr>
                </a:solidFill>
              </a:rPr>
              <a:t>3rd</a:t>
            </a:r>
          </a:p>
        </p:txBody>
      </p:sp>
      <p:sp>
        <p:nvSpPr>
          <p:cNvPr id="78" name="TextBox 77">
            <a:extLst>
              <a:ext uri="{FF2B5EF4-FFF2-40B4-BE49-F238E27FC236}">
                <a16:creationId xmlns:a16="http://schemas.microsoft.com/office/drawing/2014/main" id="{28E5AD47-F3E8-7E10-F523-E3691707CD5F}"/>
              </a:ext>
            </a:extLst>
          </p:cNvPr>
          <p:cNvSpPr txBox="1"/>
          <p:nvPr/>
        </p:nvSpPr>
        <p:spPr>
          <a:xfrm>
            <a:off x="9806446" y="2283328"/>
            <a:ext cx="1281431" cy="246221"/>
          </a:xfrm>
          <a:prstGeom prst="rect">
            <a:avLst/>
          </a:prstGeom>
          <a:noFill/>
        </p:spPr>
        <p:txBody>
          <a:bodyPr wrap="square" rtlCol="0">
            <a:spAutoFit/>
          </a:bodyPr>
          <a:lstStyle/>
          <a:p>
            <a:r>
              <a:rPr lang="en-US" sz="1000" u="sng" dirty="0"/>
              <a:t>Charles Leclerc</a:t>
            </a:r>
          </a:p>
        </p:txBody>
      </p:sp>
      <p:sp>
        <p:nvSpPr>
          <p:cNvPr id="79" name="TextBox 78">
            <a:extLst>
              <a:ext uri="{FF2B5EF4-FFF2-40B4-BE49-F238E27FC236}">
                <a16:creationId xmlns:a16="http://schemas.microsoft.com/office/drawing/2014/main" id="{D119DA76-44DC-E256-84B1-343604D01DD6}"/>
              </a:ext>
            </a:extLst>
          </p:cNvPr>
          <p:cNvSpPr txBox="1"/>
          <p:nvPr/>
        </p:nvSpPr>
        <p:spPr>
          <a:xfrm>
            <a:off x="11026492" y="2266754"/>
            <a:ext cx="1053198" cy="246221"/>
          </a:xfrm>
          <a:prstGeom prst="rect">
            <a:avLst/>
          </a:prstGeom>
          <a:noFill/>
        </p:spPr>
        <p:txBody>
          <a:bodyPr wrap="square" rtlCol="0">
            <a:spAutoFit/>
          </a:bodyPr>
          <a:lstStyle/>
          <a:p>
            <a:r>
              <a:rPr lang="en-US" sz="1000" u="sng" dirty="0"/>
              <a:t>Lewis Hamilton</a:t>
            </a:r>
          </a:p>
        </p:txBody>
      </p:sp>
      <p:sp>
        <p:nvSpPr>
          <p:cNvPr id="80" name="Rectangle 79">
            <a:extLst>
              <a:ext uri="{FF2B5EF4-FFF2-40B4-BE49-F238E27FC236}">
                <a16:creationId xmlns:a16="http://schemas.microsoft.com/office/drawing/2014/main" id="{B97797E0-6598-BAB8-BE4A-D9C9EC90C30A}"/>
              </a:ext>
            </a:extLst>
          </p:cNvPr>
          <p:cNvSpPr/>
          <p:nvPr/>
        </p:nvSpPr>
        <p:spPr>
          <a:xfrm>
            <a:off x="76937" y="581114"/>
            <a:ext cx="12032794" cy="58026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3" name="Rounded Rectangle 68">
            <a:extLst>
              <a:ext uri="{FF2B5EF4-FFF2-40B4-BE49-F238E27FC236}">
                <a16:creationId xmlns:a16="http://schemas.microsoft.com/office/drawing/2014/main" id="{9E70544A-AA85-E0E5-34A0-28B1C0B2174E}"/>
              </a:ext>
            </a:extLst>
          </p:cNvPr>
          <p:cNvSpPr/>
          <p:nvPr/>
        </p:nvSpPr>
        <p:spPr>
          <a:xfrm>
            <a:off x="11109142" y="725089"/>
            <a:ext cx="816171" cy="336318"/>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6017FC52-63E3-C00A-D767-DF120D6DCB16}"/>
              </a:ext>
            </a:extLst>
          </p:cNvPr>
          <p:cNvSpPr txBox="1"/>
          <p:nvPr/>
        </p:nvSpPr>
        <p:spPr>
          <a:xfrm>
            <a:off x="11134679" y="735845"/>
            <a:ext cx="760080" cy="276999"/>
          </a:xfrm>
          <a:prstGeom prst="rect">
            <a:avLst/>
          </a:prstGeom>
          <a:noFill/>
        </p:spPr>
        <p:txBody>
          <a:bodyPr wrap="none" rtlCol="0">
            <a:spAutoFit/>
          </a:bodyPr>
          <a:lstStyle/>
          <a:p>
            <a:r>
              <a:rPr lang="en-US" sz="1200" b="1" dirty="0"/>
              <a:t>Favorites</a:t>
            </a:r>
          </a:p>
        </p:txBody>
      </p:sp>
      <p:grpSp>
        <p:nvGrpSpPr>
          <p:cNvPr id="96" name="Group 95">
            <a:extLst>
              <a:ext uri="{FF2B5EF4-FFF2-40B4-BE49-F238E27FC236}">
                <a16:creationId xmlns:a16="http://schemas.microsoft.com/office/drawing/2014/main" id="{DF64EE46-680F-9EA9-4FCA-C6D9FC3DE06F}"/>
              </a:ext>
            </a:extLst>
          </p:cNvPr>
          <p:cNvGrpSpPr/>
          <p:nvPr/>
        </p:nvGrpSpPr>
        <p:grpSpPr>
          <a:xfrm>
            <a:off x="2317089" y="2328750"/>
            <a:ext cx="516145" cy="191805"/>
            <a:chOff x="-1916246" y="7340127"/>
            <a:chExt cx="652701" cy="256206"/>
          </a:xfrm>
        </p:grpSpPr>
        <p:sp>
          <p:nvSpPr>
            <p:cNvPr id="97" name="Rounded Rectangle 133">
              <a:extLst>
                <a:ext uri="{FF2B5EF4-FFF2-40B4-BE49-F238E27FC236}">
                  <a16:creationId xmlns:a16="http://schemas.microsoft.com/office/drawing/2014/main" id="{D8B18FDA-33CC-230C-8D5F-5216A01C6E07}"/>
                </a:ext>
              </a:extLst>
            </p:cNvPr>
            <p:cNvSpPr/>
            <p:nvPr/>
          </p:nvSpPr>
          <p:spPr>
            <a:xfrm>
              <a:off x="-1916246" y="7340127"/>
              <a:ext cx="652701" cy="256206"/>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98" name="TextBox 97">
              <a:extLst>
                <a:ext uri="{FF2B5EF4-FFF2-40B4-BE49-F238E27FC236}">
                  <a16:creationId xmlns:a16="http://schemas.microsoft.com/office/drawing/2014/main" id="{3D0E429C-0BEA-BE67-11C9-1EA9E046ECA5}"/>
                </a:ext>
              </a:extLst>
            </p:cNvPr>
            <p:cNvSpPr txBox="1"/>
            <p:nvPr/>
          </p:nvSpPr>
          <p:spPr>
            <a:xfrm>
              <a:off x="-1905954" y="7358300"/>
              <a:ext cx="622728" cy="215444"/>
            </a:xfrm>
            <a:prstGeom prst="rect">
              <a:avLst/>
            </a:prstGeom>
            <a:noFill/>
          </p:spPr>
          <p:txBody>
            <a:bodyPr wrap="none" rtlCol="0">
              <a:spAutoFit/>
            </a:bodyPr>
            <a:lstStyle/>
            <a:p>
              <a:r>
                <a:rPr lang="en-US" sz="800" b="1" dirty="0"/>
                <a:t>Results</a:t>
              </a:r>
              <a:endParaRPr lang="en-US" sz="1000" b="1" dirty="0"/>
            </a:p>
          </p:txBody>
        </p:sp>
      </p:grpSp>
      <p:sp>
        <p:nvSpPr>
          <p:cNvPr id="102" name="TextBox 101">
            <a:extLst>
              <a:ext uri="{FF2B5EF4-FFF2-40B4-BE49-F238E27FC236}">
                <a16:creationId xmlns:a16="http://schemas.microsoft.com/office/drawing/2014/main" id="{62129026-367D-DFBA-E0EB-FBF03F8D5148}"/>
              </a:ext>
            </a:extLst>
          </p:cNvPr>
          <p:cNvSpPr txBox="1"/>
          <p:nvPr/>
        </p:nvSpPr>
        <p:spPr>
          <a:xfrm>
            <a:off x="6637192" y="1249460"/>
            <a:ext cx="2952272" cy="307777"/>
          </a:xfrm>
          <a:prstGeom prst="rect">
            <a:avLst/>
          </a:prstGeom>
          <a:noFill/>
        </p:spPr>
        <p:txBody>
          <a:bodyPr wrap="square" rtlCol="0">
            <a:spAutoFit/>
          </a:bodyPr>
          <a:lstStyle/>
          <a:p>
            <a:r>
              <a:rPr lang="en-US" sz="1400" b="1" dirty="0"/>
              <a:t>Results for 2023 Italian Grand Prix </a:t>
            </a:r>
          </a:p>
        </p:txBody>
      </p:sp>
      <p:sp>
        <p:nvSpPr>
          <p:cNvPr id="89" name="TextBox 88">
            <a:extLst>
              <a:ext uri="{FF2B5EF4-FFF2-40B4-BE49-F238E27FC236}">
                <a16:creationId xmlns:a16="http://schemas.microsoft.com/office/drawing/2014/main" id="{BB61A7C3-1C25-4A71-B1A1-DE981CF57B71}"/>
              </a:ext>
            </a:extLst>
          </p:cNvPr>
          <p:cNvSpPr txBox="1"/>
          <p:nvPr/>
        </p:nvSpPr>
        <p:spPr>
          <a:xfrm>
            <a:off x="6627279" y="2716695"/>
            <a:ext cx="683465" cy="246221"/>
          </a:xfrm>
          <a:prstGeom prst="rect">
            <a:avLst/>
          </a:prstGeom>
          <a:noFill/>
        </p:spPr>
        <p:txBody>
          <a:bodyPr wrap="square" rtlCol="0">
            <a:spAutoFit/>
          </a:bodyPr>
          <a:lstStyle/>
          <a:p>
            <a:r>
              <a:rPr lang="en-US" sz="1000" dirty="0">
                <a:solidFill>
                  <a:schemeClr val="bg1">
                    <a:lumMod val="50000"/>
                  </a:schemeClr>
                </a:solidFill>
              </a:rPr>
              <a:t>1:46:23</a:t>
            </a:r>
          </a:p>
        </p:txBody>
      </p:sp>
      <p:sp>
        <p:nvSpPr>
          <p:cNvPr id="90" name="TextBox 89">
            <a:extLst>
              <a:ext uri="{FF2B5EF4-FFF2-40B4-BE49-F238E27FC236}">
                <a16:creationId xmlns:a16="http://schemas.microsoft.com/office/drawing/2014/main" id="{0D00CA59-8CCD-46E1-8404-048210BBE98A}"/>
              </a:ext>
            </a:extLst>
          </p:cNvPr>
          <p:cNvSpPr txBox="1"/>
          <p:nvPr/>
        </p:nvSpPr>
        <p:spPr>
          <a:xfrm>
            <a:off x="7158508" y="2716695"/>
            <a:ext cx="683465" cy="246221"/>
          </a:xfrm>
          <a:prstGeom prst="rect">
            <a:avLst/>
          </a:prstGeom>
          <a:noFill/>
        </p:spPr>
        <p:txBody>
          <a:bodyPr wrap="square" rtlCol="0">
            <a:spAutoFit/>
          </a:bodyPr>
          <a:lstStyle/>
          <a:p>
            <a:r>
              <a:rPr lang="en-US" sz="1000" dirty="0">
                <a:solidFill>
                  <a:schemeClr val="bg1">
                    <a:lumMod val="50000"/>
                  </a:schemeClr>
                </a:solidFill>
              </a:rPr>
              <a:t>1:23:23</a:t>
            </a:r>
          </a:p>
        </p:txBody>
      </p:sp>
      <p:sp>
        <p:nvSpPr>
          <p:cNvPr id="93" name="TextBox 92">
            <a:extLst>
              <a:ext uri="{FF2B5EF4-FFF2-40B4-BE49-F238E27FC236}">
                <a16:creationId xmlns:a16="http://schemas.microsoft.com/office/drawing/2014/main" id="{509B8410-1C5E-4722-A21F-8529F17F7370}"/>
              </a:ext>
            </a:extLst>
          </p:cNvPr>
          <p:cNvSpPr txBox="1"/>
          <p:nvPr/>
        </p:nvSpPr>
        <p:spPr>
          <a:xfrm>
            <a:off x="7655415" y="2706000"/>
            <a:ext cx="683465" cy="246221"/>
          </a:xfrm>
          <a:prstGeom prst="rect">
            <a:avLst/>
          </a:prstGeom>
          <a:noFill/>
        </p:spPr>
        <p:txBody>
          <a:bodyPr wrap="square" rtlCol="0">
            <a:spAutoFit/>
          </a:bodyPr>
          <a:lstStyle/>
          <a:p>
            <a:r>
              <a:rPr lang="en-US" sz="1000" dirty="0">
                <a:solidFill>
                  <a:schemeClr val="bg1">
                    <a:lumMod val="50000"/>
                  </a:schemeClr>
                </a:solidFill>
              </a:rPr>
              <a:t>1:24:23</a:t>
            </a:r>
          </a:p>
        </p:txBody>
      </p:sp>
      <p:sp>
        <p:nvSpPr>
          <p:cNvPr id="94" name="TextBox 93">
            <a:extLst>
              <a:ext uri="{FF2B5EF4-FFF2-40B4-BE49-F238E27FC236}">
                <a16:creationId xmlns:a16="http://schemas.microsoft.com/office/drawing/2014/main" id="{34BFD638-C2F4-4DE5-9D4F-1E6E9C1A6E66}"/>
              </a:ext>
            </a:extLst>
          </p:cNvPr>
          <p:cNvSpPr txBox="1"/>
          <p:nvPr/>
        </p:nvSpPr>
        <p:spPr>
          <a:xfrm>
            <a:off x="5888336" y="2664946"/>
            <a:ext cx="680970" cy="246221"/>
          </a:xfrm>
          <a:prstGeom prst="rect">
            <a:avLst/>
          </a:prstGeom>
          <a:noFill/>
        </p:spPr>
        <p:txBody>
          <a:bodyPr wrap="square" rtlCol="0">
            <a:spAutoFit/>
          </a:bodyPr>
          <a:lstStyle/>
          <a:p>
            <a:r>
              <a:rPr lang="en-US" sz="1000" u="sng" dirty="0"/>
              <a:t>Haas</a:t>
            </a:r>
          </a:p>
        </p:txBody>
      </p:sp>
      <p:sp>
        <p:nvSpPr>
          <p:cNvPr id="91" name="TextBox 90">
            <a:extLst>
              <a:ext uri="{FF2B5EF4-FFF2-40B4-BE49-F238E27FC236}">
                <a16:creationId xmlns:a16="http://schemas.microsoft.com/office/drawing/2014/main" id="{1ABAB15F-63C4-43E1-8419-F33C1A4334DD}"/>
              </a:ext>
            </a:extLst>
          </p:cNvPr>
          <p:cNvSpPr txBox="1"/>
          <p:nvPr/>
        </p:nvSpPr>
        <p:spPr>
          <a:xfrm>
            <a:off x="4933790" y="2168593"/>
            <a:ext cx="639746" cy="276999"/>
          </a:xfrm>
          <a:prstGeom prst="rect">
            <a:avLst/>
          </a:prstGeom>
          <a:noFill/>
        </p:spPr>
        <p:txBody>
          <a:bodyPr wrap="square" rtlCol="0">
            <a:spAutoFit/>
          </a:bodyPr>
          <a:lstStyle/>
          <a:p>
            <a:r>
              <a:rPr lang="en-US" sz="1200" b="1" dirty="0"/>
              <a:t>Name</a:t>
            </a:r>
          </a:p>
        </p:txBody>
      </p:sp>
      <p:sp>
        <p:nvSpPr>
          <p:cNvPr id="92" name="TextBox 91">
            <a:extLst>
              <a:ext uri="{FF2B5EF4-FFF2-40B4-BE49-F238E27FC236}">
                <a16:creationId xmlns:a16="http://schemas.microsoft.com/office/drawing/2014/main" id="{05503666-FB4C-4BDF-BBEE-90825E362156}"/>
              </a:ext>
            </a:extLst>
          </p:cNvPr>
          <p:cNvSpPr txBox="1"/>
          <p:nvPr/>
        </p:nvSpPr>
        <p:spPr>
          <a:xfrm>
            <a:off x="5877456" y="2156758"/>
            <a:ext cx="639746" cy="276999"/>
          </a:xfrm>
          <a:prstGeom prst="rect">
            <a:avLst/>
          </a:prstGeom>
          <a:noFill/>
        </p:spPr>
        <p:txBody>
          <a:bodyPr wrap="square" rtlCol="0">
            <a:spAutoFit/>
          </a:bodyPr>
          <a:lstStyle/>
          <a:p>
            <a:r>
              <a:rPr lang="en-US" sz="1200" b="1" dirty="0"/>
              <a:t>Const</a:t>
            </a:r>
          </a:p>
        </p:txBody>
      </p:sp>
      <p:sp>
        <p:nvSpPr>
          <p:cNvPr id="99" name="TextBox 98">
            <a:extLst>
              <a:ext uri="{FF2B5EF4-FFF2-40B4-BE49-F238E27FC236}">
                <a16:creationId xmlns:a16="http://schemas.microsoft.com/office/drawing/2014/main" id="{F5E0862D-EA47-4A35-8EF3-08651B4C10D4}"/>
              </a:ext>
            </a:extLst>
          </p:cNvPr>
          <p:cNvSpPr txBox="1"/>
          <p:nvPr/>
        </p:nvSpPr>
        <p:spPr>
          <a:xfrm>
            <a:off x="10108972" y="3180305"/>
            <a:ext cx="639746" cy="276999"/>
          </a:xfrm>
          <a:prstGeom prst="rect">
            <a:avLst/>
          </a:prstGeom>
          <a:noFill/>
        </p:spPr>
        <p:txBody>
          <a:bodyPr wrap="square" rtlCol="0">
            <a:spAutoFit/>
          </a:bodyPr>
          <a:lstStyle/>
          <a:p>
            <a:r>
              <a:rPr lang="en-US" sz="1200" b="1" dirty="0"/>
              <a:t>Const</a:t>
            </a:r>
          </a:p>
        </p:txBody>
      </p:sp>
      <p:sp>
        <p:nvSpPr>
          <p:cNvPr id="100" name="TextBox 99">
            <a:extLst>
              <a:ext uri="{FF2B5EF4-FFF2-40B4-BE49-F238E27FC236}">
                <a16:creationId xmlns:a16="http://schemas.microsoft.com/office/drawing/2014/main" id="{A9E32D58-DF93-4DC3-A692-301F4133B441}"/>
              </a:ext>
            </a:extLst>
          </p:cNvPr>
          <p:cNvSpPr txBox="1"/>
          <p:nvPr/>
        </p:nvSpPr>
        <p:spPr>
          <a:xfrm>
            <a:off x="9193338" y="3169326"/>
            <a:ext cx="639746" cy="276999"/>
          </a:xfrm>
          <a:prstGeom prst="rect">
            <a:avLst/>
          </a:prstGeom>
          <a:noFill/>
        </p:spPr>
        <p:txBody>
          <a:bodyPr wrap="square" rtlCol="0">
            <a:spAutoFit/>
          </a:bodyPr>
          <a:lstStyle/>
          <a:p>
            <a:r>
              <a:rPr lang="en-US" sz="1200" b="1" dirty="0"/>
              <a:t>Name</a:t>
            </a:r>
          </a:p>
        </p:txBody>
      </p:sp>
      <p:sp>
        <p:nvSpPr>
          <p:cNvPr id="116" name="Rounded Rectangle 68">
            <a:extLst>
              <a:ext uri="{FF2B5EF4-FFF2-40B4-BE49-F238E27FC236}">
                <a16:creationId xmlns:a16="http://schemas.microsoft.com/office/drawing/2014/main" id="{DD9A35D5-1E02-4F6B-AE11-130A9E863AB7}"/>
              </a:ext>
            </a:extLst>
          </p:cNvPr>
          <p:cNvSpPr/>
          <p:nvPr/>
        </p:nvSpPr>
        <p:spPr>
          <a:xfrm>
            <a:off x="10059538" y="711959"/>
            <a:ext cx="816171" cy="336318"/>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a:extLst>
              <a:ext uri="{FF2B5EF4-FFF2-40B4-BE49-F238E27FC236}">
                <a16:creationId xmlns:a16="http://schemas.microsoft.com/office/drawing/2014/main" id="{C8D03BA2-8C4F-471F-979D-0D68AEB8FA6B}"/>
              </a:ext>
            </a:extLst>
          </p:cNvPr>
          <p:cNvSpPr txBox="1"/>
          <p:nvPr/>
        </p:nvSpPr>
        <p:spPr>
          <a:xfrm>
            <a:off x="10085075" y="722715"/>
            <a:ext cx="567784" cy="276999"/>
          </a:xfrm>
          <a:prstGeom prst="rect">
            <a:avLst/>
          </a:prstGeom>
          <a:noFill/>
        </p:spPr>
        <p:txBody>
          <a:bodyPr wrap="none" rtlCol="0">
            <a:spAutoFit/>
          </a:bodyPr>
          <a:lstStyle/>
          <a:p>
            <a:r>
              <a:rPr lang="en-US" sz="1200" b="1" dirty="0"/>
              <a:t>Home</a:t>
            </a:r>
          </a:p>
        </p:txBody>
      </p:sp>
      <p:sp>
        <p:nvSpPr>
          <p:cNvPr id="124" name="Heart 123">
            <a:extLst>
              <a:ext uri="{FF2B5EF4-FFF2-40B4-BE49-F238E27FC236}">
                <a16:creationId xmlns:a16="http://schemas.microsoft.com/office/drawing/2014/main" id="{7EFD35E1-4737-4D36-B24D-A4080BC6D2D8}"/>
              </a:ext>
            </a:extLst>
          </p:cNvPr>
          <p:cNvSpPr/>
          <p:nvPr/>
        </p:nvSpPr>
        <p:spPr>
          <a:xfrm>
            <a:off x="6275747" y="2770397"/>
            <a:ext cx="85529" cy="85529"/>
          </a:xfrm>
          <a:prstGeom prst="hear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Heart 124">
            <a:extLst>
              <a:ext uri="{FF2B5EF4-FFF2-40B4-BE49-F238E27FC236}">
                <a16:creationId xmlns:a16="http://schemas.microsoft.com/office/drawing/2014/main" id="{3E53EACA-65F7-4EE0-A384-A54925151731}"/>
              </a:ext>
            </a:extLst>
          </p:cNvPr>
          <p:cNvSpPr/>
          <p:nvPr/>
        </p:nvSpPr>
        <p:spPr>
          <a:xfrm>
            <a:off x="9929541" y="3496906"/>
            <a:ext cx="85529" cy="85529"/>
          </a:xfrm>
          <a:prstGeom prst="hear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Heart 125">
            <a:extLst>
              <a:ext uri="{FF2B5EF4-FFF2-40B4-BE49-F238E27FC236}">
                <a16:creationId xmlns:a16="http://schemas.microsoft.com/office/drawing/2014/main" id="{9DB3D793-C2B3-40C7-A91C-1A239CD32345}"/>
              </a:ext>
            </a:extLst>
          </p:cNvPr>
          <p:cNvSpPr/>
          <p:nvPr/>
        </p:nvSpPr>
        <p:spPr>
          <a:xfrm>
            <a:off x="1598054" y="2375885"/>
            <a:ext cx="85529" cy="85529"/>
          </a:xfrm>
          <a:prstGeom prst="hear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FE4F5D0-7EBB-46D2-8872-0AFEDB8E1673}"/>
              </a:ext>
            </a:extLst>
          </p:cNvPr>
          <p:cNvSpPr/>
          <p:nvPr/>
        </p:nvSpPr>
        <p:spPr>
          <a:xfrm>
            <a:off x="0" y="367990"/>
            <a:ext cx="12192000" cy="6233532"/>
          </a:xfrm>
          <a:prstGeom prst="rect">
            <a:avLst/>
          </a:prstGeom>
          <a:solidFill>
            <a:srgbClr val="3B3838">
              <a:alpha val="8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9" name="Group 108">
            <a:extLst>
              <a:ext uri="{FF2B5EF4-FFF2-40B4-BE49-F238E27FC236}">
                <a16:creationId xmlns:a16="http://schemas.microsoft.com/office/drawing/2014/main" id="{75B8D967-BE68-439F-A6DE-4707EF4222CC}"/>
              </a:ext>
            </a:extLst>
          </p:cNvPr>
          <p:cNvGrpSpPr/>
          <p:nvPr/>
        </p:nvGrpSpPr>
        <p:grpSpPr>
          <a:xfrm>
            <a:off x="1403105" y="2037133"/>
            <a:ext cx="6254611" cy="3098854"/>
            <a:chOff x="383909" y="1621193"/>
            <a:chExt cx="6254611" cy="3098854"/>
          </a:xfrm>
        </p:grpSpPr>
        <p:sp>
          <p:nvSpPr>
            <p:cNvPr id="110" name="Rectangle 109">
              <a:extLst>
                <a:ext uri="{FF2B5EF4-FFF2-40B4-BE49-F238E27FC236}">
                  <a16:creationId xmlns:a16="http://schemas.microsoft.com/office/drawing/2014/main" id="{965C9D60-E210-4D5F-A18F-1AD852F18A21}"/>
                </a:ext>
              </a:extLst>
            </p:cNvPr>
            <p:cNvSpPr/>
            <p:nvPr/>
          </p:nvSpPr>
          <p:spPr>
            <a:xfrm>
              <a:off x="383909" y="1621193"/>
              <a:ext cx="6107109" cy="309885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TextBox 110">
              <a:extLst>
                <a:ext uri="{FF2B5EF4-FFF2-40B4-BE49-F238E27FC236}">
                  <a16:creationId xmlns:a16="http://schemas.microsoft.com/office/drawing/2014/main" id="{E5E49C67-DA4F-4F67-8DD7-788549893FEB}"/>
                </a:ext>
              </a:extLst>
            </p:cNvPr>
            <p:cNvSpPr txBox="1"/>
            <p:nvPr/>
          </p:nvSpPr>
          <p:spPr>
            <a:xfrm>
              <a:off x="2685452" y="1793081"/>
              <a:ext cx="1603948" cy="307777"/>
            </a:xfrm>
            <a:prstGeom prst="rect">
              <a:avLst/>
            </a:prstGeom>
            <a:noFill/>
          </p:spPr>
          <p:txBody>
            <a:bodyPr wrap="square" rtlCol="0">
              <a:spAutoFit/>
            </a:bodyPr>
            <a:lstStyle/>
            <a:p>
              <a:r>
                <a:rPr lang="en-US" sz="1400" b="1" dirty="0"/>
                <a:t>Circuit Details</a:t>
              </a:r>
            </a:p>
          </p:txBody>
        </p:sp>
        <p:sp>
          <p:nvSpPr>
            <p:cNvPr id="112" name="TextBox 111">
              <a:extLst>
                <a:ext uri="{FF2B5EF4-FFF2-40B4-BE49-F238E27FC236}">
                  <a16:creationId xmlns:a16="http://schemas.microsoft.com/office/drawing/2014/main" id="{FAD34D3E-CA3C-41A4-BB69-C0E86BF9BD09}"/>
                </a:ext>
              </a:extLst>
            </p:cNvPr>
            <p:cNvSpPr txBox="1"/>
            <p:nvPr/>
          </p:nvSpPr>
          <p:spPr>
            <a:xfrm>
              <a:off x="3387751" y="2300818"/>
              <a:ext cx="1603948" cy="523220"/>
            </a:xfrm>
            <a:prstGeom prst="rect">
              <a:avLst/>
            </a:prstGeom>
            <a:noFill/>
          </p:spPr>
          <p:txBody>
            <a:bodyPr wrap="square" rtlCol="0">
              <a:spAutoFit/>
            </a:bodyPr>
            <a:lstStyle/>
            <a:p>
              <a:r>
                <a:rPr lang="en-US" sz="1400" dirty="0"/>
                <a:t>Name, location, country, </a:t>
              </a:r>
              <a:r>
                <a:rPr lang="en-US" sz="1400" dirty="0" err="1"/>
                <a:t>url</a:t>
              </a:r>
              <a:endParaRPr lang="en-US" sz="1400" dirty="0"/>
            </a:p>
          </p:txBody>
        </p:sp>
        <p:sp>
          <p:nvSpPr>
            <p:cNvPr id="113" name="Rectangle 112">
              <a:extLst>
                <a:ext uri="{FF2B5EF4-FFF2-40B4-BE49-F238E27FC236}">
                  <a16:creationId xmlns:a16="http://schemas.microsoft.com/office/drawing/2014/main" id="{3D99C977-41A1-49E3-BC1E-AFF1285E875D}"/>
                </a:ext>
              </a:extLst>
            </p:cNvPr>
            <p:cNvSpPr/>
            <p:nvPr/>
          </p:nvSpPr>
          <p:spPr>
            <a:xfrm>
              <a:off x="645087" y="2306288"/>
              <a:ext cx="2632105" cy="2071943"/>
            </a:xfrm>
            <a:prstGeom prst="rect">
              <a:avLst/>
            </a:prstGeom>
            <a:no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4" name="TextBox 113">
              <a:extLst>
                <a:ext uri="{FF2B5EF4-FFF2-40B4-BE49-F238E27FC236}">
                  <a16:creationId xmlns:a16="http://schemas.microsoft.com/office/drawing/2014/main" id="{AB1421B4-3392-4FF8-AA73-8AE376A1FF56}"/>
                </a:ext>
              </a:extLst>
            </p:cNvPr>
            <p:cNvSpPr txBox="1"/>
            <p:nvPr/>
          </p:nvSpPr>
          <p:spPr>
            <a:xfrm>
              <a:off x="798906" y="2458896"/>
              <a:ext cx="1945427" cy="1600438"/>
            </a:xfrm>
            <a:prstGeom prst="rect">
              <a:avLst/>
            </a:prstGeom>
            <a:noFill/>
            <a:ln>
              <a:noFill/>
            </a:ln>
          </p:spPr>
          <p:txBody>
            <a:bodyPr wrap="square" rtlCol="0">
              <a:spAutoFit/>
            </a:bodyPr>
            <a:lstStyle/>
            <a:p>
              <a:r>
                <a:rPr lang="en-US" sz="1400" dirty="0"/>
                <a:t>Circuit image</a:t>
              </a:r>
            </a:p>
            <a:p>
              <a:r>
                <a:rPr lang="en-US" sz="1400" i="1" dirty="0">
                  <a:solidFill>
                    <a:srgbClr val="0070C0"/>
                  </a:solidFill>
                </a:rPr>
                <a:t>(I may or may not be able to obtain these images; If I can't I'll provide a generic image)</a:t>
              </a:r>
            </a:p>
            <a:p>
              <a:endParaRPr lang="en-US" sz="1400" dirty="0"/>
            </a:p>
          </p:txBody>
        </p:sp>
        <p:sp>
          <p:nvSpPr>
            <p:cNvPr id="115" name="Rounded Rectangle 68">
              <a:extLst>
                <a:ext uri="{FF2B5EF4-FFF2-40B4-BE49-F238E27FC236}">
                  <a16:creationId xmlns:a16="http://schemas.microsoft.com/office/drawing/2014/main" id="{2213F813-46F5-4FEF-8B4C-EC0539CFFD6E}"/>
                </a:ext>
              </a:extLst>
            </p:cNvPr>
            <p:cNvSpPr/>
            <p:nvPr/>
          </p:nvSpPr>
          <p:spPr>
            <a:xfrm>
              <a:off x="5392374" y="4267094"/>
              <a:ext cx="993741" cy="336318"/>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extBox 117">
              <a:extLst>
                <a:ext uri="{FF2B5EF4-FFF2-40B4-BE49-F238E27FC236}">
                  <a16:creationId xmlns:a16="http://schemas.microsoft.com/office/drawing/2014/main" id="{401ED69A-5945-429D-8E0C-0757EA3E5D4D}"/>
                </a:ext>
              </a:extLst>
            </p:cNvPr>
            <p:cNvSpPr txBox="1"/>
            <p:nvPr/>
          </p:nvSpPr>
          <p:spPr>
            <a:xfrm>
              <a:off x="5657294" y="4282280"/>
              <a:ext cx="526106" cy="276999"/>
            </a:xfrm>
            <a:prstGeom prst="rect">
              <a:avLst/>
            </a:prstGeom>
            <a:noFill/>
          </p:spPr>
          <p:txBody>
            <a:bodyPr wrap="none" rtlCol="0">
              <a:spAutoFit/>
            </a:bodyPr>
            <a:lstStyle/>
            <a:p>
              <a:r>
                <a:rPr lang="en-US" sz="1200" b="1" dirty="0"/>
                <a:t>Close</a:t>
              </a:r>
            </a:p>
          </p:txBody>
        </p:sp>
        <p:sp>
          <p:nvSpPr>
            <p:cNvPr id="119" name="TextBox 118">
              <a:extLst>
                <a:ext uri="{FF2B5EF4-FFF2-40B4-BE49-F238E27FC236}">
                  <a16:creationId xmlns:a16="http://schemas.microsoft.com/office/drawing/2014/main" id="{FFC8A447-348C-4749-8552-399B199A0A6A}"/>
                </a:ext>
              </a:extLst>
            </p:cNvPr>
            <p:cNvSpPr txBox="1"/>
            <p:nvPr/>
          </p:nvSpPr>
          <p:spPr>
            <a:xfrm>
              <a:off x="4549752" y="3787967"/>
              <a:ext cx="2088768" cy="430887"/>
            </a:xfrm>
            <a:prstGeom prst="rect">
              <a:avLst/>
            </a:prstGeom>
            <a:noFill/>
          </p:spPr>
          <p:txBody>
            <a:bodyPr wrap="square" rtlCol="0">
              <a:spAutoFit/>
            </a:bodyPr>
            <a:lstStyle/>
            <a:p>
              <a:r>
                <a:rPr lang="en-US" sz="1100" i="1" dirty="0">
                  <a:solidFill>
                    <a:srgbClr val="0070C0"/>
                  </a:solidFill>
                </a:rPr>
                <a:t>This should behave like a modal window (like a dialog/popup)</a:t>
              </a:r>
            </a:p>
          </p:txBody>
        </p:sp>
        <p:sp>
          <p:nvSpPr>
            <p:cNvPr id="120" name="TextBox 119">
              <a:extLst>
                <a:ext uri="{FF2B5EF4-FFF2-40B4-BE49-F238E27FC236}">
                  <a16:creationId xmlns:a16="http://schemas.microsoft.com/office/drawing/2014/main" id="{C084097B-7898-4170-BA19-A40DD486AA0C}"/>
                </a:ext>
              </a:extLst>
            </p:cNvPr>
            <p:cNvSpPr txBox="1"/>
            <p:nvPr/>
          </p:nvSpPr>
          <p:spPr>
            <a:xfrm>
              <a:off x="3387751" y="2888299"/>
              <a:ext cx="2088768" cy="769441"/>
            </a:xfrm>
            <a:prstGeom prst="rect">
              <a:avLst/>
            </a:prstGeom>
            <a:noFill/>
          </p:spPr>
          <p:txBody>
            <a:bodyPr wrap="square" rtlCol="0">
              <a:spAutoFit/>
            </a:bodyPr>
            <a:lstStyle/>
            <a:p>
              <a:r>
                <a:rPr lang="en-US" sz="1100" i="1" dirty="0">
                  <a:solidFill>
                    <a:srgbClr val="0070C0"/>
                  </a:solidFill>
                </a:rPr>
                <a:t>Don’t just dump this info together like this: format it in a way that makes it easy to read and pleasing to look at.</a:t>
              </a:r>
            </a:p>
          </p:txBody>
        </p:sp>
        <p:sp>
          <p:nvSpPr>
            <p:cNvPr id="121" name="Flowchart: Summing Junction 120">
              <a:extLst>
                <a:ext uri="{FF2B5EF4-FFF2-40B4-BE49-F238E27FC236}">
                  <a16:creationId xmlns:a16="http://schemas.microsoft.com/office/drawing/2014/main" id="{3FBA4EF1-AFD5-46DE-87A6-BFFA6350C02D}"/>
                </a:ext>
              </a:extLst>
            </p:cNvPr>
            <p:cNvSpPr/>
            <p:nvPr/>
          </p:nvSpPr>
          <p:spPr>
            <a:xfrm>
              <a:off x="6168742" y="1707750"/>
              <a:ext cx="217373" cy="217373"/>
            </a:xfrm>
            <a:prstGeom prst="flowChartSummingJunction">
              <a:avLst/>
            </a:prstGeom>
            <a:solidFill>
              <a:srgbClr val="D9D9D9"/>
            </a:solidFill>
            <a:ln w="3175">
              <a:solidFill>
                <a:srgbClr val="3B38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53104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2099</TotalTime>
  <Words>1027</Words>
  <Application>Microsoft Office PowerPoint</Application>
  <PresentationFormat>Widescreen</PresentationFormat>
  <Paragraphs>327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Mount Royal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Randy Connolly</dc:creator>
  <cp:lastModifiedBy>Randy Connolly</cp:lastModifiedBy>
  <cp:revision>75</cp:revision>
  <dcterms:created xsi:type="dcterms:W3CDTF">2019-09-25T17:00:28Z</dcterms:created>
  <dcterms:modified xsi:type="dcterms:W3CDTF">2024-11-03T19:56:12Z</dcterms:modified>
</cp:coreProperties>
</file>