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74" r:id="rId8"/>
    <p:sldId id="262" r:id="rId9"/>
    <p:sldId id="263" r:id="rId10"/>
    <p:sldId id="264" r:id="rId11"/>
    <p:sldId id="275" r:id="rId12"/>
    <p:sldId id="266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6" r:id="rId23"/>
    <p:sldId id="287" r:id="rId24"/>
    <p:sldId id="288" r:id="rId25"/>
    <p:sldId id="289" r:id="rId26"/>
    <p:sldId id="290" r:id="rId27"/>
    <p:sldId id="267" r:id="rId28"/>
  </p:sldIdLst>
  <p:sldSz cx="18288000" cy="10287000"/>
  <p:notesSz cx="6858000" cy="9144000"/>
  <p:embeddedFontLst>
    <p:embeddedFont>
      <p:font typeface="Public Sans Bold" panose="020B0604020202020204" charset="0"/>
      <p:regular r:id="rId29"/>
    </p:embeddedFont>
    <p:embeddedFont>
      <p:font typeface="Corbel Light" panose="020B0303020204020204" pitchFamily="34" charset="0"/>
      <p:regular r:id="rId30"/>
      <p:italic r:id="rId31"/>
    </p:embeddedFont>
    <p:embeddedFont>
      <p:font typeface="Century Gothic" panose="020B0502020202020204" pitchFamily="34" charset="0"/>
      <p:regular r:id="rId32"/>
      <p:bold r:id="rId33"/>
      <p:italic r:id="rId34"/>
      <p:boldItalic r:id="rId35"/>
    </p:embeddedFont>
    <p:embeddedFont>
      <p:font typeface="Bahnschrift Condensed" panose="020B0502040204020203" pitchFamily="34" charset="0"/>
      <p:regular r:id="rId36"/>
      <p:bold r:id="rId37"/>
    </p:embeddedFont>
    <p:embeddedFont>
      <p:font typeface="Bookman Old Style" panose="02050604050505020204" pitchFamily="18" charset="0"/>
      <p:regular r:id="rId38"/>
      <p:bold r:id="rId39"/>
      <p:italic r:id="rId40"/>
      <p:boldItalic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Sigmar One" panose="020B0604020202020204" charset="0"/>
      <p:regular r:id="rId46"/>
    </p:embeddedFont>
    <p:embeddedFont>
      <p:font typeface="Bahnschrift Light" panose="020B0502040204020203" pitchFamily="34" charset="0"/>
      <p:regular r:id="rId47"/>
    </p:embeddedFont>
    <p:embeddedFont>
      <p:font typeface="Berlin Sans FB" panose="020E0602020502020306" pitchFamily="34" charset="0"/>
      <p:regular r:id="rId48"/>
      <p:bold r:id="rId49"/>
    </p:embeddedFont>
    <p:embeddedFont>
      <p:font typeface="Public Sans" panose="020B0604020202020204" charset="0"/>
      <p:regular r:id="rId50"/>
    </p:embeddedFont>
    <p:embeddedFont>
      <p:font typeface="Algerian" panose="04020705040A02060702" pitchFamily="82" charset="0"/>
      <p:regular r:id="rId5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-296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font" Target="fonts/font22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8.fntdata"/><Relationship Id="rId49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font" Target="fonts/font23.fntdata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2.svg"/><Relationship Id="rId7" Type="http://schemas.openxmlformats.org/officeDocument/2006/relationships/image" Target="../media/image6.sv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84.svg"/><Relationship Id="rId7" Type="http://schemas.openxmlformats.org/officeDocument/2006/relationships/image" Target="../media/image12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49.png"/><Relationship Id="rId3" Type="http://schemas.openxmlformats.org/officeDocument/2006/relationships/image" Target="../media/image18.svg"/><Relationship Id="rId7" Type="http://schemas.openxmlformats.org/officeDocument/2006/relationships/image" Target="../media/image10.svg"/><Relationship Id="rId12" Type="http://schemas.openxmlformats.org/officeDocument/2006/relationships/image" Target="../media/image9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48.png"/><Relationship Id="rId5" Type="http://schemas.openxmlformats.org/officeDocument/2006/relationships/image" Target="../media/image12.svg"/><Relationship Id="rId10" Type="http://schemas.openxmlformats.org/officeDocument/2006/relationships/image" Target="../media/image88.svg"/><Relationship Id="rId4" Type="http://schemas.openxmlformats.org/officeDocument/2006/relationships/image" Target="../media/image5.png"/><Relationship Id="rId9" Type="http://schemas.openxmlformats.org/officeDocument/2006/relationships/image" Target="../media/image47.png"/><Relationship Id="rId14" Type="http://schemas.openxmlformats.org/officeDocument/2006/relationships/image" Target="../media/image9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8.svg"/><Relationship Id="rId5" Type="http://schemas.openxmlformats.org/officeDocument/2006/relationships/image" Target="../media/image16.svg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110.svg"/><Relationship Id="rId7" Type="http://schemas.openxmlformats.org/officeDocument/2006/relationships/image" Target="../media/image114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112.svg"/><Relationship Id="rId10" Type="http://schemas.openxmlformats.org/officeDocument/2006/relationships/image" Target="../media/image70.png"/><Relationship Id="rId4" Type="http://schemas.openxmlformats.org/officeDocument/2006/relationships/image" Target="../media/image67.png"/><Relationship Id="rId9" Type="http://schemas.openxmlformats.org/officeDocument/2006/relationships/image" Target="../media/image116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8.svg"/><Relationship Id="rId3" Type="http://schemas.openxmlformats.org/officeDocument/2006/relationships/image" Target="../media/image122.svg"/><Relationship Id="rId7" Type="http://schemas.openxmlformats.org/officeDocument/2006/relationships/image" Target="../media/image126.svg"/><Relationship Id="rId12" Type="http://schemas.openxmlformats.org/officeDocument/2006/relationships/image" Target="../media/image7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12.svg"/><Relationship Id="rId5" Type="http://schemas.openxmlformats.org/officeDocument/2006/relationships/image" Target="../media/image124.svg"/><Relationship Id="rId10" Type="http://schemas.openxmlformats.org/officeDocument/2006/relationships/image" Target="../media/image5.png"/><Relationship Id="rId4" Type="http://schemas.openxmlformats.org/officeDocument/2006/relationships/image" Target="../media/image7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svg"/><Relationship Id="rId18" Type="http://schemas.openxmlformats.org/officeDocument/2006/relationships/image" Target="../media/image18.png"/><Relationship Id="rId26" Type="http://schemas.openxmlformats.org/officeDocument/2006/relationships/image" Target="../media/image22.png"/><Relationship Id="rId39" Type="http://schemas.openxmlformats.org/officeDocument/2006/relationships/image" Target="../media/image54.svg"/><Relationship Id="rId3" Type="http://schemas.openxmlformats.org/officeDocument/2006/relationships/image" Target="../media/image20.svg"/><Relationship Id="rId21" Type="http://schemas.openxmlformats.org/officeDocument/2006/relationships/image" Target="../media/image36.svg"/><Relationship Id="rId34" Type="http://schemas.openxmlformats.org/officeDocument/2006/relationships/image" Target="../media/image26.png"/><Relationship Id="rId42" Type="http://schemas.openxmlformats.org/officeDocument/2006/relationships/image" Target="../media/image30.png"/><Relationship Id="rId47" Type="http://schemas.openxmlformats.org/officeDocument/2006/relationships/image" Target="../media/image62.svg"/><Relationship Id="rId50" Type="http://schemas.openxmlformats.org/officeDocument/2006/relationships/image" Target="../media/image34.png"/><Relationship Id="rId7" Type="http://schemas.openxmlformats.org/officeDocument/2006/relationships/image" Target="../media/image24.svg"/><Relationship Id="rId12" Type="http://schemas.openxmlformats.org/officeDocument/2006/relationships/image" Target="../media/image15.png"/><Relationship Id="rId17" Type="http://schemas.openxmlformats.org/officeDocument/2006/relationships/image" Target="../media/image32.svg"/><Relationship Id="rId25" Type="http://schemas.openxmlformats.org/officeDocument/2006/relationships/image" Target="../media/image40.svg"/><Relationship Id="rId33" Type="http://schemas.openxmlformats.org/officeDocument/2006/relationships/image" Target="../media/image48.svg"/><Relationship Id="rId38" Type="http://schemas.openxmlformats.org/officeDocument/2006/relationships/image" Target="../media/image28.png"/><Relationship Id="rId46" Type="http://schemas.openxmlformats.org/officeDocument/2006/relationships/image" Target="../media/image32.png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29" Type="http://schemas.openxmlformats.org/officeDocument/2006/relationships/image" Target="../media/image44.svg"/><Relationship Id="rId41" Type="http://schemas.openxmlformats.org/officeDocument/2006/relationships/image" Target="../media/image5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26.svg"/><Relationship Id="rId24" Type="http://schemas.openxmlformats.org/officeDocument/2006/relationships/image" Target="../media/image21.png"/><Relationship Id="rId32" Type="http://schemas.openxmlformats.org/officeDocument/2006/relationships/image" Target="../media/image25.png"/><Relationship Id="rId37" Type="http://schemas.openxmlformats.org/officeDocument/2006/relationships/image" Target="../media/image52.svg"/><Relationship Id="rId40" Type="http://schemas.openxmlformats.org/officeDocument/2006/relationships/image" Target="../media/image29.png"/><Relationship Id="rId45" Type="http://schemas.openxmlformats.org/officeDocument/2006/relationships/image" Target="../media/image60.svg"/><Relationship Id="rId5" Type="http://schemas.openxmlformats.org/officeDocument/2006/relationships/image" Target="../media/image22.svg"/><Relationship Id="rId15" Type="http://schemas.openxmlformats.org/officeDocument/2006/relationships/image" Target="../media/image30.svg"/><Relationship Id="rId23" Type="http://schemas.openxmlformats.org/officeDocument/2006/relationships/image" Target="../media/image38.svg"/><Relationship Id="rId28" Type="http://schemas.openxmlformats.org/officeDocument/2006/relationships/image" Target="../media/image23.png"/><Relationship Id="rId36" Type="http://schemas.openxmlformats.org/officeDocument/2006/relationships/image" Target="../media/image27.png"/><Relationship Id="rId49" Type="http://schemas.openxmlformats.org/officeDocument/2006/relationships/image" Target="../media/image64.svg"/><Relationship Id="rId10" Type="http://schemas.openxmlformats.org/officeDocument/2006/relationships/image" Target="../media/image14.png"/><Relationship Id="rId19" Type="http://schemas.openxmlformats.org/officeDocument/2006/relationships/image" Target="../media/image34.svg"/><Relationship Id="rId31" Type="http://schemas.openxmlformats.org/officeDocument/2006/relationships/image" Target="../media/image46.svg"/><Relationship Id="rId44" Type="http://schemas.openxmlformats.org/officeDocument/2006/relationships/image" Target="../media/image31.png"/><Relationship Id="rId4" Type="http://schemas.openxmlformats.org/officeDocument/2006/relationships/image" Target="../media/image11.png"/><Relationship Id="rId9" Type="http://schemas.openxmlformats.org/officeDocument/2006/relationships/image" Target="../media/image4.svg"/><Relationship Id="rId14" Type="http://schemas.openxmlformats.org/officeDocument/2006/relationships/image" Target="../media/image16.png"/><Relationship Id="rId22" Type="http://schemas.openxmlformats.org/officeDocument/2006/relationships/image" Target="../media/image20.png"/><Relationship Id="rId27" Type="http://schemas.openxmlformats.org/officeDocument/2006/relationships/image" Target="../media/image42.svg"/><Relationship Id="rId30" Type="http://schemas.openxmlformats.org/officeDocument/2006/relationships/image" Target="../media/image24.png"/><Relationship Id="rId35" Type="http://schemas.openxmlformats.org/officeDocument/2006/relationships/image" Target="../media/image50.svg"/><Relationship Id="rId43" Type="http://schemas.openxmlformats.org/officeDocument/2006/relationships/image" Target="../media/image58.svg"/><Relationship Id="rId48" Type="http://schemas.openxmlformats.org/officeDocument/2006/relationships/image" Target="../media/image33.png"/><Relationship Id="rId8" Type="http://schemas.openxmlformats.org/officeDocument/2006/relationships/image" Target="../media/image13.png"/><Relationship Id="rId51" Type="http://schemas.openxmlformats.org/officeDocument/2006/relationships/image" Target="../media/image6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0.svg"/><Relationship Id="rId7" Type="http://schemas.openxmlformats.org/officeDocument/2006/relationships/image" Target="../media/image6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12.svg"/><Relationship Id="rId4" Type="http://schemas.openxmlformats.org/officeDocument/2006/relationships/image" Target="../media/image5.png"/><Relationship Id="rId9" Type="http://schemas.openxmlformats.org/officeDocument/2006/relationships/image" Target="../media/image7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2.svg"/><Relationship Id="rId7" Type="http://schemas.openxmlformats.org/officeDocument/2006/relationships/image" Target="../media/image1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0.svg"/><Relationship Id="rId5" Type="http://schemas.openxmlformats.org/officeDocument/2006/relationships/image" Target="../media/image74.svg"/><Relationship Id="rId10" Type="http://schemas.openxmlformats.org/officeDocument/2006/relationships/image" Target="../media/image8.png"/><Relationship Id="rId4" Type="http://schemas.openxmlformats.org/officeDocument/2006/relationships/image" Target="../media/image38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8.svg"/><Relationship Id="rId7" Type="http://schemas.openxmlformats.org/officeDocument/2006/relationships/image" Target="../media/image78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12.svg"/><Relationship Id="rId5" Type="http://schemas.openxmlformats.org/officeDocument/2006/relationships/image" Target="../media/image76.svg"/><Relationship Id="rId10" Type="http://schemas.openxmlformats.org/officeDocument/2006/relationships/image" Target="../media/image5.png"/><Relationship Id="rId4" Type="http://schemas.openxmlformats.org/officeDocument/2006/relationships/image" Target="../media/image40.pn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2.svg"/><Relationship Id="rId7" Type="http://schemas.openxmlformats.org/officeDocument/2006/relationships/image" Target="../media/image8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18.svg"/><Relationship Id="rId5" Type="http://schemas.openxmlformats.org/officeDocument/2006/relationships/image" Target="../media/image10.svg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8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D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0" y="7867652"/>
            <a:ext cx="18288000" cy="2419348"/>
            <a:chOff x="0" y="0"/>
            <a:chExt cx="24384000" cy="3225798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4384000" cy="3225798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905291" y="1231899"/>
              <a:ext cx="12078907" cy="6565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dirty="0" err="1">
                  <a:solidFill>
                    <a:srgbClr val="000000"/>
                  </a:solidFill>
                  <a:latin typeface="Public Sans"/>
                </a:rPr>
                <a:t>Thuyết</a:t>
              </a:r>
              <a:r>
                <a:rPr lang="en-US" sz="3000" dirty="0">
                  <a:solidFill>
                    <a:srgbClr val="000000"/>
                  </a:solidFill>
                  <a:latin typeface="Public Sans"/>
                </a:rPr>
                <a:t> </a:t>
              </a:r>
              <a:r>
                <a:rPr lang="en-US" sz="3000" dirty="0" err="1">
                  <a:solidFill>
                    <a:srgbClr val="000000"/>
                  </a:solidFill>
                  <a:latin typeface="Public Sans"/>
                </a:rPr>
                <a:t>trình</a:t>
              </a:r>
              <a:r>
                <a:rPr lang="en-US" sz="3000" dirty="0">
                  <a:solidFill>
                    <a:srgbClr val="000000"/>
                  </a:solidFill>
                  <a:latin typeface="Public Sans"/>
                </a:rPr>
                <a:t> </a:t>
              </a:r>
              <a:r>
                <a:rPr lang="en-US" sz="3000" dirty="0" err="1">
                  <a:solidFill>
                    <a:srgbClr val="000000"/>
                  </a:solidFill>
                  <a:latin typeface="Public Sans"/>
                </a:rPr>
                <a:t>bởi</a:t>
              </a:r>
              <a:r>
                <a:rPr lang="en-US" sz="3000" dirty="0">
                  <a:solidFill>
                    <a:srgbClr val="000000"/>
                  </a:solidFill>
                  <a:latin typeface="Public Sans"/>
                </a:rPr>
                <a:t> </a:t>
              </a:r>
              <a:r>
                <a:rPr lang="en-US" sz="3000" dirty="0" err="1">
                  <a:solidFill>
                    <a:srgbClr val="000000"/>
                  </a:solidFill>
                  <a:latin typeface="Public Sans"/>
                </a:rPr>
                <a:t>Nhóm</a:t>
              </a:r>
              <a:r>
                <a:rPr lang="en-US" sz="3000" dirty="0">
                  <a:solidFill>
                    <a:srgbClr val="000000"/>
                  </a:solidFill>
                  <a:latin typeface="Public Sans"/>
                </a:rPr>
                <a:t> 4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2105093" y="5615434"/>
            <a:ext cx="4586734" cy="364286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13436726" y="3322067"/>
            <a:ext cx="2148680" cy="209789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14398460" y="2109122"/>
            <a:ext cx="2656623" cy="3506312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1428968" y="1371418"/>
            <a:ext cx="9574562" cy="6748966"/>
            <a:chOff x="0" y="-87841"/>
            <a:chExt cx="12766083" cy="8998619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031700"/>
              <a:ext cx="12766083" cy="78790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sz="9600" dirty="0" err="1">
                  <a:solidFill>
                    <a:srgbClr val="000000"/>
                  </a:solidFill>
                  <a:latin typeface="Sigmar One"/>
                </a:rPr>
                <a:t>ĐồÁn</a:t>
              </a:r>
              <a:r>
                <a:rPr lang="en-US" sz="9600" dirty="0">
                  <a:solidFill>
                    <a:srgbClr val="000000"/>
                  </a:solidFill>
                  <a:latin typeface="Sigmar One"/>
                </a:rPr>
                <a:t> </a:t>
              </a:r>
              <a:r>
                <a:rPr lang="en-US" sz="9600" dirty="0" err="1">
                  <a:solidFill>
                    <a:srgbClr val="000000"/>
                  </a:solidFill>
                  <a:latin typeface="Sigmar One"/>
                </a:rPr>
                <a:t>phần</a:t>
              </a:r>
              <a:r>
                <a:rPr lang="en-US" sz="9600" dirty="0">
                  <a:solidFill>
                    <a:srgbClr val="000000"/>
                  </a:solidFill>
                  <a:latin typeface="Sigmar One"/>
                </a:rPr>
                <a:t> </a:t>
              </a:r>
              <a:r>
                <a:rPr lang="en-US" sz="9600" dirty="0" err="1">
                  <a:solidFill>
                    <a:srgbClr val="000000"/>
                  </a:solidFill>
                  <a:latin typeface="Sigmar One"/>
                </a:rPr>
                <a:t>mềm</a:t>
              </a:r>
              <a:r>
                <a:rPr lang="en-US" sz="9600" dirty="0">
                  <a:solidFill>
                    <a:srgbClr val="000000"/>
                  </a:solidFill>
                  <a:latin typeface="Sigmar One"/>
                </a:rPr>
                <a:t> </a:t>
              </a:r>
              <a:r>
                <a:rPr lang="en-US" sz="9600" dirty="0" err="1">
                  <a:solidFill>
                    <a:srgbClr val="000000"/>
                  </a:solidFill>
                  <a:latin typeface="Sigmar One"/>
                </a:rPr>
                <a:t>quản</a:t>
              </a:r>
              <a:r>
                <a:rPr lang="en-US" sz="9600" dirty="0">
                  <a:solidFill>
                    <a:srgbClr val="000000"/>
                  </a:solidFill>
                  <a:latin typeface="Sigmar One"/>
                </a:rPr>
                <a:t> </a:t>
              </a:r>
              <a:r>
                <a:rPr lang="en-US" sz="9600" dirty="0" err="1">
                  <a:solidFill>
                    <a:srgbClr val="000000"/>
                  </a:solidFill>
                  <a:latin typeface="Sigmar One"/>
                </a:rPr>
                <a:t>lý</a:t>
              </a:r>
              <a:r>
                <a:rPr lang="en-US" sz="9600" dirty="0">
                  <a:solidFill>
                    <a:srgbClr val="000000"/>
                  </a:solidFill>
                  <a:latin typeface="Sigmar One"/>
                </a:rPr>
                <a:t> </a:t>
              </a:r>
              <a:r>
                <a:rPr lang="en-US" sz="9600" dirty="0" err="1">
                  <a:solidFill>
                    <a:srgbClr val="000000"/>
                  </a:solidFill>
                  <a:latin typeface="Sigmar One"/>
                </a:rPr>
                <a:t>kho</a:t>
              </a:r>
              <a:r>
                <a:rPr lang="en-US" sz="9600" dirty="0">
                  <a:solidFill>
                    <a:srgbClr val="000000"/>
                  </a:solidFill>
                  <a:latin typeface="Sigmar One"/>
                </a:rPr>
                <a:t> </a:t>
              </a:r>
              <a:r>
                <a:rPr lang="en-US" sz="9600" dirty="0" err="1">
                  <a:solidFill>
                    <a:srgbClr val="000000"/>
                  </a:solidFill>
                  <a:latin typeface="Sigmar One"/>
                </a:rPr>
                <a:t>thực</a:t>
              </a:r>
              <a:r>
                <a:rPr lang="en-US" sz="9600" dirty="0">
                  <a:solidFill>
                    <a:srgbClr val="000000"/>
                  </a:solidFill>
                  <a:latin typeface="Sigmar One"/>
                </a:rPr>
                <a:t> </a:t>
              </a:r>
              <a:r>
                <a:rPr lang="en-US" sz="9600" dirty="0" err="1">
                  <a:solidFill>
                    <a:srgbClr val="000000"/>
                  </a:solidFill>
                  <a:latin typeface="Sigmar One"/>
                </a:rPr>
                <a:t>phẩm</a:t>
              </a:r>
              <a:endParaRPr lang="en-US" sz="9600" dirty="0">
                <a:solidFill>
                  <a:srgbClr val="000000"/>
                </a:solidFill>
                <a:latin typeface="Sigmar One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87841"/>
              <a:ext cx="12766083" cy="7659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00"/>
                </a:lnSpc>
              </a:pPr>
              <a:r>
                <a:rPr lang="en-US" sz="3500" dirty="0" err="1">
                  <a:solidFill>
                    <a:srgbClr val="000000"/>
                  </a:solidFill>
                  <a:latin typeface="Public Sans Bold"/>
                </a:rPr>
                <a:t>Đại</a:t>
              </a:r>
              <a:r>
                <a:rPr lang="en-US" sz="3500" dirty="0">
                  <a:solidFill>
                    <a:srgbClr val="000000"/>
                  </a:solidFill>
                  <a:latin typeface="Public Sans Bold"/>
                </a:rPr>
                <a:t> </a:t>
              </a:r>
              <a:r>
                <a:rPr lang="en-US" sz="3500" dirty="0" err="1">
                  <a:solidFill>
                    <a:srgbClr val="000000"/>
                  </a:solidFill>
                  <a:latin typeface="Public Sans Bold"/>
                </a:rPr>
                <a:t>học</a:t>
              </a:r>
              <a:r>
                <a:rPr lang="en-US" sz="3500" dirty="0">
                  <a:solidFill>
                    <a:srgbClr val="000000"/>
                  </a:solidFill>
                  <a:latin typeface="Public Sans Bold"/>
                </a:rPr>
                <a:t> </a:t>
              </a:r>
              <a:r>
                <a:rPr lang="en-US" sz="3500" dirty="0" err="1">
                  <a:solidFill>
                    <a:srgbClr val="000000"/>
                  </a:solidFill>
                  <a:latin typeface="Public Sans Bold"/>
                </a:rPr>
                <a:t>Sài</a:t>
              </a:r>
              <a:r>
                <a:rPr lang="en-US" sz="3500" dirty="0">
                  <a:solidFill>
                    <a:srgbClr val="000000"/>
                  </a:solidFill>
                  <a:latin typeface="Public Sans Bold"/>
                </a:rPr>
                <a:t> </a:t>
              </a:r>
              <a:r>
                <a:rPr lang="en-US" sz="3500" dirty="0" err="1">
                  <a:solidFill>
                    <a:srgbClr val="000000"/>
                  </a:solidFill>
                  <a:latin typeface="Public Sans Bold"/>
                </a:rPr>
                <a:t>Gòn</a:t>
              </a:r>
              <a:endParaRPr lang="en-US" sz="3500" dirty="0">
                <a:solidFill>
                  <a:srgbClr val="000000"/>
                </a:solidFill>
                <a:latin typeface="Public Sans Bold"/>
              </a:endParaRPr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>
            <a:off x="15792711" y="6181021"/>
            <a:ext cx="1798232" cy="588512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>
            <a:fillRect/>
          </a:stretch>
        </p:blipFill>
        <p:spPr>
          <a:xfrm>
            <a:off x="12298650" y="2797508"/>
            <a:ext cx="524559" cy="5245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91F3940-0DF6-FD2C-0ACD-5EDA0EB5D933}"/>
              </a:ext>
            </a:extLst>
          </p:cNvPr>
          <p:cNvSpPr txBox="1"/>
          <p:nvPr/>
        </p:nvSpPr>
        <p:spPr>
          <a:xfrm>
            <a:off x="9503684" y="134753"/>
            <a:ext cx="9574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Bookman Old Style" panose="02050604050505020204" pitchFamily="18" charset="0"/>
              </a:rPr>
              <a:t>Môn</a:t>
            </a:r>
            <a:r>
              <a:rPr lang="en-US" sz="3600" dirty="0">
                <a:latin typeface="Bookman Old Style" panose="02050604050505020204" pitchFamily="18" charset="0"/>
              </a:rPr>
              <a:t> </a:t>
            </a:r>
            <a:r>
              <a:rPr lang="en-US" sz="3600" dirty="0" err="1">
                <a:latin typeface="Bookman Old Style" panose="02050604050505020204" pitchFamily="18" charset="0"/>
              </a:rPr>
              <a:t>lập</a:t>
            </a:r>
            <a:r>
              <a:rPr lang="en-US" sz="3600" dirty="0">
                <a:latin typeface="Bookman Old Style" panose="02050604050505020204" pitchFamily="18" charset="0"/>
              </a:rPr>
              <a:t> </a:t>
            </a:r>
            <a:r>
              <a:rPr lang="en-US" sz="3600" dirty="0" err="1">
                <a:latin typeface="Bookman Old Style" panose="02050604050505020204" pitchFamily="18" charset="0"/>
              </a:rPr>
              <a:t>trình</a:t>
            </a:r>
            <a:r>
              <a:rPr lang="en-US" sz="3600" dirty="0">
                <a:latin typeface="Bookman Old Style" panose="02050604050505020204" pitchFamily="18" charset="0"/>
              </a:rPr>
              <a:t> </a:t>
            </a:r>
            <a:r>
              <a:rPr lang="en-US" sz="3600" dirty="0" err="1">
                <a:latin typeface="Bookman Old Style" panose="02050604050505020204" pitchFamily="18" charset="0"/>
              </a:rPr>
              <a:t>hướng</a:t>
            </a:r>
            <a:r>
              <a:rPr lang="en-US" sz="3600" dirty="0">
                <a:latin typeface="Bookman Old Style" panose="02050604050505020204" pitchFamily="18" charset="0"/>
              </a:rPr>
              <a:t> </a:t>
            </a:r>
            <a:r>
              <a:rPr lang="en-US" sz="3600" dirty="0" err="1">
                <a:latin typeface="Bookman Old Style" panose="02050604050505020204" pitchFamily="18" charset="0"/>
              </a:rPr>
              <a:t>đối</a:t>
            </a:r>
            <a:r>
              <a:rPr lang="en-US" sz="3600" dirty="0">
                <a:latin typeface="Bookman Old Style" panose="02050604050505020204" pitchFamily="18" charset="0"/>
              </a:rPr>
              <a:t> </a:t>
            </a:r>
            <a:r>
              <a:rPr lang="en-US" sz="3600" dirty="0" err="1">
                <a:latin typeface="Bookman Old Style" panose="02050604050505020204" pitchFamily="18" charset="0"/>
              </a:rPr>
              <a:t>tượng</a:t>
            </a:r>
            <a:r>
              <a:rPr lang="en-US" sz="3600" dirty="0">
                <a:latin typeface="Bookman Old Style" panose="02050604050505020204" pitchFamily="18" charset="0"/>
              </a:rPr>
              <a:t> ( OOP 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10800" y="781084"/>
            <a:ext cx="7162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latin typeface="Corbel Light" panose="020B0303020204020204" pitchFamily="34" charset="0"/>
              </a:rPr>
              <a:t>Giảng</a:t>
            </a:r>
            <a:r>
              <a:rPr lang="en-US" sz="3000" dirty="0" smtClean="0">
                <a:latin typeface="Corbel Light" panose="020B0303020204020204" pitchFamily="34" charset="0"/>
              </a:rPr>
              <a:t> </a:t>
            </a:r>
            <a:r>
              <a:rPr lang="en-US" sz="3000" dirty="0" err="1" smtClean="0">
                <a:latin typeface="Corbel Light" panose="020B0303020204020204" pitchFamily="34" charset="0"/>
              </a:rPr>
              <a:t>viên</a:t>
            </a:r>
            <a:r>
              <a:rPr lang="en-US" sz="3000" dirty="0" smtClean="0">
                <a:latin typeface="Corbel Light" panose="020B0303020204020204" pitchFamily="34" charset="0"/>
              </a:rPr>
              <a:t> </a:t>
            </a:r>
            <a:r>
              <a:rPr lang="en-US" sz="3000" dirty="0" err="1" smtClean="0">
                <a:latin typeface="Corbel Light" panose="020B0303020204020204" pitchFamily="34" charset="0"/>
              </a:rPr>
              <a:t>hướng</a:t>
            </a:r>
            <a:r>
              <a:rPr lang="en-US" sz="3000" dirty="0" smtClean="0">
                <a:latin typeface="Corbel Light" panose="020B0303020204020204" pitchFamily="34" charset="0"/>
              </a:rPr>
              <a:t> </a:t>
            </a:r>
            <a:r>
              <a:rPr lang="en-US" sz="3000" dirty="0" err="1" smtClean="0">
                <a:latin typeface="Corbel Light" panose="020B0303020204020204" pitchFamily="34" charset="0"/>
              </a:rPr>
              <a:t>dẫn</a:t>
            </a:r>
            <a:r>
              <a:rPr lang="en-US" sz="3000" dirty="0" smtClean="0">
                <a:latin typeface="Corbel Light" panose="020B0303020204020204" pitchFamily="34" charset="0"/>
              </a:rPr>
              <a:t> : </a:t>
            </a:r>
            <a:r>
              <a:rPr lang="en-US" sz="3000" dirty="0" err="1" smtClean="0">
                <a:latin typeface="Corbel Light" panose="020B0303020204020204" pitchFamily="34" charset="0"/>
              </a:rPr>
              <a:t>Phạm</a:t>
            </a:r>
            <a:r>
              <a:rPr lang="en-US" sz="3000" dirty="0" smtClean="0">
                <a:latin typeface="Corbel Light" panose="020B0303020204020204" pitchFamily="34" charset="0"/>
              </a:rPr>
              <a:t> </a:t>
            </a:r>
            <a:r>
              <a:rPr lang="en-US" sz="3000" dirty="0" err="1" smtClean="0">
                <a:latin typeface="Corbel Light" panose="020B0303020204020204" pitchFamily="34" charset="0"/>
              </a:rPr>
              <a:t>Trọng</a:t>
            </a:r>
            <a:r>
              <a:rPr lang="en-US" sz="3000" dirty="0" smtClean="0">
                <a:latin typeface="Corbel Light" panose="020B0303020204020204" pitchFamily="34" charset="0"/>
              </a:rPr>
              <a:t> Huynh</a:t>
            </a:r>
            <a:endParaRPr lang="en-US" sz="3000" dirty="0">
              <a:latin typeface="Corbel Light" panose="020B03030202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/>
          <p:cNvSpPr/>
          <p:nvPr/>
        </p:nvSpPr>
        <p:spPr>
          <a:xfrm>
            <a:off x="990600" y="1544916"/>
            <a:ext cx="5203172" cy="7197168"/>
          </a:xfrm>
          <a:prstGeom prst="rect">
            <a:avLst/>
          </a:prstGeom>
          <a:solidFill>
            <a:srgbClr val="A4DB82"/>
          </a:solidFill>
        </p:spPr>
      </p:sp>
      <p:sp>
        <p:nvSpPr>
          <p:cNvPr id="9" name="TextBox 9"/>
          <p:cNvSpPr txBox="1"/>
          <p:nvPr/>
        </p:nvSpPr>
        <p:spPr>
          <a:xfrm>
            <a:off x="1619892" y="1614425"/>
            <a:ext cx="4151793" cy="7556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3672"/>
              </a:lnSpc>
              <a:buFont typeface="Wingdings" panose="05000000000000000000" pitchFamily="2" charset="2"/>
              <a:buChar char="q"/>
            </a:pPr>
            <a:r>
              <a:rPr lang="en-US" sz="2825" dirty="0" err="1">
                <a:solidFill>
                  <a:srgbClr val="000000"/>
                </a:solidFill>
                <a:latin typeface="Public Sans Bold"/>
              </a:rPr>
              <a:t>Đăng</a:t>
            </a:r>
            <a:r>
              <a:rPr lang="en-US" sz="2825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2825" dirty="0" err="1">
                <a:solidFill>
                  <a:srgbClr val="000000"/>
                </a:solidFill>
                <a:latin typeface="Public Sans Bold"/>
              </a:rPr>
              <a:t>nhập</a:t>
            </a:r>
            <a:endParaRPr lang="en-US" sz="2825" dirty="0">
              <a:solidFill>
                <a:srgbClr val="000000"/>
              </a:solidFill>
              <a:latin typeface="Public Sans Bold"/>
            </a:endParaRPr>
          </a:p>
          <a:p>
            <a:pPr marL="914400" lvl="1" indent="-457200">
              <a:lnSpc>
                <a:spcPts val="3672"/>
              </a:lnSpc>
              <a:buFont typeface="Arial" panose="020B0604020202020204" pitchFamily="34" charset="0"/>
              <a:buChar char="•"/>
            </a:pPr>
            <a:r>
              <a:rPr lang="en-US" sz="2825" dirty="0" err="1">
                <a:solidFill>
                  <a:srgbClr val="000000"/>
                </a:solidFill>
                <a:latin typeface="Public Sans Bold"/>
              </a:rPr>
              <a:t>Đăng</a:t>
            </a:r>
            <a:r>
              <a:rPr lang="en-US" sz="2825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2825" dirty="0" err="1">
                <a:solidFill>
                  <a:srgbClr val="000000"/>
                </a:solidFill>
                <a:latin typeface="Public Sans Bold"/>
              </a:rPr>
              <a:t>kí</a:t>
            </a:r>
            <a:endParaRPr lang="en-US" sz="2825" dirty="0">
              <a:solidFill>
                <a:srgbClr val="000000"/>
              </a:solidFill>
              <a:latin typeface="Public Sans Bold"/>
            </a:endParaRPr>
          </a:p>
          <a:p>
            <a:pPr marL="914400" lvl="1" indent="-457200">
              <a:lnSpc>
                <a:spcPts val="3672"/>
              </a:lnSpc>
              <a:buFont typeface="Arial" panose="020B0604020202020204" pitchFamily="34" charset="0"/>
              <a:buChar char="•"/>
            </a:pPr>
            <a:r>
              <a:rPr lang="en-US" sz="2825" dirty="0" err="1">
                <a:solidFill>
                  <a:srgbClr val="000000"/>
                </a:solidFill>
                <a:latin typeface="Public Sans Bold"/>
              </a:rPr>
              <a:t>Quên</a:t>
            </a:r>
            <a:r>
              <a:rPr lang="en-US" sz="2825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2825" dirty="0" err="1">
                <a:solidFill>
                  <a:srgbClr val="000000"/>
                </a:solidFill>
                <a:latin typeface="Public Sans Bold"/>
              </a:rPr>
              <a:t>mật</a:t>
            </a:r>
            <a:r>
              <a:rPr lang="en-US" sz="2825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2825" dirty="0" err="1">
                <a:solidFill>
                  <a:srgbClr val="000000"/>
                </a:solidFill>
                <a:latin typeface="Public Sans Bold"/>
              </a:rPr>
              <a:t>khẩu</a:t>
            </a:r>
            <a:endParaRPr lang="en-US" sz="2825" dirty="0">
              <a:solidFill>
                <a:srgbClr val="000000"/>
              </a:solidFill>
              <a:latin typeface="Public Sans Bold"/>
            </a:endParaRPr>
          </a:p>
          <a:p>
            <a:pPr marL="457200" indent="-457200">
              <a:lnSpc>
                <a:spcPts val="3672"/>
              </a:lnSpc>
              <a:buFont typeface="Wingdings" panose="05000000000000000000" pitchFamily="2" charset="2"/>
              <a:buChar char="q"/>
            </a:pPr>
            <a:r>
              <a:rPr lang="en-US" sz="2825" dirty="0" err="1">
                <a:solidFill>
                  <a:srgbClr val="000000"/>
                </a:solidFill>
                <a:latin typeface="Public Sans Bold"/>
              </a:rPr>
              <a:t>Quản</a:t>
            </a:r>
            <a:r>
              <a:rPr lang="en-US" sz="2825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2825" dirty="0" err="1">
                <a:solidFill>
                  <a:srgbClr val="000000"/>
                </a:solidFill>
                <a:latin typeface="Public Sans Bold"/>
              </a:rPr>
              <a:t>lý</a:t>
            </a:r>
            <a:r>
              <a:rPr lang="en-US" sz="2825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2825" dirty="0" err="1">
                <a:solidFill>
                  <a:srgbClr val="000000"/>
                </a:solidFill>
                <a:latin typeface="Public Sans Bold"/>
              </a:rPr>
              <a:t>thực</a:t>
            </a:r>
            <a:r>
              <a:rPr lang="en-US" sz="2825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2825" dirty="0" err="1">
                <a:solidFill>
                  <a:srgbClr val="000000"/>
                </a:solidFill>
                <a:latin typeface="Public Sans Bold"/>
              </a:rPr>
              <a:t>phẩm</a:t>
            </a:r>
            <a:endParaRPr lang="en-US" sz="2825" dirty="0">
              <a:solidFill>
                <a:srgbClr val="000000"/>
              </a:solidFill>
              <a:latin typeface="Public Sans Bold"/>
            </a:endParaRPr>
          </a:p>
          <a:p>
            <a:pPr marL="914400" lvl="1" indent="-457200">
              <a:lnSpc>
                <a:spcPts val="3672"/>
              </a:lnSpc>
              <a:buFont typeface="Arial" panose="020B0604020202020204" pitchFamily="34" charset="0"/>
              <a:buChar char="•"/>
            </a:pPr>
            <a:r>
              <a:rPr lang="en-US" sz="2825" dirty="0" err="1">
                <a:solidFill>
                  <a:srgbClr val="000000"/>
                </a:solidFill>
                <a:latin typeface="Public Sans Bold"/>
              </a:rPr>
              <a:t>Tìm</a:t>
            </a:r>
            <a:r>
              <a:rPr lang="en-US" sz="2825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2825" dirty="0" err="1">
                <a:solidFill>
                  <a:srgbClr val="000000"/>
                </a:solidFill>
                <a:latin typeface="Public Sans Bold"/>
              </a:rPr>
              <a:t>kiếm</a:t>
            </a:r>
            <a:endParaRPr lang="en-US" sz="2825" dirty="0">
              <a:solidFill>
                <a:srgbClr val="000000"/>
              </a:solidFill>
              <a:latin typeface="Public Sans Bold"/>
            </a:endParaRPr>
          </a:p>
          <a:p>
            <a:pPr marL="914400" lvl="1" indent="-457200">
              <a:lnSpc>
                <a:spcPts val="3672"/>
              </a:lnSpc>
              <a:buFont typeface="Arial" panose="020B0604020202020204" pitchFamily="34" charset="0"/>
              <a:buChar char="•"/>
            </a:pPr>
            <a:r>
              <a:rPr lang="en-US" sz="2825" dirty="0" err="1">
                <a:solidFill>
                  <a:srgbClr val="000000"/>
                </a:solidFill>
                <a:latin typeface="Public Sans Bold"/>
              </a:rPr>
              <a:t>Thêm</a:t>
            </a:r>
            <a:r>
              <a:rPr lang="en-US" sz="2825" dirty="0">
                <a:solidFill>
                  <a:srgbClr val="000000"/>
                </a:solidFill>
                <a:latin typeface="Public Sans Bold"/>
              </a:rPr>
              <a:t>, </a:t>
            </a:r>
            <a:r>
              <a:rPr lang="en-US" sz="2825" dirty="0" err="1">
                <a:solidFill>
                  <a:srgbClr val="000000"/>
                </a:solidFill>
                <a:latin typeface="Public Sans Bold"/>
              </a:rPr>
              <a:t>xóa</a:t>
            </a:r>
            <a:r>
              <a:rPr lang="en-US" sz="2825" dirty="0">
                <a:solidFill>
                  <a:srgbClr val="000000"/>
                </a:solidFill>
                <a:latin typeface="Public Sans Bold"/>
              </a:rPr>
              <a:t>, </a:t>
            </a:r>
            <a:r>
              <a:rPr lang="en-US" sz="2825" dirty="0" err="1">
                <a:solidFill>
                  <a:srgbClr val="000000"/>
                </a:solidFill>
                <a:latin typeface="Public Sans Bold"/>
              </a:rPr>
              <a:t>sửa</a:t>
            </a:r>
            <a:r>
              <a:rPr lang="en-US" sz="2825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2825" dirty="0" err="1">
                <a:solidFill>
                  <a:srgbClr val="000000"/>
                </a:solidFill>
                <a:latin typeface="Public Sans Bold"/>
              </a:rPr>
              <a:t>thực</a:t>
            </a:r>
            <a:r>
              <a:rPr lang="en-US" sz="2825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2825" dirty="0" err="1">
                <a:solidFill>
                  <a:srgbClr val="000000"/>
                </a:solidFill>
                <a:latin typeface="Public Sans Bold"/>
              </a:rPr>
              <a:t>phẩm</a:t>
            </a:r>
            <a:endParaRPr lang="en-US" sz="2825" dirty="0">
              <a:solidFill>
                <a:srgbClr val="000000"/>
              </a:solidFill>
              <a:latin typeface="Public Sans Bold"/>
            </a:endParaRPr>
          </a:p>
          <a:p>
            <a:pPr marL="457200" indent="-457200">
              <a:lnSpc>
                <a:spcPts val="3672"/>
              </a:lnSpc>
              <a:buFont typeface="Wingdings" panose="05000000000000000000" pitchFamily="2" charset="2"/>
              <a:buChar char="q"/>
            </a:pPr>
            <a:r>
              <a:rPr lang="en-US" sz="2825" dirty="0" err="1">
                <a:solidFill>
                  <a:srgbClr val="000000"/>
                </a:solidFill>
                <a:latin typeface="Public Sans Bold"/>
              </a:rPr>
              <a:t>Quản</a:t>
            </a:r>
            <a:r>
              <a:rPr lang="en-US" sz="2825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2825" dirty="0" err="1">
                <a:solidFill>
                  <a:srgbClr val="000000"/>
                </a:solidFill>
                <a:latin typeface="Public Sans Bold"/>
              </a:rPr>
              <a:t>lý</a:t>
            </a:r>
            <a:r>
              <a:rPr lang="en-US" sz="2825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2825" dirty="0" err="1">
                <a:solidFill>
                  <a:srgbClr val="000000"/>
                </a:solidFill>
                <a:latin typeface="Public Sans Bold"/>
              </a:rPr>
              <a:t>nhân</a:t>
            </a:r>
            <a:r>
              <a:rPr lang="en-US" sz="2825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2825" dirty="0" err="1">
                <a:solidFill>
                  <a:srgbClr val="000000"/>
                </a:solidFill>
                <a:latin typeface="Public Sans Bold"/>
              </a:rPr>
              <a:t>viên</a:t>
            </a:r>
            <a:endParaRPr lang="en-US" sz="2825" dirty="0">
              <a:solidFill>
                <a:srgbClr val="000000"/>
              </a:solidFill>
              <a:latin typeface="Public Sans Bold"/>
            </a:endParaRPr>
          </a:p>
          <a:p>
            <a:pPr marL="914400" lvl="1" indent="-457200">
              <a:lnSpc>
                <a:spcPts val="3672"/>
              </a:lnSpc>
              <a:buFont typeface="Arial" panose="020B0604020202020204" pitchFamily="34" charset="0"/>
              <a:buChar char="•"/>
            </a:pPr>
            <a:r>
              <a:rPr lang="en-US" sz="2825" dirty="0" err="1">
                <a:solidFill>
                  <a:srgbClr val="000000"/>
                </a:solidFill>
                <a:latin typeface="Public Sans Bold"/>
              </a:rPr>
              <a:t>Tìm</a:t>
            </a:r>
            <a:r>
              <a:rPr lang="en-US" sz="2825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2825" dirty="0" err="1">
                <a:solidFill>
                  <a:srgbClr val="000000"/>
                </a:solidFill>
                <a:latin typeface="Public Sans Bold"/>
              </a:rPr>
              <a:t>kiếm</a:t>
            </a:r>
            <a:endParaRPr lang="en-US" sz="2825" dirty="0">
              <a:solidFill>
                <a:srgbClr val="000000"/>
              </a:solidFill>
              <a:latin typeface="Public Sans Bold"/>
            </a:endParaRPr>
          </a:p>
          <a:p>
            <a:pPr marL="914400" lvl="1" indent="-457200">
              <a:lnSpc>
                <a:spcPts val="3672"/>
              </a:lnSpc>
              <a:buFont typeface="Arial" panose="020B0604020202020204" pitchFamily="34" charset="0"/>
              <a:buChar char="•"/>
            </a:pPr>
            <a:r>
              <a:rPr lang="en-US" sz="2825" dirty="0" err="1">
                <a:solidFill>
                  <a:srgbClr val="000000"/>
                </a:solidFill>
                <a:latin typeface="Public Sans Bold"/>
              </a:rPr>
              <a:t>Thêm</a:t>
            </a:r>
            <a:r>
              <a:rPr lang="en-US" sz="2825" dirty="0">
                <a:solidFill>
                  <a:srgbClr val="000000"/>
                </a:solidFill>
                <a:latin typeface="Public Sans Bold"/>
              </a:rPr>
              <a:t>, </a:t>
            </a:r>
            <a:r>
              <a:rPr lang="en-US" sz="2825" dirty="0" err="1">
                <a:solidFill>
                  <a:srgbClr val="000000"/>
                </a:solidFill>
                <a:latin typeface="Public Sans Bold"/>
              </a:rPr>
              <a:t>xóa</a:t>
            </a:r>
            <a:r>
              <a:rPr lang="en-US" sz="2825" dirty="0">
                <a:solidFill>
                  <a:srgbClr val="000000"/>
                </a:solidFill>
                <a:latin typeface="Public Sans Bold"/>
              </a:rPr>
              <a:t>, </a:t>
            </a:r>
            <a:r>
              <a:rPr lang="en-US" sz="2825" dirty="0" err="1">
                <a:solidFill>
                  <a:srgbClr val="000000"/>
                </a:solidFill>
                <a:latin typeface="Public Sans Bold"/>
              </a:rPr>
              <a:t>sửa</a:t>
            </a:r>
            <a:r>
              <a:rPr lang="en-US" sz="2825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2825" dirty="0" err="1">
                <a:solidFill>
                  <a:srgbClr val="000000"/>
                </a:solidFill>
                <a:latin typeface="Public Sans Bold"/>
              </a:rPr>
              <a:t>nhân</a:t>
            </a:r>
            <a:r>
              <a:rPr lang="en-US" sz="2825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2825" dirty="0" err="1">
                <a:solidFill>
                  <a:srgbClr val="000000"/>
                </a:solidFill>
                <a:latin typeface="Public Sans Bold"/>
              </a:rPr>
              <a:t>viên</a:t>
            </a:r>
            <a:endParaRPr lang="en-US" sz="2825" dirty="0">
              <a:solidFill>
                <a:srgbClr val="000000"/>
              </a:solidFill>
              <a:latin typeface="Public Sans Bold"/>
            </a:endParaRPr>
          </a:p>
          <a:p>
            <a:pPr marL="457200" indent="-457200">
              <a:lnSpc>
                <a:spcPts val="3672"/>
              </a:lnSpc>
              <a:buFont typeface="Wingdings" panose="05000000000000000000" pitchFamily="2" charset="2"/>
              <a:buChar char="q"/>
            </a:pPr>
            <a:r>
              <a:rPr lang="en-US" sz="2825" dirty="0" err="1">
                <a:solidFill>
                  <a:srgbClr val="000000"/>
                </a:solidFill>
                <a:latin typeface="Public Sans Bold"/>
              </a:rPr>
              <a:t>Quản</a:t>
            </a:r>
            <a:r>
              <a:rPr lang="en-US" sz="2825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2825" dirty="0" err="1">
                <a:solidFill>
                  <a:srgbClr val="000000"/>
                </a:solidFill>
                <a:latin typeface="Public Sans Bold"/>
              </a:rPr>
              <a:t>lý</a:t>
            </a:r>
            <a:r>
              <a:rPr lang="en-US" sz="2825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2825" dirty="0" err="1">
                <a:solidFill>
                  <a:srgbClr val="000000"/>
                </a:solidFill>
                <a:latin typeface="Public Sans Bold"/>
              </a:rPr>
              <a:t>nhập</a:t>
            </a:r>
            <a:r>
              <a:rPr lang="en-US" sz="2825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2825" dirty="0" err="1">
                <a:solidFill>
                  <a:srgbClr val="000000"/>
                </a:solidFill>
                <a:latin typeface="Public Sans Bold"/>
              </a:rPr>
              <a:t>xuất</a:t>
            </a:r>
            <a:endParaRPr lang="en-US" sz="2825" dirty="0">
              <a:solidFill>
                <a:srgbClr val="000000"/>
              </a:solidFill>
              <a:latin typeface="Public Sans Bold"/>
            </a:endParaRPr>
          </a:p>
          <a:p>
            <a:pPr marL="914400" lvl="1" indent="-457200">
              <a:lnSpc>
                <a:spcPts val="3672"/>
              </a:lnSpc>
              <a:buFont typeface="Arial" panose="020B0604020202020204" pitchFamily="34" charset="0"/>
              <a:buChar char="•"/>
            </a:pPr>
            <a:r>
              <a:rPr lang="en-US" sz="2825" dirty="0" err="1">
                <a:solidFill>
                  <a:srgbClr val="000000"/>
                </a:solidFill>
                <a:latin typeface="Public Sans Bold"/>
              </a:rPr>
              <a:t>Nhập</a:t>
            </a:r>
            <a:r>
              <a:rPr lang="en-US" sz="2825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2825" dirty="0" err="1">
                <a:solidFill>
                  <a:srgbClr val="000000"/>
                </a:solidFill>
                <a:latin typeface="Public Sans Bold"/>
              </a:rPr>
              <a:t>hàng</a:t>
            </a:r>
            <a:r>
              <a:rPr lang="en-US" sz="2825" dirty="0">
                <a:solidFill>
                  <a:srgbClr val="000000"/>
                </a:solidFill>
                <a:latin typeface="Public Sans Bold"/>
              </a:rPr>
              <a:t> </a:t>
            </a:r>
          </a:p>
          <a:p>
            <a:pPr marL="914400" lvl="1" indent="-457200">
              <a:lnSpc>
                <a:spcPts val="3672"/>
              </a:lnSpc>
              <a:buFont typeface="Arial" panose="020B0604020202020204" pitchFamily="34" charset="0"/>
              <a:buChar char="•"/>
            </a:pPr>
            <a:r>
              <a:rPr lang="en-US" sz="2825" dirty="0" err="1">
                <a:solidFill>
                  <a:srgbClr val="000000"/>
                </a:solidFill>
                <a:latin typeface="Public Sans Bold"/>
              </a:rPr>
              <a:t>Xuất</a:t>
            </a:r>
            <a:r>
              <a:rPr lang="en-US" sz="2825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2825" dirty="0" err="1">
                <a:solidFill>
                  <a:srgbClr val="000000"/>
                </a:solidFill>
                <a:latin typeface="Public Sans Bold"/>
              </a:rPr>
              <a:t>hàng</a:t>
            </a:r>
            <a:r>
              <a:rPr lang="en-US" sz="2825" dirty="0">
                <a:solidFill>
                  <a:srgbClr val="000000"/>
                </a:solidFill>
                <a:latin typeface="Public Sans Bold"/>
              </a:rPr>
              <a:t> </a:t>
            </a:r>
          </a:p>
          <a:p>
            <a:pPr>
              <a:lnSpc>
                <a:spcPts val="3672"/>
              </a:lnSpc>
            </a:pPr>
            <a:endParaRPr lang="en-US" sz="2825" dirty="0">
              <a:solidFill>
                <a:srgbClr val="000000"/>
              </a:solidFill>
              <a:latin typeface="Public Sans Bold"/>
            </a:endParaRPr>
          </a:p>
          <a:p>
            <a:pPr marL="457200" indent="-457200">
              <a:lnSpc>
                <a:spcPts val="3672"/>
              </a:lnSpc>
              <a:buFont typeface="Wingdings" panose="05000000000000000000" pitchFamily="2" charset="2"/>
              <a:buChar char="q"/>
            </a:pPr>
            <a:endParaRPr lang="en-US" sz="2825" dirty="0">
              <a:solidFill>
                <a:srgbClr val="000000"/>
              </a:solidFill>
              <a:latin typeface="Public Sans Bold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4599912" y="7290624"/>
            <a:ext cx="3092470" cy="2996376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657808" y="7290624"/>
            <a:ext cx="2096379" cy="686088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766420" y="2149766"/>
            <a:ext cx="524559" cy="5245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1E482DC-62D8-CEEC-FB94-F8F10C4DF4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2149766"/>
            <a:ext cx="4495800" cy="4571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9C79145-FB1F-C596-1425-2D793C9B78A0}"/>
              </a:ext>
            </a:extLst>
          </p:cNvPr>
          <p:cNvSpPr/>
          <p:nvPr/>
        </p:nvSpPr>
        <p:spPr>
          <a:xfrm>
            <a:off x="0" y="17429"/>
            <a:ext cx="18288000" cy="10287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6B25F297-0FBA-C487-6218-F99732E71704}"/>
              </a:ext>
            </a:extLst>
          </p:cNvPr>
          <p:cNvSpPr/>
          <p:nvPr/>
        </p:nvSpPr>
        <p:spPr>
          <a:xfrm>
            <a:off x="5105400" y="8917"/>
            <a:ext cx="7391400" cy="14478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latin typeface="Berlin Sans FB" panose="020E0602020502020306" pitchFamily="34" charset="0"/>
              </a:rPr>
              <a:t>Nội</a:t>
            </a:r>
            <a:r>
              <a:rPr lang="en-US" sz="4000" dirty="0">
                <a:latin typeface="Berlin Sans FB" panose="020E0602020502020306" pitchFamily="34" charset="0"/>
              </a:rPr>
              <a:t> dung </a:t>
            </a:r>
            <a:r>
              <a:rPr lang="en-US" sz="4000" dirty="0" err="1">
                <a:latin typeface="Berlin Sans FB" panose="020E0602020502020306" pitchFamily="34" charset="0"/>
              </a:rPr>
              <a:t>thuyết</a:t>
            </a:r>
            <a:r>
              <a:rPr lang="en-US" sz="4000" dirty="0">
                <a:latin typeface="Berlin Sans FB" panose="020E0602020502020306" pitchFamily="34" charset="0"/>
              </a:rPr>
              <a:t> </a:t>
            </a:r>
            <a:r>
              <a:rPr lang="en-US" sz="4000" dirty="0" err="1">
                <a:latin typeface="Berlin Sans FB" panose="020E0602020502020306" pitchFamily="34" charset="0"/>
              </a:rPr>
              <a:t>trình</a:t>
            </a:r>
            <a:endParaRPr lang="en-US" sz="4000" dirty="0">
              <a:latin typeface="Berlin Sans FB" panose="020E0602020502020306" pitchFamily="34" charset="0"/>
            </a:endParaRP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xmlns="" id="{491B94EB-5302-5D23-BA4B-5594C9312F56}"/>
              </a:ext>
            </a:extLst>
          </p:cNvPr>
          <p:cNvSpPr/>
          <p:nvPr/>
        </p:nvSpPr>
        <p:spPr>
          <a:xfrm>
            <a:off x="1752600" y="3467100"/>
            <a:ext cx="685800" cy="685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00CC42F-7216-85DF-6D41-1C7C489676D7}"/>
              </a:ext>
            </a:extLst>
          </p:cNvPr>
          <p:cNvSpPr/>
          <p:nvPr/>
        </p:nvSpPr>
        <p:spPr>
          <a:xfrm>
            <a:off x="2431914" y="3419475"/>
            <a:ext cx="6400800" cy="190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Nội</a:t>
            </a:r>
            <a:r>
              <a:rPr lang="en-US" sz="2400" dirty="0">
                <a:solidFill>
                  <a:srgbClr val="FF0000"/>
                </a:solidFill>
                <a:latin typeface="Bahnschrift Light" panose="020B0502040204020203" pitchFamily="34" charset="0"/>
              </a:rPr>
              <a:t> dung 1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Giới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thiệu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đồ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án</a:t>
            </a: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xmlns="" id="{7EDA6313-E76C-18CF-F179-842C8F20E62A}"/>
              </a:ext>
            </a:extLst>
          </p:cNvPr>
          <p:cNvSpPr/>
          <p:nvPr/>
        </p:nvSpPr>
        <p:spPr>
          <a:xfrm>
            <a:off x="9067800" y="5954953"/>
            <a:ext cx="685800" cy="685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0328E47-5945-1118-3610-C5A7717EEA8B}"/>
              </a:ext>
            </a:extLst>
          </p:cNvPr>
          <p:cNvSpPr/>
          <p:nvPr/>
        </p:nvSpPr>
        <p:spPr>
          <a:xfrm>
            <a:off x="9753600" y="5954953"/>
            <a:ext cx="6400799" cy="1904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Nội</a:t>
            </a:r>
            <a:r>
              <a:rPr lang="en-US" sz="2400" dirty="0">
                <a:solidFill>
                  <a:srgbClr val="FF0000"/>
                </a:solidFill>
                <a:latin typeface="Bahnschrift Light" panose="020B0502040204020203" pitchFamily="34" charset="0"/>
              </a:rPr>
              <a:t> dung 4</a:t>
            </a:r>
          </a:p>
          <a:p>
            <a:pPr algn="ctr"/>
            <a:endParaRPr lang="en-US" sz="2400" dirty="0">
              <a:solidFill>
                <a:srgbClr val="FF0000"/>
              </a:solidFill>
              <a:latin typeface="Bahnschrift Light" panose="020B0502040204020203" pitchFamily="34" charset="0"/>
            </a:endParaRPr>
          </a:p>
          <a:p>
            <a:pPr algn="ctr"/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Chạy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thử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xmlns="" id="{1E514460-F273-C4CA-AEBD-20BF0891CC30}"/>
              </a:ext>
            </a:extLst>
          </p:cNvPr>
          <p:cNvSpPr/>
          <p:nvPr/>
        </p:nvSpPr>
        <p:spPr>
          <a:xfrm>
            <a:off x="1746114" y="5954953"/>
            <a:ext cx="685800" cy="685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5E82F52-022F-B4F4-FF00-7BC0C4B9ABD7}"/>
              </a:ext>
            </a:extLst>
          </p:cNvPr>
          <p:cNvSpPr/>
          <p:nvPr/>
        </p:nvSpPr>
        <p:spPr>
          <a:xfrm>
            <a:off x="2431913" y="5954953"/>
            <a:ext cx="6361079" cy="190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Nội</a:t>
            </a:r>
            <a:r>
              <a:rPr lang="en-US" sz="2400" dirty="0">
                <a:solidFill>
                  <a:srgbClr val="FF0000"/>
                </a:solidFill>
                <a:latin typeface="Bahnschrift Light" panose="020B0502040204020203" pitchFamily="34" charset="0"/>
              </a:rPr>
              <a:t> dung 2</a:t>
            </a:r>
          </a:p>
          <a:p>
            <a:pPr algn="ctr"/>
            <a:endParaRPr lang="en-US" sz="2400" dirty="0">
              <a:solidFill>
                <a:srgbClr val="FF0000"/>
              </a:solidFill>
              <a:latin typeface="Bahnschrift Light" panose="020B0502040204020203" pitchFamily="34" charset="0"/>
            </a:endParaRPr>
          </a:p>
          <a:p>
            <a:pPr algn="ctr"/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Phân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tích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chức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năng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xmlns="" id="{DE6BE714-BF48-E69A-D566-0BA3B64BDAE3}"/>
              </a:ext>
            </a:extLst>
          </p:cNvPr>
          <p:cNvSpPr/>
          <p:nvPr/>
        </p:nvSpPr>
        <p:spPr>
          <a:xfrm>
            <a:off x="4701297" y="4515863"/>
            <a:ext cx="685800" cy="685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6784115-9A92-F9E7-033F-136956409292}"/>
              </a:ext>
            </a:extLst>
          </p:cNvPr>
          <p:cNvSpPr/>
          <p:nvPr/>
        </p:nvSpPr>
        <p:spPr>
          <a:xfrm>
            <a:off x="5387097" y="4515862"/>
            <a:ext cx="6400799" cy="1904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Nội</a:t>
            </a:r>
            <a:r>
              <a:rPr lang="en-US" sz="2400" dirty="0">
                <a:solidFill>
                  <a:srgbClr val="FF0000"/>
                </a:solidFill>
                <a:latin typeface="Bahnschrift Light" panose="020B0502040204020203" pitchFamily="34" charset="0"/>
              </a:rPr>
              <a:t> dung 3</a:t>
            </a:r>
          </a:p>
          <a:p>
            <a:pPr algn="ctr"/>
            <a:endParaRPr lang="en-US" sz="2400" dirty="0">
              <a:solidFill>
                <a:srgbClr val="FF0000"/>
              </a:solidFill>
              <a:latin typeface="Bahnschrift Light" panose="020B0502040204020203" pitchFamily="34" charset="0"/>
            </a:endParaRPr>
          </a:p>
          <a:p>
            <a:pPr algn="ctr"/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Phân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tích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thiết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kế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hệ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thống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6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7" grpId="0" animBg="1"/>
      <p:bldP spid="18" grpId="0" animBg="1"/>
      <p:bldP spid="10" grpId="0" animBg="1"/>
      <p:bldP spid="15" grpId="0" animBg="1"/>
      <p:bldP spid="12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9C97FF"/>
          </a:solidFill>
        </p:spPr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-7447351" flipH="1">
            <a:off x="219808" y="8706703"/>
            <a:ext cx="1617783" cy="614758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7039196" y="3555736"/>
            <a:ext cx="524559" cy="52455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301039" y="3080661"/>
            <a:ext cx="2096379" cy="6860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0D2D88D2-42A2-C4E9-2846-EB5C818156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4395" y="1372411"/>
            <a:ext cx="10193605" cy="8915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28939" y="394784"/>
            <a:ext cx="13390789" cy="2957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412"/>
              </a:lnSpc>
            </a:pPr>
            <a:r>
              <a:rPr lang="en-US" sz="10374" dirty="0" err="1">
                <a:solidFill>
                  <a:srgbClr val="000000"/>
                </a:solidFill>
                <a:latin typeface="Sigmar One"/>
              </a:rPr>
              <a:t>Phân</a:t>
            </a:r>
            <a:r>
              <a:rPr lang="en-US" sz="10374" dirty="0">
                <a:solidFill>
                  <a:srgbClr val="000000"/>
                </a:solidFill>
                <a:latin typeface="Sigmar One"/>
              </a:rPr>
              <a:t> </a:t>
            </a:r>
            <a:r>
              <a:rPr lang="en-US" sz="10374" dirty="0" err="1">
                <a:solidFill>
                  <a:srgbClr val="000000"/>
                </a:solidFill>
                <a:latin typeface="Sigmar One"/>
              </a:rPr>
              <a:t>tích</a:t>
            </a:r>
            <a:r>
              <a:rPr lang="en-US" sz="10374" dirty="0">
                <a:solidFill>
                  <a:srgbClr val="000000"/>
                </a:solidFill>
                <a:latin typeface="Sigmar One"/>
              </a:rPr>
              <a:t> </a:t>
            </a:r>
            <a:r>
              <a:rPr lang="en-US" sz="10374" dirty="0" err="1">
                <a:solidFill>
                  <a:srgbClr val="000000"/>
                </a:solidFill>
                <a:latin typeface="Sigmar One"/>
              </a:rPr>
              <a:t>thiết</a:t>
            </a:r>
            <a:r>
              <a:rPr lang="en-US" sz="10374" dirty="0">
                <a:solidFill>
                  <a:srgbClr val="000000"/>
                </a:solidFill>
                <a:latin typeface="Sigmar One"/>
              </a:rPr>
              <a:t> </a:t>
            </a:r>
            <a:r>
              <a:rPr lang="en-US" sz="10374" dirty="0" err="1">
                <a:solidFill>
                  <a:srgbClr val="000000"/>
                </a:solidFill>
                <a:latin typeface="Sigmar One"/>
              </a:rPr>
              <a:t>kế</a:t>
            </a:r>
            <a:r>
              <a:rPr lang="en-US" sz="10374" dirty="0">
                <a:solidFill>
                  <a:srgbClr val="000000"/>
                </a:solidFill>
                <a:latin typeface="Sigmar One"/>
              </a:rPr>
              <a:t> </a:t>
            </a:r>
            <a:r>
              <a:rPr lang="en-US" sz="10374" dirty="0" err="1">
                <a:solidFill>
                  <a:srgbClr val="000000"/>
                </a:solidFill>
                <a:latin typeface="Sigmar One"/>
              </a:rPr>
              <a:t>hệ</a:t>
            </a:r>
            <a:r>
              <a:rPr lang="en-US" sz="10374" dirty="0">
                <a:solidFill>
                  <a:srgbClr val="000000"/>
                </a:solidFill>
                <a:latin typeface="Sigmar One"/>
              </a:rPr>
              <a:t> </a:t>
            </a:r>
            <a:r>
              <a:rPr lang="en-US" sz="10374" dirty="0" err="1">
                <a:solidFill>
                  <a:srgbClr val="000000"/>
                </a:solidFill>
                <a:latin typeface="Sigmar One"/>
              </a:rPr>
              <a:t>thống</a:t>
            </a:r>
            <a:endParaRPr lang="en-US" sz="10374" dirty="0">
              <a:solidFill>
                <a:srgbClr val="000000"/>
              </a:solidFill>
              <a:latin typeface="Sigmar One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p:blipFill>
        <p:spPr>
          <a:xfrm>
            <a:off x="905604" y="5444518"/>
            <a:ext cx="2465016" cy="2151468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>
            <a:fillRect/>
          </a:stretch>
        </p:blipFill>
        <p:spPr>
          <a:xfrm>
            <a:off x="4773450" y="7881905"/>
            <a:ext cx="3067093" cy="2151468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/>
          <a:stretch>
            <a:fillRect/>
          </a:stretch>
        </p:blipFill>
        <p:spPr>
          <a:xfrm>
            <a:off x="3370620" y="3860690"/>
            <a:ext cx="2708915" cy="21514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1339F6D-C924-226D-6426-3453004A81FB}"/>
              </a:ext>
            </a:extLst>
          </p:cNvPr>
          <p:cNvSpPr txBox="1"/>
          <p:nvPr/>
        </p:nvSpPr>
        <p:spPr>
          <a:xfrm>
            <a:off x="13191197" y="661989"/>
            <a:ext cx="4967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entury Gothic" panose="020B0502020202020204" pitchFamily="34" charset="0"/>
              </a:rPr>
              <a:t>Class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F51B682-2B7F-814F-4758-AE194AB6D5CE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B21329A-0067-D225-A90B-6F6F8BF80441}"/>
              </a:ext>
            </a:extLst>
          </p:cNvPr>
          <p:cNvSpPr txBox="1"/>
          <p:nvPr/>
        </p:nvSpPr>
        <p:spPr>
          <a:xfrm>
            <a:off x="381000" y="190500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Sequence</a:t>
            </a:r>
            <a:r>
              <a:rPr lang="en-US" sz="4000" dirty="0">
                <a:latin typeface="Century Gothic" panose="020B0502020202020204" pitchFamily="34" charset="0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4379315-DE9F-AEE1-F62F-22807499F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736388"/>
            <a:ext cx="5295900" cy="838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57661E2-B296-32BC-8ECC-79977B0AB6A6}"/>
              </a:ext>
            </a:extLst>
          </p:cNvPr>
          <p:cNvSpPr txBox="1"/>
          <p:nvPr/>
        </p:nvSpPr>
        <p:spPr>
          <a:xfrm>
            <a:off x="3619500" y="1106111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Đăng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nhập</a:t>
            </a:r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DC55462-12BC-AD8E-AE3E-56DF4C525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817" y="1715311"/>
            <a:ext cx="8067675" cy="83909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F0CBE49-B4AC-A477-11F7-1F07424C5F5F}"/>
              </a:ext>
            </a:extLst>
          </p:cNvPr>
          <p:cNvSpPr txBox="1"/>
          <p:nvPr/>
        </p:nvSpPr>
        <p:spPr>
          <a:xfrm>
            <a:off x="13487400" y="1127384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Nhập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Kho</a:t>
            </a:r>
          </a:p>
        </p:txBody>
      </p:sp>
    </p:spTree>
    <p:extLst>
      <p:ext uri="{BB962C8B-B14F-4D97-AF65-F5344CB8AC3E}">
        <p14:creationId xmlns:p14="http://schemas.microsoft.com/office/powerpoint/2010/main" val="386931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F55C73A-9055-334D-7D63-A32B72F2DD8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08EFAEB-77DD-092B-13FF-A82595B62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76300"/>
            <a:ext cx="8105775" cy="922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392155A-A73F-267F-9116-4FCCCD71CC6B}"/>
              </a:ext>
            </a:extLst>
          </p:cNvPr>
          <p:cNvSpPr txBox="1"/>
          <p:nvPr/>
        </p:nvSpPr>
        <p:spPr>
          <a:xfrm>
            <a:off x="3347936" y="454967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entury Gothic" panose="020B0502020202020204" pitchFamily="34" charset="0"/>
              </a:rPr>
              <a:t>Xuất</a:t>
            </a:r>
            <a:r>
              <a:rPr lang="en-US" sz="2400" dirty="0">
                <a:latin typeface="Century Gothic" panose="020B0502020202020204" pitchFamily="34" charset="0"/>
              </a:rPr>
              <a:t> Kho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A7A0C7E-FD3C-B731-EFDB-79529CA19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876300"/>
            <a:ext cx="8991600" cy="922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B3E4B1B-B3AD-B7B9-71D5-5D95BDB12F94}"/>
              </a:ext>
            </a:extLst>
          </p:cNvPr>
          <p:cNvSpPr txBox="1"/>
          <p:nvPr/>
        </p:nvSpPr>
        <p:spPr>
          <a:xfrm>
            <a:off x="12954000" y="438150"/>
            <a:ext cx="665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entury Gothic" panose="020B0502020202020204" pitchFamily="34" charset="0"/>
              </a:rPr>
              <a:t>Thêm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sản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phẩm</a:t>
            </a:r>
            <a:endParaRPr lang="en-U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81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8513B5B-91B4-4778-DA0B-E034B395DFE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AEA324-6265-6CCD-D85C-3775D91F3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6" y="647700"/>
            <a:ext cx="8408194" cy="963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9B763A5-2CCC-E843-A295-77E147480B83}"/>
              </a:ext>
            </a:extLst>
          </p:cNvPr>
          <p:cNvSpPr txBox="1"/>
          <p:nvPr/>
        </p:nvSpPr>
        <p:spPr>
          <a:xfrm>
            <a:off x="3733800" y="186035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entury Gothic" panose="020B0502020202020204" pitchFamily="34" charset="0"/>
              </a:rPr>
              <a:t>Sửa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sản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phẩm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DEC0776-80A0-7490-9A80-0370695CC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666345"/>
            <a:ext cx="8560594" cy="9639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3ACB249-C17E-C115-0C5C-11AC4A28A2BD}"/>
              </a:ext>
            </a:extLst>
          </p:cNvPr>
          <p:cNvSpPr txBox="1"/>
          <p:nvPr/>
        </p:nvSpPr>
        <p:spPr>
          <a:xfrm>
            <a:off x="12839700" y="20468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entury Gothic" panose="020B0502020202020204" pitchFamily="34" charset="0"/>
              </a:rPr>
              <a:t>Xóa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sản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phẩm</a:t>
            </a:r>
            <a:endParaRPr lang="en-U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68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D539B96-0CEB-2D66-041B-359BD5FBB2F7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366C16A-9E1F-DD6A-C493-C2A5AC50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752474"/>
            <a:ext cx="8572500" cy="9534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C2D2D6C-D908-C36D-7D9A-E29A31005CCD}"/>
              </a:ext>
            </a:extLst>
          </p:cNvPr>
          <p:cNvSpPr txBox="1"/>
          <p:nvPr/>
        </p:nvSpPr>
        <p:spPr>
          <a:xfrm>
            <a:off x="3048000" y="290809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entury Gothic" panose="020B0502020202020204" pitchFamily="34" charset="0"/>
              </a:rPr>
              <a:t>Thêm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nhân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viên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5731775-7112-0144-2540-22F6F72D4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752474"/>
            <a:ext cx="8115300" cy="95345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73E9CF0-C1F6-776F-A0D1-981961AE9090}"/>
              </a:ext>
            </a:extLst>
          </p:cNvPr>
          <p:cNvSpPr txBox="1"/>
          <p:nvPr/>
        </p:nvSpPr>
        <p:spPr>
          <a:xfrm>
            <a:off x="12287250" y="290808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entury Gothic" panose="020B0502020202020204" pitchFamily="34" charset="0"/>
              </a:rPr>
              <a:t>Sửa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thông</a:t>
            </a:r>
            <a:r>
              <a:rPr lang="en-US" sz="2400" dirty="0">
                <a:latin typeface="Century Gothic" panose="020B0502020202020204" pitchFamily="34" charset="0"/>
              </a:rPr>
              <a:t> tin </a:t>
            </a:r>
            <a:r>
              <a:rPr lang="en-US" sz="2400" dirty="0" err="1">
                <a:latin typeface="Century Gothic" panose="020B0502020202020204" pitchFamily="34" charset="0"/>
              </a:rPr>
              <a:t>nhân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viên</a:t>
            </a:r>
            <a:endParaRPr lang="en-U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36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02F1246-F7E6-3B5A-8F30-45A3ECAD23C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EB212FF-5009-7B1A-DBDE-C5D5A10B3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333500"/>
            <a:ext cx="9525000" cy="8458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02195A8-BEB1-AFEB-261E-20DBCB9F33EB}"/>
              </a:ext>
            </a:extLst>
          </p:cNvPr>
          <p:cNvSpPr txBox="1"/>
          <p:nvPr/>
        </p:nvSpPr>
        <p:spPr>
          <a:xfrm>
            <a:off x="8153400" y="716205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entury Gothic" panose="020B0502020202020204" pitchFamily="34" charset="0"/>
              </a:rPr>
              <a:t>Xóa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nhân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viên</a:t>
            </a:r>
            <a:endParaRPr lang="en-U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91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B82665A-EFC8-5C6C-402E-DCB17F0D2FB1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A5C359D-F00C-08F8-6A90-A178A29E9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38300"/>
            <a:ext cx="6781800" cy="838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64A4B9-02EA-ED59-700E-9DD239F49880}"/>
              </a:ext>
            </a:extLst>
          </p:cNvPr>
          <p:cNvSpPr txBox="1"/>
          <p:nvPr/>
        </p:nvSpPr>
        <p:spPr>
          <a:xfrm>
            <a:off x="381000" y="266700"/>
            <a:ext cx="571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Public Sans Bold" panose="020B0604020202020204" charset="0"/>
              </a:rPr>
              <a:t>StateChart</a:t>
            </a:r>
            <a:r>
              <a:rPr lang="en-US" sz="4000" dirty="0">
                <a:latin typeface="Public Sans Bold" panose="020B0604020202020204" charset="0"/>
              </a:rPr>
              <a:t>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1DD3D04-E697-D8ED-6303-930FB16D3DB7}"/>
              </a:ext>
            </a:extLst>
          </p:cNvPr>
          <p:cNvSpPr txBox="1"/>
          <p:nvPr/>
        </p:nvSpPr>
        <p:spPr>
          <a:xfrm>
            <a:off x="2667000" y="1176635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entury Gothic" panose="020B0502020202020204" pitchFamily="34" charset="0"/>
              </a:rPr>
              <a:t>Đăng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Nhập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1E4F604-35ED-8168-3938-A3CFAAD6B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638300"/>
            <a:ext cx="9677400" cy="762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2B84246-CAF5-883D-7720-376014F99A68}"/>
              </a:ext>
            </a:extLst>
          </p:cNvPr>
          <p:cNvSpPr txBox="1"/>
          <p:nvPr/>
        </p:nvSpPr>
        <p:spPr>
          <a:xfrm>
            <a:off x="12065540" y="11430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entury Gothic" panose="020B0502020202020204" pitchFamily="34" charset="0"/>
              </a:rPr>
              <a:t>Thêm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sản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phẩm</a:t>
            </a:r>
            <a:endParaRPr lang="en-U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65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8267882-24C4-49F2-B391-DA38B9847B7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90F712A-1AFF-7C14-7944-F2FE4B558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85900"/>
            <a:ext cx="8991600" cy="838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DDD1719-FE57-2242-E29D-A44E6E8F2034}"/>
              </a:ext>
            </a:extLst>
          </p:cNvPr>
          <p:cNvSpPr txBox="1"/>
          <p:nvPr/>
        </p:nvSpPr>
        <p:spPr>
          <a:xfrm>
            <a:off x="3657600" y="1024235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Sửa</a:t>
            </a:r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sản</a:t>
            </a:r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phẩm</a:t>
            </a:r>
            <a:endParaRPr lang="en-US" sz="2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E3A5C91-F5EF-84B4-05B3-64B0B5ABA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1485900"/>
            <a:ext cx="7772400" cy="838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7100B14-96AC-8644-1310-2D370FA893BE}"/>
              </a:ext>
            </a:extLst>
          </p:cNvPr>
          <p:cNvSpPr txBox="1"/>
          <p:nvPr/>
        </p:nvSpPr>
        <p:spPr>
          <a:xfrm>
            <a:off x="12649200" y="950267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Xóa</a:t>
            </a:r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sản</a:t>
            </a:r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phẩm</a:t>
            </a:r>
            <a:endParaRPr lang="en-US" sz="2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4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419348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3424360" y="3819048"/>
            <a:ext cx="11439280" cy="4877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12"/>
              </a:lnSpc>
            </a:pPr>
            <a:r>
              <a:rPr lang="en-US" sz="6474" dirty="0">
                <a:solidFill>
                  <a:srgbClr val="000000"/>
                </a:solidFill>
                <a:latin typeface="Sigmar One"/>
              </a:rPr>
              <a:t>XIN CHÀO,</a:t>
            </a:r>
          </a:p>
          <a:p>
            <a:pPr algn="ctr">
              <a:lnSpc>
                <a:spcPts val="9712"/>
              </a:lnSpc>
            </a:pPr>
            <a:r>
              <a:rPr lang="en-US" sz="6474" dirty="0">
                <a:solidFill>
                  <a:srgbClr val="000000"/>
                </a:solidFill>
                <a:latin typeface="Sigmar One"/>
              </a:rPr>
              <a:t>CÁC BẠN CÙNG LỚP! CHÚNG TÔI LÀ NHÓM 4!</a:t>
            </a:r>
          </a:p>
          <a:p>
            <a:pPr algn="ctr">
              <a:lnSpc>
                <a:spcPts val="9712"/>
              </a:lnSpc>
            </a:pPr>
            <a:endParaRPr lang="en-US" sz="6474" dirty="0">
              <a:solidFill>
                <a:srgbClr val="000000"/>
              </a:solidFill>
              <a:latin typeface="Sigmar One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-111444" y="-77200"/>
            <a:ext cx="3603941" cy="249654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2502741" y="1438274"/>
            <a:ext cx="3217609" cy="307739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1746249" y="4881220"/>
            <a:ext cx="524559" cy="524559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 rot="-1917000">
            <a:off x="4311273" y="2076304"/>
            <a:ext cx="2096379" cy="68608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 rot="-4021335">
            <a:off x="15851648" y="9491692"/>
            <a:ext cx="1617783" cy="6147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A1E7BF0-8E38-9D4F-82BD-00B8B8C40B11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5A1DE75-41FA-AB0B-8357-E8B01ACC4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60428"/>
            <a:ext cx="8686800" cy="86312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B0E49F6-23A0-83B3-0254-2650C116E616}"/>
              </a:ext>
            </a:extLst>
          </p:cNvPr>
          <p:cNvSpPr txBox="1"/>
          <p:nvPr/>
        </p:nvSpPr>
        <p:spPr>
          <a:xfrm>
            <a:off x="3581400" y="745182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entury Gothic" panose="020B0502020202020204" pitchFamily="34" charset="0"/>
              </a:rPr>
              <a:t>Thêm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nhân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viên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BA042CB-A934-2747-2BF6-8909EC808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1160428"/>
            <a:ext cx="8077200" cy="86312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6A6AFDC-57E4-9191-2923-F55A823EC2D2}"/>
              </a:ext>
            </a:extLst>
          </p:cNvPr>
          <p:cNvSpPr txBox="1"/>
          <p:nvPr/>
        </p:nvSpPr>
        <p:spPr>
          <a:xfrm>
            <a:off x="13182600" y="685188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entury Gothic" panose="020B0502020202020204" pitchFamily="34" charset="0"/>
              </a:rPr>
              <a:t>Sửa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nhân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viên</a:t>
            </a:r>
            <a:endParaRPr lang="en-U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67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2DAD8DA-200D-EB44-35ED-335E32D1E0A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E182060-300A-4190-7138-FEE383E18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943100"/>
            <a:ext cx="11201400" cy="6629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D5FE35A-54B2-A0E9-A280-46A7A7BFDDBB}"/>
              </a:ext>
            </a:extLst>
          </p:cNvPr>
          <p:cNvSpPr txBox="1"/>
          <p:nvPr/>
        </p:nvSpPr>
        <p:spPr>
          <a:xfrm>
            <a:off x="8382000" y="1452265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Xóa</a:t>
            </a:r>
            <a:r>
              <a:rPr lang="en-US" sz="2400" dirty="0">
                <a:solidFill>
                  <a:srgbClr val="FFFF00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Nhân</a:t>
            </a:r>
            <a:r>
              <a:rPr lang="en-US" sz="2400" dirty="0">
                <a:solidFill>
                  <a:srgbClr val="FFFF00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Viên</a:t>
            </a:r>
            <a:endParaRPr lang="en-US" sz="2400" dirty="0">
              <a:solidFill>
                <a:srgbClr val="FFFF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79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9C79145-FB1F-C596-1425-2D793C9B78A0}"/>
              </a:ext>
            </a:extLst>
          </p:cNvPr>
          <p:cNvSpPr/>
          <p:nvPr/>
        </p:nvSpPr>
        <p:spPr>
          <a:xfrm>
            <a:off x="0" y="17429"/>
            <a:ext cx="18288000" cy="10287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6B25F297-0FBA-C487-6218-F99732E71704}"/>
              </a:ext>
            </a:extLst>
          </p:cNvPr>
          <p:cNvSpPr/>
          <p:nvPr/>
        </p:nvSpPr>
        <p:spPr>
          <a:xfrm>
            <a:off x="5105400" y="8917"/>
            <a:ext cx="7391400" cy="14478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latin typeface="Berlin Sans FB" panose="020E0602020502020306" pitchFamily="34" charset="0"/>
              </a:rPr>
              <a:t>Nội</a:t>
            </a:r>
            <a:r>
              <a:rPr lang="en-US" sz="4000" dirty="0">
                <a:latin typeface="Berlin Sans FB" panose="020E0602020502020306" pitchFamily="34" charset="0"/>
              </a:rPr>
              <a:t> dung </a:t>
            </a:r>
            <a:r>
              <a:rPr lang="en-US" sz="4000" dirty="0" err="1">
                <a:latin typeface="Berlin Sans FB" panose="020E0602020502020306" pitchFamily="34" charset="0"/>
              </a:rPr>
              <a:t>thuyết</a:t>
            </a:r>
            <a:r>
              <a:rPr lang="en-US" sz="4000" dirty="0">
                <a:latin typeface="Berlin Sans FB" panose="020E0602020502020306" pitchFamily="34" charset="0"/>
              </a:rPr>
              <a:t> </a:t>
            </a:r>
            <a:r>
              <a:rPr lang="en-US" sz="4000" dirty="0" err="1">
                <a:latin typeface="Berlin Sans FB" panose="020E0602020502020306" pitchFamily="34" charset="0"/>
              </a:rPr>
              <a:t>trình</a:t>
            </a:r>
            <a:endParaRPr lang="en-US" sz="4000" dirty="0">
              <a:latin typeface="Berlin Sans FB" panose="020E0602020502020306" pitchFamily="34" charset="0"/>
            </a:endParaRP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xmlns="" id="{491B94EB-5302-5D23-BA4B-5594C9312F56}"/>
              </a:ext>
            </a:extLst>
          </p:cNvPr>
          <p:cNvSpPr/>
          <p:nvPr/>
        </p:nvSpPr>
        <p:spPr>
          <a:xfrm>
            <a:off x="1752600" y="3467100"/>
            <a:ext cx="685800" cy="685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00CC42F-7216-85DF-6D41-1C7C489676D7}"/>
              </a:ext>
            </a:extLst>
          </p:cNvPr>
          <p:cNvSpPr/>
          <p:nvPr/>
        </p:nvSpPr>
        <p:spPr>
          <a:xfrm>
            <a:off x="2431914" y="3419475"/>
            <a:ext cx="6400800" cy="190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Nội</a:t>
            </a:r>
            <a:r>
              <a:rPr lang="en-US" sz="2400" dirty="0">
                <a:solidFill>
                  <a:srgbClr val="FF0000"/>
                </a:solidFill>
                <a:latin typeface="Bahnschrift Light" panose="020B0502040204020203" pitchFamily="34" charset="0"/>
              </a:rPr>
              <a:t> dung 1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Giới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thiệu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đồ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án</a:t>
            </a: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xmlns="" id="{1E514460-F273-C4CA-AEBD-20BF0891CC30}"/>
              </a:ext>
            </a:extLst>
          </p:cNvPr>
          <p:cNvSpPr/>
          <p:nvPr/>
        </p:nvSpPr>
        <p:spPr>
          <a:xfrm>
            <a:off x="1746114" y="5954953"/>
            <a:ext cx="685800" cy="685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5E82F52-022F-B4F4-FF00-7BC0C4B9ABD7}"/>
              </a:ext>
            </a:extLst>
          </p:cNvPr>
          <p:cNvSpPr/>
          <p:nvPr/>
        </p:nvSpPr>
        <p:spPr>
          <a:xfrm>
            <a:off x="2431913" y="5954953"/>
            <a:ext cx="6361079" cy="190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Nội</a:t>
            </a:r>
            <a:r>
              <a:rPr lang="en-US" sz="2400" dirty="0">
                <a:solidFill>
                  <a:srgbClr val="FF0000"/>
                </a:solidFill>
                <a:latin typeface="Bahnschrift Light" panose="020B0502040204020203" pitchFamily="34" charset="0"/>
              </a:rPr>
              <a:t> dung 2</a:t>
            </a:r>
          </a:p>
          <a:p>
            <a:pPr algn="ctr"/>
            <a:endParaRPr lang="en-US" sz="2400" dirty="0">
              <a:solidFill>
                <a:srgbClr val="FF0000"/>
              </a:solidFill>
              <a:latin typeface="Bahnschrift Light" panose="020B0502040204020203" pitchFamily="34" charset="0"/>
            </a:endParaRPr>
          </a:p>
          <a:p>
            <a:pPr algn="ctr"/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Phân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tích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chức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năng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xmlns="" id="{DE6BE714-BF48-E69A-D566-0BA3B64BDAE3}"/>
              </a:ext>
            </a:extLst>
          </p:cNvPr>
          <p:cNvSpPr/>
          <p:nvPr/>
        </p:nvSpPr>
        <p:spPr>
          <a:xfrm>
            <a:off x="9067800" y="3412180"/>
            <a:ext cx="685800" cy="685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6784115-9A92-F9E7-033F-136956409292}"/>
              </a:ext>
            </a:extLst>
          </p:cNvPr>
          <p:cNvSpPr/>
          <p:nvPr/>
        </p:nvSpPr>
        <p:spPr>
          <a:xfrm>
            <a:off x="9753600" y="3412179"/>
            <a:ext cx="6400799" cy="1904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Nội</a:t>
            </a:r>
            <a:r>
              <a:rPr lang="en-US" sz="2400" dirty="0">
                <a:solidFill>
                  <a:srgbClr val="FF0000"/>
                </a:solidFill>
                <a:latin typeface="Bahnschrift Light" panose="020B0502040204020203" pitchFamily="34" charset="0"/>
              </a:rPr>
              <a:t> dung 3</a:t>
            </a:r>
          </a:p>
          <a:p>
            <a:pPr algn="ctr"/>
            <a:endParaRPr lang="en-US" sz="2400" dirty="0">
              <a:solidFill>
                <a:srgbClr val="FF0000"/>
              </a:solidFill>
              <a:latin typeface="Bahnschrift Light" panose="020B0502040204020203" pitchFamily="34" charset="0"/>
            </a:endParaRPr>
          </a:p>
          <a:p>
            <a:pPr algn="ctr"/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Phân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tích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thiết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kế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hệ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thống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xmlns="" id="{7EDA6313-E76C-18CF-F179-842C8F20E62A}"/>
              </a:ext>
            </a:extLst>
          </p:cNvPr>
          <p:cNvSpPr/>
          <p:nvPr/>
        </p:nvSpPr>
        <p:spPr>
          <a:xfrm>
            <a:off x="5061626" y="4380487"/>
            <a:ext cx="685800" cy="685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0328E47-5945-1118-3610-C5A7717EEA8B}"/>
              </a:ext>
            </a:extLst>
          </p:cNvPr>
          <p:cNvSpPr/>
          <p:nvPr/>
        </p:nvSpPr>
        <p:spPr>
          <a:xfrm>
            <a:off x="5747426" y="4380487"/>
            <a:ext cx="6400799" cy="1904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Nội</a:t>
            </a:r>
            <a:r>
              <a:rPr lang="en-US" sz="2400" dirty="0">
                <a:solidFill>
                  <a:srgbClr val="FF0000"/>
                </a:solidFill>
                <a:latin typeface="Bahnschrift Light" panose="020B0502040204020203" pitchFamily="34" charset="0"/>
              </a:rPr>
              <a:t> dung 4</a:t>
            </a:r>
          </a:p>
          <a:p>
            <a:pPr algn="ctr"/>
            <a:endParaRPr lang="en-US" sz="2400" dirty="0">
              <a:solidFill>
                <a:srgbClr val="FF0000"/>
              </a:solidFill>
              <a:latin typeface="Bahnschrift Light" panose="020B0502040204020203" pitchFamily="34" charset="0"/>
            </a:endParaRPr>
          </a:p>
          <a:p>
            <a:pPr algn="ctr"/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Chạy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thử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40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0" grpId="0" animBg="1"/>
      <p:bldP spid="15" grpId="0" animBg="1"/>
      <p:bldP spid="12" grpId="0" animBg="1"/>
      <p:bldP spid="16" grpId="0" animBg="1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AF5AB31-7B7B-346B-5E41-24A6821F1D78}"/>
              </a:ext>
            </a:extLst>
          </p:cNvPr>
          <p:cNvSpPr/>
          <p:nvPr/>
        </p:nvSpPr>
        <p:spPr>
          <a:xfrm>
            <a:off x="0" y="0"/>
            <a:ext cx="18288000" cy="7581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D37134A-BB60-FB50-EC38-7092E68570B6}"/>
              </a:ext>
            </a:extLst>
          </p:cNvPr>
          <p:cNvSpPr txBox="1"/>
          <p:nvPr/>
        </p:nvSpPr>
        <p:spPr>
          <a:xfrm>
            <a:off x="4191000" y="266700"/>
            <a:ext cx="9601200" cy="1743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730" dirty="0">
                <a:latin typeface="Sigmar One" panose="020B0604020202020204" charset="0"/>
              </a:rPr>
              <a:t>CHẠY THỬ</a:t>
            </a:r>
          </a:p>
        </p:txBody>
      </p:sp>
      <p:pic>
        <p:nvPicPr>
          <p:cNvPr id="4" name="Picture 22">
            <a:extLst>
              <a:ext uri="{FF2B5EF4-FFF2-40B4-BE49-F238E27FC236}">
                <a16:creationId xmlns:a16="http://schemas.microsoft.com/office/drawing/2014/main" xmlns="" id="{1389A7C3-169F-F7DF-4BCD-D407336287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5925800" y="397850"/>
            <a:ext cx="1481254" cy="1481254"/>
          </a:xfrm>
          <a:prstGeom prst="rect">
            <a:avLst/>
          </a:prstGeom>
        </p:spPr>
      </p:pic>
      <p:pic>
        <p:nvPicPr>
          <p:cNvPr id="5" name="Picture 25">
            <a:extLst>
              <a:ext uri="{FF2B5EF4-FFF2-40B4-BE49-F238E27FC236}">
                <a16:creationId xmlns:a16="http://schemas.microsoft.com/office/drawing/2014/main" xmlns="" id="{08FFD6DA-47BE-0525-D646-A81A34299B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576015" y="5600700"/>
            <a:ext cx="1481254" cy="1365447"/>
          </a:xfrm>
          <a:prstGeom prst="rect">
            <a:avLst/>
          </a:prstGeom>
        </p:spPr>
      </p:pic>
      <p:pic>
        <p:nvPicPr>
          <p:cNvPr id="6" name="Picture 29">
            <a:extLst>
              <a:ext uri="{FF2B5EF4-FFF2-40B4-BE49-F238E27FC236}">
                <a16:creationId xmlns:a16="http://schemas.microsoft.com/office/drawing/2014/main" xmlns="" id="{63D73B7E-B723-A8F9-D7A4-6B34136FD0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14935200" y="4674427"/>
            <a:ext cx="1481254" cy="1435227"/>
          </a:xfrm>
          <a:prstGeom prst="rect">
            <a:avLst/>
          </a:prstGeom>
        </p:spPr>
      </p:pic>
      <p:pic>
        <p:nvPicPr>
          <p:cNvPr id="7" name="Picture 30">
            <a:extLst>
              <a:ext uri="{FF2B5EF4-FFF2-40B4-BE49-F238E27FC236}">
                <a16:creationId xmlns:a16="http://schemas.microsoft.com/office/drawing/2014/main" xmlns="" id="{85C01246-3C94-94BC-EBBF-78185E47650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1066800" y="774650"/>
            <a:ext cx="1481254" cy="10284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44EEB20-83B9-88F6-A22D-021DA08FBB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91000" y="2490353"/>
            <a:ext cx="9021434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131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98F872E5-90B1-2BBC-DAD1-3E58144DCE02}"/>
              </a:ext>
            </a:extLst>
          </p:cNvPr>
          <p:cNvSpPr/>
          <p:nvPr/>
        </p:nvSpPr>
        <p:spPr>
          <a:xfrm>
            <a:off x="0" y="0"/>
            <a:ext cx="18288000" cy="76581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53463FA-2F24-5CBC-D0C0-CA934B5D6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609289"/>
            <a:ext cx="9220200" cy="643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58D5A3C7-008F-7283-1667-251DF49D6DF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E760772-B201-9FE3-369F-4CAE4DC14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0"/>
            <a:ext cx="134112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8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99223C6-78AB-4071-D1F4-3ACC2A56FAAE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19F6265-1C16-70D7-B063-B98223074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66700"/>
            <a:ext cx="10736173" cy="95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59832" y="1399996"/>
            <a:ext cx="11968336" cy="2415651"/>
            <a:chOff x="0" y="0"/>
            <a:chExt cx="15957781" cy="3220868"/>
          </a:xfrm>
        </p:grpSpPr>
        <p:sp>
          <p:nvSpPr>
            <p:cNvPr id="3" name="TextBox 3"/>
            <p:cNvSpPr txBox="1"/>
            <p:nvPr/>
          </p:nvSpPr>
          <p:spPr>
            <a:xfrm>
              <a:off x="0" y="104775"/>
              <a:ext cx="15957781" cy="1927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999"/>
                </a:lnSpc>
              </a:pPr>
              <a:r>
                <a:rPr lang="en-US" sz="9999">
                  <a:solidFill>
                    <a:srgbClr val="000000"/>
                  </a:solidFill>
                  <a:latin typeface="Sigmar One"/>
                </a:rPr>
                <a:t>CẢM ƠN!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563643"/>
              <a:ext cx="15957781" cy="657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Public Sans Bold"/>
                </a:rPr>
                <a:t>Các bạn có bất kỳ câu hỏi nào cho chúng tôi không?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0" y="7867652"/>
            <a:ext cx="18288000" cy="2419348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3484131" y="5143500"/>
            <a:ext cx="4319856" cy="4114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0517619" y="5143500"/>
            <a:ext cx="4286250" cy="411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7339923" y="5143500"/>
            <a:ext cx="3641760" cy="411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 rot="7897285">
            <a:off x="1166716" y="3472603"/>
            <a:ext cx="2096379" cy="68608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>
            <a:off x="16214395" y="4618941"/>
            <a:ext cx="524559" cy="524559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>
            <a:fillRect/>
          </a:stretch>
        </p:blipFill>
        <p:spPr>
          <a:xfrm rot="2973730" flipH="1">
            <a:off x="16442189" y="1376905"/>
            <a:ext cx="1109664" cy="421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33475"/>
            <a:ext cx="12078353" cy="1419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999"/>
              </a:lnSpc>
            </a:pPr>
            <a:r>
              <a:rPr lang="en-US" sz="9999" dirty="0">
                <a:solidFill>
                  <a:srgbClr val="000000"/>
                </a:solidFill>
                <a:latin typeface="Sigmar One"/>
              </a:rPr>
              <a:t>GẶP GỠ NHÓM</a:t>
            </a:r>
          </a:p>
        </p:txBody>
      </p:sp>
      <p:sp>
        <p:nvSpPr>
          <p:cNvPr id="5" name="AutoShape 5"/>
          <p:cNvSpPr/>
          <p:nvPr/>
        </p:nvSpPr>
        <p:spPr>
          <a:xfrm>
            <a:off x="4572000" y="3619500"/>
            <a:ext cx="3623126" cy="1058740"/>
          </a:xfrm>
          <a:prstGeom prst="rect">
            <a:avLst/>
          </a:prstGeom>
          <a:solidFill>
            <a:srgbClr val="FDA258"/>
          </a:solidFill>
        </p:spPr>
        <p:txBody>
          <a:bodyPr/>
          <a:lstStyle/>
          <a:p>
            <a:pPr algn="ctr"/>
            <a:r>
              <a:rPr lang="en-US" sz="3600" dirty="0" err="1">
                <a:latin typeface="Algerian" panose="04020705040A02060702" pitchFamily="82" charset="0"/>
              </a:rPr>
              <a:t>Bùi</a:t>
            </a:r>
            <a:r>
              <a:rPr lang="en-US" sz="3600" dirty="0">
                <a:latin typeface="Algerian" panose="04020705040A02060702" pitchFamily="82" charset="0"/>
              </a:rPr>
              <a:t> </a:t>
            </a:r>
            <a:r>
              <a:rPr lang="en-US" sz="3600" dirty="0" err="1">
                <a:latin typeface="Algerian" panose="04020705040A02060702" pitchFamily="82" charset="0"/>
              </a:rPr>
              <a:t>Võ</a:t>
            </a:r>
            <a:r>
              <a:rPr lang="en-US" sz="3600" dirty="0">
                <a:latin typeface="Algerian" panose="04020705040A02060702" pitchFamily="82" charset="0"/>
              </a:rPr>
              <a:t> </a:t>
            </a:r>
            <a:r>
              <a:rPr lang="en-US" sz="3600" dirty="0" err="1">
                <a:latin typeface="Algerian" panose="04020705040A02060702" pitchFamily="82" charset="0"/>
              </a:rPr>
              <a:t>Tiến</a:t>
            </a:r>
            <a:r>
              <a:rPr lang="en-US" sz="3600" dirty="0">
                <a:latin typeface="Algerian" panose="04020705040A02060702" pitchFamily="82" charset="0"/>
              </a:rPr>
              <a:t> </a:t>
            </a:r>
            <a:r>
              <a:rPr lang="en-US" sz="3600" dirty="0" err="1">
                <a:latin typeface="Algerian" panose="04020705040A02060702" pitchFamily="82" charset="0"/>
              </a:rPr>
              <a:t>Duy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4572000" y="5215670"/>
            <a:ext cx="3623126" cy="1058740"/>
          </a:xfrm>
          <a:prstGeom prst="rect">
            <a:avLst/>
          </a:prstGeom>
          <a:solidFill>
            <a:srgbClr val="FDA258"/>
          </a:solidFill>
        </p:spPr>
        <p:txBody>
          <a:bodyPr/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Lê </a:t>
            </a:r>
            <a:r>
              <a:rPr lang="en-US" sz="3600" dirty="0" err="1">
                <a:latin typeface="Algerian" panose="04020705040A02060702" pitchFamily="82" charset="0"/>
              </a:rPr>
              <a:t>Huy</a:t>
            </a:r>
            <a:r>
              <a:rPr lang="en-US" sz="3600" dirty="0">
                <a:latin typeface="Algerian" panose="04020705040A02060702" pitchFamily="82" charset="0"/>
              </a:rPr>
              <a:t> </a:t>
            </a:r>
            <a:r>
              <a:rPr lang="en-US" sz="3600" dirty="0" err="1">
                <a:latin typeface="Algerian" panose="04020705040A02060702" pitchFamily="82" charset="0"/>
              </a:rPr>
              <a:t>Tín</a:t>
            </a:r>
            <a:endParaRPr lang="en-US" sz="3600" dirty="0">
              <a:latin typeface="Algerian" panose="04020705040A02060702" pitchFamily="82" charset="0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xmlns="" id="{0FCDFE55-CF48-F8F7-9B0D-EC3AA50067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2819400" y="3401015"/>
            <a:ext cx="1471234" cy="1495710"/>
          </a:xfrm>
          <a:prstGeom prst="rect">
            <a:avLst/>
          </a:prstGeom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xmlns="" id="{6FF65688-04B5-50F2-B8C0-0CBD0792BD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2819400" y="5060206"/>
            <a:ext cx="1495710" cy="1369667"/>
          </a:xfrm>
          <a:prstGeom prst="rect">
            <a:avLst/>
          </a:prstGeom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xmlns="" id="{88C964EE-21B0-A4B4-8647-66A2E5BE30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10433141" y="5060206"/>
            <a:ext cx="1462394" cy="1495710"/>
          </a:xfrm>
          <a:prstGeom prst="rect">
            <a:avLst/>
          </a:prstGeom>
        </p:spPr>
      </p:pic>
      <p:pic>
        <p:nvPicPr>
          <p:cNvPr id="15" name="Picture 5">
            <a:extLst>
              <a:ext uri="{FF2B5EF4-FFF2-40B4-BE49-F238E27FC236}">
                <a16:creationId xmlns:a16="http://schemas.microsoft.com/office/drawing/2014/main" xmlns="" id="{564FCCEA-6F2F-2D85-53E4-3AE8FFAF83E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10760558" y="8288604"/>
            <a:ext cx="1495710" cy="1187919"/>
          </a:xfrm>
          <a:prstGeom prst="rect">
            <a:avLst/>
          </a:prstGeom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xmlns="" id="{AF3F79ED-CC5A-00F9-B2D7-77A1264BC44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>
            <a:off x="16589539" y="8761296"/>
            <a:ext cx="1273207" cy="1495710"/>
          </a:xfrm>
          <a:prstGeom prst="rect">
            <a:avLst/>
          </a:prstGeom>
        </p:spPr>
      </p:pic>
      <p:pic>
        <p:nvPicPr>
          <p:cNvPr id="17" name="Picture 7">
            <a:extLst>
              <a:ext uri="{FF2B5EF4-FFF2-40B4-BE49-F238E27FC236}">
                <a16:creationId xmlns:a16="http://schemas.microsoft.com/office/drawing/2014/main" xmlns="" id="{990FB364-3FE4-7AC1-91BF-A31F06B99CB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>
            <a:fillRect/>
          </a:stretch>
        </p:blipFill>
        <p:spPr>
          <a:xfrm>
            <a:off x="12537994" y="6555916"/>
            <a:ext cx="1495710" cy="1495710"/>
          </a:xfrm>
          <a:prstGeom prst="rect">
            <a:avLst/>
          </a:prstGeom>
        </p:spPr>
      </p:pic>
      <p:pic>
        <p:nvPicPr>
          <p:cNvPr id="18" name="Picture 9">
            <a:extLst>
              <a:ext uri="{FF2B5EF4-FFF2-40B4-BE49-F238E27FC236}">
                <a16:creationId xmlns:a16="http://schemas.microsoft.com/office/drawing/2014/main" xmlns="" id="{96B665E9-3644-AB9A-D89F-71C219E373C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4290634" y="7540749"/>
            <a:ext cx="1495710" cy="1495710"/>
          </a:xfrm>
          <a:prstGeom prst="rect">
            <a:avLst/>
          </a:prstGeom>
        </p:spPr>
      </p:pic>
      <p:pic>
        <p:nvPicPr>
          <p:cNvPr id="19" name="Picture 10">
            <a:extLst>
              <a:ext uri="{FF2B5EF4-FFF2-40B4-BE49-F238E27FC236}">
                <a16:creationId xmlns:a16="http://schemas.microsoft.com/office/drawing/2014/main" xmlns="" id="{291A49E7-265C-3E96-AC58-2B394DB68A3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/>
          <a:stretch>
            <a:fillRect/>
          </a:stretch>
        </p:blipFill>
        <p:spPr>
          <a:xfrm>
            <a:off x="11040469" y="2267232"/>
            <a:ext cx="1390522" cy="1495710"/>
          </a:xfrm>
          <a:prstGeom prst="rect">
            <a:avLst/>
          </a:prstGeom>
        </p:spPr>
      </p:pic>
      <p:pic>
        <p:nvPicPr>
          <p:cNvPr id="20" name="Picture 11">
            <a:extLst>
              <a:ext uri="{FF2B5EF4-FFF2-40B4-BE49-F238E27FC236}">
                <a16:creationId xmlns:a16="http://schemas.microsoft.com/office/drawing/2014/main" xmlns="" id="{A8B4F7DE-4CF1-ADC9-EBE9-AB97E2400295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/>
          <a:stretch>
            <a:fillRect/>
          </a:stretch>
        </p:blipFill>
        <p:spPr>
          <a:xfrm>
            <a:off x="15444295" y="6816012"/>
            <a:ext cx="1495710" cy="1435881"/>
          </a:xfrm>
          <a:prstGeom prst="rect">
            <a:avLst/>
          </a:prstGeom>
        </p:spPr>
      </p:pic>
      <p:pic>
        <p:nvPicPr>
          <p:cNvPr id="21" name="Picture 12">
            <a:extLst>
              <a:ext uri="{FF2B5EF4-FFF2-40B4-BE49-F238E27FC236}">
                <a16:creationId xmlns:a16="http://schemas.microsoft.com/office/drawing/2014/main" xmlns="" id="{68721683-DD15-DF91-7D7C-0A125E4914B0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1"/>
              </a:ext>
            </a:extLst>
          </a:blip>
          <a:srcRect/>
          <a:stretch>
            <a:fillRect/>
          </a:stretch>
        </p:blipFill>
        <p:spPr>
          <a:xfrm>
            <a:off x="13619423" y="8761296"/>
            <a:ext cx="1495710" cy="1382673"/>
          </a:xfrm>
          <a:prstGeom prst="rect">
            <a:avLst/>
          </a:prstGeom>
        </p:spPr>
      </p:pic>
      <p:pic>
        <p:nvPicPr>
          <p:cNvPr id="22" name="Picture 13">
            <a:extLst>
              <a:ext uri="{FF2B5EF4-FFF2-40B4-BE49-F238E27FC236}">
                <a16:creationId xmlns:a16="http://schemas.microsoft.com/office/drawing/2014/main" xmlns="" id="{9BF33823-3DD7-3A15-584D-5DD36A311158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3"/>
              </a:ext>
            </a:extLst>
          </a:blip>
          <a:srcRect/>
          <a:stretch>
            <a:fillRect/>
          </a:stretch>
        </p:blipFill>
        <p:spPr>
          <a:xfrm>
            <a:off x="8586714" y="2169864"/>
            <a:ext cx="815369" cy="1495710"/>
          </a:xfrm>
          <a:prstGeom prst="rect">
            <a:avLst/>
          </a:prstGeom>
        </p:spPr>
      </p:pic>
      <p:pic>
        <p:nvPicPr>
          <p:cNvPr id="23" name="Picture 14">
            <a:extLst>
              <a:ext uri="{FF2B5EF4-FFF2-40B4-BE49-F238E27FC236}">
                <a16:creationId xmlns:a16="http://schemas.microsoft.com/office/drawing/2014/main" xmlns="" id="{C7580691-C697-5D1E-D268-F6E617C8506B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5"/>
              </a:ext>
            </a:extLst>
          </a:blip>
          <a:srcRect/>
          <a:stretch>
            <a:fillRect/>
          </a:stretch>
        </p:blipFill>
        <p:spPr>
          <a:xfrm>
            <a:off x="7283814" y="6853928"/>
            <a:ext cx="911312" cy="1495710"/>
          </a:xfrm>
          <a:prstGeom prst="rect">
            <a:avLst/>
          </a:prstGeom>
        </p:spPr>
      </p:pic>
      <p:pic>
        <p:nvPicPr>
          <p:cNvPr id="24" name="Picture 15">
            <a:extLst>
              <a:ext uri="{FF2B5EF4-FFF2-40B4-BE49-F238E27FC236}">
                <a16:creationId xmlns:a16="http://schemas.microsoft.com/office/drawing/2014/main" xmlns="" id="{F834B20B-4EEE-C168-777A-AFF088152412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7"/>
              </a:ext>
            </a:extLst>
          </a:blip>
          <a:srcRect/>
          <a:stretch>
            <a:fillRect/>
          </a:stretch>
        </p:blipFill>
        <p:spPr>
          <a:xfrm>
            <a:off x="7283814" y="9131696"/>
            <a:ext cx="1495710" cy="940622"/>
          </a:xfrm>
          <a:prstGeom prst="rect">
            <a:avLst/>
          </a:prstGeom>
        </p:spPr>
      </p:pic>
      <p:pic>
        <p:nvPicPr>
          <p:cNvPr id="25" name="Picture 16">
            <a:extLst>
              <a:ext uri="{FF2B5EF4-FFF2-40B4-BE49-F238E27FC236}">
                <a16:creationId xmlns:a16="http://schemas.microsoft.com/office/drawing/2014/main" xmlns="" id="{3643FD89-6037-067A-7BAD-37E057885E71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9"/>
              </a:ext>
            </a:extLst>
          </a:blip>
          <a:srcRect/>
          <a:stretch>
            <a:fillRect/>
          </a:stretch>
        </p:blipFill>
        <p:spPr>
          <a:xfrm>
            <a:off x="12460887" y="4220940"/>
            <a:ext cx="1495710" cy="1424711"/>
          </a:xfrm>
          <a:prstGeom prst="rect">
            <a:avLst/>
          </a:prstGeom>
        </p:spPr>
      </p:pic>
      <p:pic>
        <p:nvPicPr>
          <p:cNvPr id="26" name="Picture 17">
            <a:extLst>
              <a:ext uri="{FF2B5EF4-FFF2-40B4-BE49-F238E27FC236}">
                <a16:creationId xmlns:a16="http://schemas.microsoft.com/office/drawing/2014/main" xmlns="" id="{BE7BEA87-6AA1-5381-08E6-11F1DF02FF4E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1"/>
              </a:ext>
            </a:extLst>
          </a:blip>
          <a:srcRect/>
          <a:stretch>
            <a:fillRect/>
          </a:stretch>
        </p:blipFill>
        <p:spPr>
          <a:xfrm>
            <a:off x="14795672" y="4811558"/>
            <a:ext cx="1495710" cy="1171150"/>
          </a:xfrm>
          <a:prstGeom prst="rect">
            <a:avLst/>
          </a:prstGeom>
        </p:spPr>
      </p:pic>
      <p:pic>
        <p:nvPicPr>
          <p:cNvPr id="27" name="Picture 18">
            <a:extLst>
              <a:ext uri="{FF2B5EF4-FFF2-40B4-BE49-F238E27FC236}">
                <a16:creationId xmlns:a16="http://schemas.microsoft.com/office/drawing/2014/main" xmlns="" id="{13113CD8-C97C-659D-B76D-619CF2A08A80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3"/>
              </a:ext>
            </a:extLst>
          </a:blip>
          <a:srcRect/>
          <a:stretch>
            <a:fillRect/>
          </a:stretch>
        </p:blipFill>
        <p:spPr>
          <a:xfrm>
            <a:off x="16478288" y="2871645"/>
            <a:ext cx="1256396" cy="1495710"/>
          </a:xfrm>
          <a:prstGeom prst="rect">
            <a:avLst/>
          </a:prstGeom>
        </p:spPr>
      </p:pic>
      <p:pic>
        <p:nvPicPr>
          <p:cNvPr id="28" name="Picture 19">
            <a:extLst>
              <a:ext uri="{FF2B5EF4-FFF2-40B4-BE49-F238E27FC236}">
                <a16:creationId xmlns:a16="http://schemas.microsoft.com/office/drawing/2014/main" xmlns="" id="{48B85C93-9DAB-C434-1539-D22632137D34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5"/>
              </a:ext>
            </a:extLst>
          </a:blip>
          <a:srcRect/>
          <a:stretch>
            <a:fillRect/>
          </a:stretch>
        </p:blipFill>
        <p:spPr>
          <a:xfrm>
            <a:off x="14469456" y="2267232"/>
            <a:ext cx="1175910" cy="1495710"/>
          </a:xfrm>
          <a:prstGeom prst="rect">
            <a:avLst/>
          </a:prstGeom>
        </p:spPr>
      </p:pic>
      <p:pic>
        <p:nvPicPr>
          <p:cNvPr id="29" name="Picture 20">
            <a:extLst>
              <a:ext uri="{FF2B5EF4-FFF2-40B4-BE49-F238E27FC236}">
                <a16:creationId xmlns:a16="http://schemas.microsoft.com/office/drawing/2014/main" xmlns="" id="{F72FCD80-C641-D0FF-78BA-45A4B7B03C77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7"/>
              </a:ext>
            </a:extLst>
          </a:blip>
          <a:srcRect/>
          <a:stretch>
            <a:fillRect/>
          </a:stretch>
        </p:blipFill>
        <p:spPr>
          <a:xfrm>
            <a:off x="9144000" y="6251612"/>
            <a:ext cx="1495710" cy="1430530"/>
          </a:xfrm>
          <a:prstGeom prst="rect">
            <a:avLst/>
          </a:prstGeom>
        </p:spPr>
      </p:pic>
      <p:pic>
        <p:nvPicPr>
          <p:cNvPr id="30" name="Picture 21">
            <a:extLst>
              <a:ext uri="{FF2B5EF4-FFF2-40B4-BE49-F238E27FC236}">
                <a16:creationId xmlns:a16="http://schemas.microsoft.com/office/drawing/2014/main" xmlns="" id="{4F8ECCA9-3A68-FDC1-60D9-57B7E9418903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9"/>
              </a:ext>
            </a:extLst>
          </a:blip>
          <a:srcRect/>
          <a:stretch>
            <a:fillRect/>
          </a:stretch>
        </p:blipFill>
        <p:spPr>
          <a:xfrm>
            <a:off x="347055" y="2388475"/>
            <a:ext cx="1377374" cy="1495710"/>
          </a:xfrm>
          <a:prstGeom prst="rect">
            <a:avLst/>
          </a:prstGeom>
        </p:spPr>
      </p:pic>
      <p:pic>
        <p:nvPicPr>
          <p:cNvPr id="31" name="Picture 22">
            <a:extLst>
              <a:ext uri="{FF2B5EF4-FFF2-40B4-BE49-F238E27FC236}">
                <a16:creationId xmlns:a16="http://schemas.microsoft.com/office/drawing/2014/main" xmlns="" id="{64F016F6-8E8B-3662-617D-4D6C6AA71495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1"/>
              </a:ext>
            </a:extLst>
          </a:blip>
          <a:srcRect/>
          <a:stretch>
            <a:fillRect/>
          </a:stretch>
        </p:blipFill>
        <p:spPr>
          <a:xfrm>
            <a:off x="500441" y="7790656"/>
            <a:ext cx="1495710" cy="1495710"/>
          </a:xfrm>
          <a:prstGeom prst="rect">
            <a:avLst/>
          </a:prstGeom>
        </p:spPr>
      </p:pic>
      <p:pic>
        <p:nvPicPr>
          <p:cNvPr id="32" name="Picture 23">
            <a:extLst>
              <a:ext uri="{FF2B5EF4-FFF2-40B4-BE49-F238E27FC236}">
                <a16:creationId xmlns:a16="http://schemas.microsoft.com/office/drawing/2014/main" xmlns="" id="{46E51A28-9114-D130-1DA7-DB39970F9C18}"/>
              </a:ext>
            </a:extLst>
          </p:cNvPr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3"/>
              </a:ext>
            </a:extLst>
          </a:blip>
          <a:srcRect/>
          <a:stretch>
            <a:fillRect/>
          </a:stretch>
        </p:blipFill>
        <p:spPr>
          <a:xfrm>
            <a:off x="3935631" y="120610"/>
            <a:ext cx="1495710" cy="1049193"/>
          </a:xfrm>
          <a:prstGeom prst="rect">
            <a:avLst/>
          </a:prstGeom>
        </p:spPr>
      </p:pic>
      <p:pic>
        <p:nvPicPr>
          <p:cNvPr id="33" name="Picture 24">
            <a:extLst>
              <a:ext uri="{FF2B5EF4-FFF2-40B4-BE49-F238E27FC236}">
                <a16:creationId xmlns:a16="http://schemas.microsoft.com/office/drawing/2014/main" xmlns="" id="{9DBAEEDA-9C1B-059D-58DA-10BC390D6CFE}"/>
              </a:ext>
            </a:extLst>
          </p:cNvPr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5"/>
              </a:ext>
            </a:extLst>
          </a:blip>
          <a:srcRect/>
          <a:stretch>
            <a:fillRect/>
          </a:stretch>
        </p:blipFill>
        <p:spPr>
          <a:xfrm>
            <a:off x="-806" y="156937"/>
            <a:ext cx="1495710" cy="1395056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xmlns="" id="{4603A312-416D-E4AA-20A5-787018F6250C}"/>
              </a:ext>
            </a:extLst>
          </p:cNvPr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7"/>
              </a:ext>
            </a:extLst>
          </a:blip>
          <a:srcRect/>
          <a:stretch>
            <a:fillRect/>
          </a:stretch>
        </p:blipFill>
        <p:spPr>
          <a:xfrm>
            <a:off x="16192150" y="156937"/>
            <a:ext cx="1495710" cy="1319744"/>
          </a:xfrm>
          <a:prstGeom prst="rect">
            <a:avLst/>
          </a:prstGeom>
        </p:spPr>
      </p:pic>
      <p:pic>
        <p:nvPicPr>
          <p:cNvPr id="35" name="Picture 26">
            <a:extLst>
              <a:ext uri="{FF2B5EF4-FFF2-40B4-BE49-F238E27FC236}">
                <a16:creationId xmlns:a16="http://schemas.microsoft.com/office/drawing/2014/main" xmlns="" id="{66888299-5BBE-7B4C-96CD-BDB974CA4AF2}"/>
              </a:ext>
            </a:extLst>
          </p:cNvPr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9"/>
              </a:ext>
            </a:extLst>
          </a:blip>
          <a:srcRect/>
          <a:stretch>
            <a:fillRect/>
          </a:stretch>
        </p:blipFill>
        <p:spPr>
          <a:xfrm>
            <a:off x="12588092" y="749791"/>
            <a:ext cx="1495710" cy="1305106"/>
          </a:xfrm>
          <a:prstGeom prst="rect">
            <a:avLst/>
          </a:prstGeom>
        </p:spPr>
      </p:pic>
      <p:pic>
        <p:nvPicPr>
          <p:cNvPr id="36" name="Picture 27">
            <a:extLst>
              <a:ext uri="{FF2B5EF4-FFF2-40B4-BE49-F238E27FC236}">
                <a16:creationId xmlns:a16="http://schemas.microsoft.com/office/drawing/2014/main" xmlns="" id="{97ACAB44-9E1C-E57C-BFAC-DCC333108ED3}"/>
              </a:ext>
            </a:extLst>
          </p:cNvPr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1"/>
              </a:ext>
            </a:extLst>
          </a:blip>
          <a:srcRect/>
          <a:stretch>
            <a:fillRect/>
          </a:stretch>
        </p:blipFill>
        <p:spPr>
          <a:xfrm>
            <a:off x="10863488" y="165874"/>
            <a:ext cx="1495710" cy="10361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9C79145-FB1F-C596-1425-2D793C9B78A0}"/>
              </a:ext>
            </a:extLst>
          </p:cNvPr>
          <p:cNvSpPr/>
          <p:nvPr/>
        </p:nvSpPr>
        <p:spPr>
          <a:xfrm>
            <a:off x="0" y="17429"/>
            <a:ext cx="18288000" cy="10287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6B25F297-0FBA-C487-6218-F99732E71704}"/>
              </a:ext>
            </a:extLst>
          </p:cNvPr>
          <p:cNvSpPr/>
          <p:nvPr/>
        </p:nvSpPr>
        <p:spPr>
          <a:xfrm>
            <a:off x="5105400" y="8917"/>
            <a:ext cx="7391400" cy="14478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latin typeface="Berlin Sans FB" panose="020E0602020502020306" pitchFamily="34" charset="0"/>
              </a:rPr>
              <a:t>Nội</a:t>
            </a:r>
            <a:r>
              <a:rPr lang="en-US" sz="4000" dirty="0">
                <a:latin typeface="Berlin Sans FB" panose="020E0602020502020306" pitchFamily="34" charset="0"/>
              </a:rPr>
              <a:t> dung </a:t>
            </a:r>
            <a:r>
              <a:rPr lang="en-US" sz="4000" dirty="0" err="1">
                <a:latin typeface="Berlin Sans FB" panose="020E0602020502020306" pitchFamily="34" charset="0"/>
              </a:rPr>
              <a:t>thuyết</a:t>
            </a:r>
            <a:r>
              <a:rPr lang="en-US" sz="4000" dirty="0">
                <a:latin typeface="Berlin Sans FB" panose="020E0602020502020306" pitchFamily="34" charset="0"/>
              </a:rPr>
              <a:t> </a:t>
            </a:r>
            <a:r>
              <a:rPr lang="en-US" sz="4000" dirty="0" err="1">
                <a:latin typeface="Berlin Sans FB" panose="020E0602020502020306" pitchFamily="34" charset="0"/>
              </a:rPr>
              <a:t>trình</a:t>
            </a:r>
            <a:endParaRPr lang="en-US" sz="4000" dirty="0">
              <a:latin typeface="Berlin Sans FB" panose="020E0602020502020306" pitchFamily="34" charset="0"/>
            </a:endParaRP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xmlns="" id="{491B94EB-5302-5D23-BA4B-5594C9312F56}"/>
              </a:ext>
            </a:extLst>
          </p:cNvPr>
          <p:cNvSpPr/>
          <p:nvPr/>
        </p:nvSpPr>
        <p:spPr>
          <a:xfrm>
            <a:off x="1752600" y="3467100"/>
            <a:ext cx="685800" cy="685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xmlns="" id="{1E514460-F273-C4CA-AEBD-20BF0891CC30}"/>
              </a:ext>
            </a:extLst>
          </p:cNvPr>
          <p:cNvSpPr/>
          <p:nvPr/>
        </p:nvSpPr>
        <p:spPr>
          <a:xfrm>
            <a:off x="1792321" y="5976838"/>
            <a:ext cx="685800" cy="685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xmlns="" id="{DE6BE714-BF48-E69A-D566-0BA3B64BDAE3}"/>
              </a:ext>
            </a:extLst>
          </p:cNvPr>
          <p:cNvSpPr/>
          <p:nvPr/>
        </p:nvSpPr>
        <p:spPr>
          <a:xfrm>
            <a:off x="9067800" y="3419475"/>
            <a:ext cx="685800" cy="685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00CC42F-7216-85DF-6D41-1C7C489676D7}"/>
              </a:ext>
            </a:extLst>
          </p:cNvPr>
          <p:cNvSpPr/>
          <p:nvPr/>
        </p:nvSpPr>
        <p:spPr>
          <a:xfrm>
            <a:off x="2431914" y="3419475"/>
            <a:ext cx="6400800" cy="190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Nội</a:t>
            </a:r>
            <a:r>
              <a:rPr lang="en-US" sz="2400" dirty="0">
                <a:solidFill>
                  <a:srgbClr val="FF0000"/>
                </a:solidFill>
                <a:latin typeface="Bahnschrift Light" panose="020B0502040204020203" pitchFamily="34" charset="0"/>
              </a:rPr>
              <a:t> dung 1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Giới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thiệu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đồ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án</a:t>
            </a: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5E82F52-022F-B4F4-FF00-7BC0C4B9ABD7}"/>
              </a:ext>
            </a:extLst>
          </p:cNvPr>
          <p:cNvSpPr/>
          <p:nvPr/>
        </p:nvSpPr>
        <p:spPr>
          <a:xfrm>
            <a:off x="2478120" y="5976838"/>
            <a:ext cx="6361079" cy="190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Nội</a:t>
            </a:r>
            <a:r>
              <a:rPr lang="en-US" sz="2400" dirty="0">
                <a:solidFill>
                  <a:srgbClr val="FF0000"/>
                </a:solidFill>
                <a:latin typeface="Bahnschrift Light" panose="020B0502040204020203" pitchFamily="34" charset="0"/>
              </a:rPr>
              <a:t> dung 2</a:t>
            </a:r>
          </a:p>
          <a:p>
            <a:pPr algn="ctr"/>
            <a:endParaRPr lang="en-US" sz="2400" dirty="0">
              <a:solidFill>
                <a:srgbClr val="FF0000"/>
              </a:solidFill>
              <a:latin typeface="Bahnschrift Light" panose="020B0502040204020203" pitchFamily="34" charset="0"/>
            </a:endParaRPr>
          </a:p>
          <a:p>
            <a:pPr algn="ctr"/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Phân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tích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chức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năng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6784115-9A92-F9E7-033F-136956409292}"/>
              </a:ext>
            </a:extLst>
          </p:cNvPr>
          <p:cNvSpPr/>
          <p:nvPr/>
        </p:nvSpPr>
        <p:spPr>
          <a:xfrm>
            <a:off x="9753600" y="3419474"/>
            <a:ext cx="6400799" cy="1904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Nội</a:t>
            </a:r>
            <a:r>
              <a:rPr lang="en-US" sz="2400" dirty="0">
                <a:solidFill>
                  <a:srgbClr val="FF0000"/>
                </a:solidFill>
                <a:latin typeface="Bahnschrift Light" panose="020B0502040204020203" pitchFamily="34" charset="0"/>
              </a:rPr>
              <a:t> dung 3</a:t>
            </a:r>
          </a:p>
          <a:p>
            <a:pPr algn="ctr"/>
            <a:endParaRPr lang="en-US" sz="2400" dirty="0">
              <a:solidFill>
                <a:srgbClr val="FF0000"/>
              </a:solidFill>
              <a:latin typeface="Bahnschrift Light" panose="020B0502040204020203" pitchFamily="34" charset="0"/>
            </a:endParaRPr>
          </a:p>
          <a:p>
            <a:pPr algn="ctr"/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Phân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tích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thiết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kế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hệ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thống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xmlns="" id="{7EDA6313-E76C-18CF-F179-842C8F20E62A}"/>
              </a:ext>
            </a:extLst>
          </p:cNvPr>
          <p:cNvSpPr/>
          <p:nvPr/>
        </p:nvSpPr>
        <p:spPr>
          <a:xfrm>
            <a:off x="9067800" y="5954953"/>
            <a:ext cx="685800" cy="685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0328E47-5945-1118-3610-C5A7717EEA8B}"/>
              </a:ext>
            </a:extLst>
          </p:cNvPr>
          <p:cNvSpPr/>
          <p:nvPr/>
        </p:nvSpPr>
        <p:spPr>
          <a:xfrm>
            <a:off x="9753600" y="5954953"/>
            <a:ext cx="6400799" cy="1904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Nội</a:t>
            </a:r>
            <a:r>
              <a:rPr lang="en-US" sz="2400" dirty="0">
                <a:solidFill>
                  <a:srgbClr val="FF0000"/>
                </a:solidFill>
                <a:latin typeface="Bahnschrift Light" panose="020B0502040204020203" pitchFamily="34" charset="0"/>
              </a:rPr>
              <a:t> dung 4</a:t>
            </a:r>
          </a:p>
          <a:p>
            <a:pPr algn="ctr"/>
            <a:endParaRPr lang="en-US" sz="2400" dirty="0">
              <a:solidFill>
                <a:srgbClr val="FF0000"/>
              </a:solidFill>
              <a:latin typeface="Bahnschrift Light" panose="020B0502040204020203" pitchFamily="34" charset="0"/>
            </a:endParaRPr>
          </a:p>
          <a:p>
            <a:pPr algn="ctr"/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Chạy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thử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53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9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33475"/>
            <a:ext cx="12078353" cy="1419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999"/>
              </a:lnSpc>
            </a:pPr>
            <a:r>
              <a:rPr lang="en-US" sz="9999">
                <a:solidFill>
                  <a:srgbClr val="FFFFFF"/>
                </a:solidFill>
                <a:latin typeface="Sigmar One"/>
              </a:rPr>
              <a:t>GIỚI THIỆU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9091961">
            <a:off x="16334616" y="9114390"/>
            <a:ext cx="2096379" cy="68608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279831" y="3097311"/>
            <a:ext cx="524559" cy="524559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 flipH="1">
            <a:off x="619897" y="7934128"/>
            <a:ext cx="2417625" cy="245784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16046249" y="1743504"/>
            <a:ext cx="1923839" cy="18783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5555AE2-8367-5E13-A389-5209941515D3}"/>
              </a:ext>
            </a:extLst>
          </p:cNvPr>
          <p:cNvSpPr txBox="1"/>
          <p:nvPr/>
        </p:nvSpPr>
        <p:spPr>
          <a:xfrm>
            <a:off x="4038600" y="4610100"/>
            <a:ext cx="975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33475"/>
            <a:ext cx="8115300" cy="1419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999"/>
              </a:lnSpc>
            </a:pPr>
            <a:r>
              <a:rPr lang="en-US" sz="9999">
                <a:solidFill>
                  <a:srgbClr val="000000"/>
                </a:solidFill>
                <a:latin typeface="Sigmar One"/>
              </a:rPr>
              <a:t>MỤC TIÊU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00" y="3479001"/>
            <a:ext cx="4955789" cy="5629953"/>
          </a:xfrm>
          <a:prstGeom prst="rect">
            <a:avLst/>
          </a:prstGeom>
          <a:solidFill>
            <a:srgbClr val="FDD2F5"/>
          </a:solidFill>
        </p:spPr>
      </p:sp>
      <p:sp>
        <p:nvSpPr>
          <p:cNvPr id="5" name="TextBox 5"/>
          <p:cNvSpPr txBox="1"/>
          <p:nvPr/>
        </p:nvSpPr>
        <p:spPr>
          <a:xfrm>
            <a:off x="1451313" y="4111066"/>
            <a:ext cx="4110563" cy="1575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 dirty="0" err="1">
                <a:solidFill>
                  <a:srgbClr val="000000"/>
                </a:solidFill>
                <a:latin typeface="Public Sans Bold"/>
              </a:rPr>
              <a:t>Xây</a:t>
            </a:r>
            <a:r>
              <a:rPr lang="en-US" sz="3200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Public Sans Bold"/>
              </a:rPr>
              <a:t>dựng</a:t>
            </a:r>
            <a:r>
              <a:rPr lang="en-US" sz="3200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Public Sans Bold"/>
              </a:rPr>
              <a:t>phần</a:t>
            </a:r>
            <a:r>
              <a:rPr lang="en-US" sz="3200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Public Sans Bold"/>
              </a:rPr>
              <a:t>mềm</a:t>
            </a:r>
            <a:r>
              <a:rPr lang="en-US" sz="3200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Public Sans Bold"/>
              </a:rPr>
              <a:t>quản</a:t>
            </a:r>
            <a:r>
              <a:rPr lang="en-US" sz="3200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Public Sans Bold"/>
              </a:rPr>
              <a:t>lý</a:t>
            </a:r>
            <a:r>
              <a:rPr lang="en-US" sz="3200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Public Sans Bold"/>
              </a:rPr>
              <a:t>kho</a:t>
            </a:r>
            <a:r>
              <a:rPr lang="en-US" sz="3200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Public Sans Bold"/>
              </a:rPr>
              <a:t>thực</a:t>
            </a:r>
            <a:r>
              <a:rPr lang="en-US" sz="3200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Public Sans Bold"/>
              </a:rPr>
              <a:t>phẩm</a:t>
            </a:r>
            <a:endParaRPr lang="en-US" sz="3200" dirty="0">
              <a:solidFill>
                <a:srgbClr val="000000"/>
              </a:solidFill>
              <a:latin typeface="Public Sans Bold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6666106" y="3479001"/>
            <a:ext cx="4955789" cy="5629953"/>
          </a:xfrm>
          <a:prstGeom prst="rect">
            <a:avLst/>
          </a:prstGeom>
          <a:solidFill>
            <a:srgbClr val="FDD2F5"/>
          </a:solidFill>
        </p:spPr>
      </p:sp>
      <p:sp>
        <p:nvSpPr>
          <p:cNvPr id="7" name="TextBox 7"/>
          <p:cNvSpPr txBox="1"/>
          <p:nvPr/>
        </p:nvSpPr>
        <p:spPr>
          <a:xfrm>
            <a:off x="7088719" y="4111066"/>
            <a:ext cx="4110563" cy="1575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 dirty="0" err="1">
                <a:solidFill>
                  <a:srgbClr val="000000"/>
                </a:solidFill>
                <a:latin typeface="Public Sans Bold"/>
              </a:rPr>
              <a:t>Về</a:t>
            </a:r>
            <a:r>
              <a:rPr lang="en-US" sz="3200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Public Sans Bold"/>
              </a:rPr>
              <a:t>cơ</a:t>
            </a:r>
            <a:r>
              <a:rPr lang="en-US" sz="3200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Public Sans Bold"/>
              </a:rPr>
              <a:t>bản</a:t>
            </a:r>
            <a:r>
              <a:rPr lang="en-US" sz="3200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Public Sans Bold"/>
              </a:rPr>
              <a:t>quản</a:t>
            </a:r>
            <a:r>
              <a:rPr lang="en-US" sz="3200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Public Sans Bold"/>
              </a:rPr>
              <a:t>lý</a:t>
            </a:r>
            <a:r>
              <a:rPr lang="en-US" sz="3200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Public Sans Bold"/>
              </a:rPr>
              <a:t>được</a:t>
            </a:r>
            <a:r>
              <a:rPr lang="en-US" sz="3200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Public Sans Bold"/>
              </a:rPr>
              <a:t>các</a:t>
            </a:r>
            <a:r>
              <a:rPr lang="en-US" sz="3200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Public Sans Bold"/>
              </a:rPr>
              <a:t>mặt</a:t>
            </a:r>
            <a:r>
              <a:rPr lang="en-US" sz="3200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Public Sans Bold"/>
              </a:rPr>
              <a:t>hàng</a:t>
            </a:r>
            <a:r>
              <a:rPr lang="en-US" sz="3200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Public Sans Bold"/>
              </a:rPr>
              <a:t>thực</a:t>
            </a:r>
            <a:r>
              <a:rPr lang="en-US" sz="3200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Public Sans Bold"/>
              </a:rPr>
              <a:t>phẩm</a:t>
            </a:r>
            <a:r>
              <a:rPr lang="en-US" sz="3200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Public Sans Bold"/>
              </a:rPr>
              <a:t>trong</a:t>
            </a:r>
            <a:r>
              <a:rPr lang="en-US" sz="3200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Public Sans Bold"/>
              </a:rPr>
              <a:t>kho</a:t>
            </a:r>
            <a:endParaRPr lang="en-US" sz="3200" dirty="0">
              <a:solidFill>
                <a:srgbClr val="000000"/>
              </a:solidFill>
              <a:latin typeface="Public Sans Bold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12303511" y="3479001"/>
            <a:ext cx="4955789" cy="5629953"/>
          </a:xfrm>
          <a:prstGeom prst="rect">
            <a:avLst/>
          </a:prstGeom>
          <a:solidFill>
            <a:srgbClr val="FDD2F5"/>
          </a:solidFill>
        </p:spPr>
      </p:sp>
      <p:sp>
        <p:nvSpPr>
          <p:cNvPr id="9" name="TextBox 9"/>
          <p:cNvSpPr txBox="1"/>
          <p:nvPr/>
        </p:nvSpPr>
        <p:spPr>
          <a:xfrm>
            <a:off x="12726124" y="4111066"/>
            <a:ext cx="4110563" cy="1575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 dirty="0" err="1">
                <a:solidFill>
                  <a:srgbClr val="000000"/>
                </a:solidFill>
                <a:latin typeface="Public Sans Bold"/>
              </a:rPr>
              <a:t>Quản</a:t>
            </a:r>
            <a:r>
              <a:rPr lang="en-US" sz="3200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Public Sans Bold"/>
              </a:rPr>
              <a:t>lý</a:t>
            </a:r>
            <a:r>
              <a:rPr lang="en-US" sz="3200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Public Sans Bold"/>
              </a:rPr>
              <a:t>được</a:t>
            </a:r>
            <a:r>
              <a:rPr lang="en-US" sz="3200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Public Sans Bold"/>
              </a:rPr>
              <a:t>thông</a:t>
            </a:r>
            <a:r>
              <a:rPr lang="en-US" sz="3200" dirty="0">
                <a:solidFill>
                  <a:srgbClr val="000000"/>
                </a:solidFill>
                <a:latin typeface="Public Sans Bold"/>
              </a:rPr>
              <a:t> tin </a:t>
            </a:r>
            <a:r>
              <a:rPr lang="en-US" sz="3200" dirty="0" err="1">
                <a:solidFill>
                  <a:srgbClr val="000000"/>
                </a:solidFill>
                <a:latin typeface="Public Sans Bold"/>
              </a:rPr>
              <a:t>nhập</a:t>
            </a:r>
            <a:r>
              <a:rPr lang="en-US" sz="3200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Public Sans Bold"/>
              </a:rPr>
              <a:t>xuất</a:t>
            </a:r>
            <a:r>
              <a:rPr lang="en-US" sz="3200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Public Sans Bold"/>
              </a:rPr>
              <a:t>hàng</a:t>
            </a:r>
            <a:r>
              <a:rPr lang="en-US" sz="3200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Public Sans Bold"/>
              </a:rPr>
              <a:t>hóa</a:t>
            </a:r>
            <a:r>
              <a:rPr lang="en-US" sz="3200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Public Sans Bold"/>
              </a:rPr>
              <a:t>của</a:t>
            </a:r>
            <a:r>
              <a:rPr lang="en-US" sz="3200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Public Sans Bold"/>
              </a:rPr>
              <a:t>kho</a:t>
            </a:r>
            <a:endParaRPr lang="en-US" sz="3200" dirty="0">
              <a:solidFill>
                <a:srgbClr val="000000"/>
              </a:solidFill>
              <a:latin typeface="Public Sans Bold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9519681" y="1787525"/>
            <a:ext cx="2783830" cy="209375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4930593" y="8741373"/>
            <a:ext cx="2805593" cy="154562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 rot="5914653" flipH="1">
            <a:off x="15603210" y="9279683"/>
            <a:ext cx="1617783" cy="614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16997020" y="6031698"/>
            <a:ext cx="524559" cy="524559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>
            <a:off x="-645066" y="5950933"/>
            <a:ext cx="2096379" cy="686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9C79145-FB1F-C596-1425-2D793C9B78A0}"/>
              </a:ext>
            </a:extLst>
          </p:cNvPr>
          <p:cNvSpPr/>
          <p:nvPr/>
        </p:nvSpPr>
        <p:spPr>
          <a:xfrm>
            <a:off x="0" y="17429"/>
            <a:ext cx="18288000" cy="10287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6B25F297-0FBA-C487-6218-F99732E71704}"/>
              </a:ext>
            </a:extLst>
          </p:cNvPr>
          <p:cNvSpPr/>
          <p:nvPr/>
        </p:nvSpPr>
        <p:spPr>
          <a:xfrm>
            <a:off x="5105400" y="8917"/>
            <a:ext cx="7391400" cy="14478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latin typeface="Berlin Sans FB" panose="020E0602020502020306" pitchFamily="34" charset="0"/>
              </a:rPr>
              <a:t>Nội</a:t>
            </a:r>
            <a:r>
              <a:rPr lang="en-US" sz="4000" dirty="0">
                <a:latin typeface="Berlin Sans FB" panose="020E0602020502020306" pitchFamily="34" charset="0"/>
              </a:rPr>
              <a:t> dung </a:t>
            </a:r>
            <a:r>
              <a:rPr lang="en-US" sz="4000" dirty="0" err="1">
                <a:latin typeface="Berlin Sans FB" panose="020E0602020502020306" pitchFamily="34" charset="0"/>
              </a:rPr>
              <a:t>thuyết</a:t>
            </a:r>
            <a:r>
              <a:rPr lang="en-US" sz="4000" dirty="0">
                <a:latin typeface="Berlin Sans FB" panose="020E0602020502020306" pitchFamily="34" charset="0"/>
              </a:rPr>
              <a:t> </a:t>
            </a:r>
            <a:r>
              <a:rPr lang="en-US" sz="4000" dirty="0" err="1">
                <a:latin typeface="Berlin Sans FB" panose="020E0602020502020306" pitchFamily="34" charset="0"/>
              </a:rPr>
              <a:t>trình</a:t>
            </a:r>
            <a:endParaRPr lang="en-US" sz="4000" dirty="0">
              <a:latin typeface="Berlin Sans FB" panose="020E0602020502020306" pitchFamily="34" charset="0"/>
            </a:endParaRP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xmlns="" id="{491B94EB-5302-5D23-BA4B-5594C9312F56}"/>
              </a:ext>
            </a:extLst>
          </p:cNvPr>
          <p:cNvSpPr/>
          <p:nvPr/>
        </p:nvSpPr>
        <p:spPr>
          <a:xfrm>
            <a:off x="1752600" y="3467100"/>
            <a:ext cx="685800" cy="685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xmlns="" id="{DE6BE714-BF48-E69A-D566-0BA3B64BDAE3}"/>
              </a:ext>
            </a:extLst>
          </p:cNvPr>
          <p:cNvSpPr/>
          <p:nvPr/>
        </p:nvSpPr>
        <p:spPr>
          <a:xfrm>
            <a:off x="9067800" y="3419475"/>
            <a:ext cx="685800" cy="685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00CC42F-7216-85DF-6D41-1C7C489676D7}"/>
              </a:ext>
            </a:extLst>
          </p:cNvPr>
          <p:cNvSpPr/>
          <p:nvPr/>
        </p:nvSpPr>
        <p:spPr>
          <a:xfrm>
            <a:off x="2431914" y="3419475"/>
            <a:ext cx="6400800" cy="190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Nội</a:t>
            </a:r>
            <a:r>
              <a:rPr lang="en-US" sz="2400" dirty="0">
                <a:solidFill>
                  <a:srgbClr val="FF0000"/>
                </a:solidFill>
                <a:latin typeface="Bahnschrift Light" panose="020B0502040204020203" pitchFamily="34" charset="0"/>
              </a:rPr>
              <a:t> dung 1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Giới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thiệu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đồ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án</a:t>
            </a: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6784115-9A92-F9E7-033F-136956409292}"/>
              </a:ext>
            </a:extLst>
          </p:cNvPr>
          <p:cNvSpPr/>
          <p:nvPr/>
        </p:nvSpPr>
        <p:spPr>
          <a:xfrm>
            <a:off x="9753600" y="3419474"/>
            <a:ext cx="6400799" cy="1904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Nội</a:t>
            </a:r>
            <a:r>
              <a:rPr lang="en-US" sz="2400" dirty="0">
                <a:solidFill>
                  <a:srgbClr val="FF0000"/>
                </a:solidFill>
                <a:latin typeface="Bahnschrift Light" panose="020B0502040204020203" pitchFamily="34" charset="0"/>
              </a:rPr>
              <a:t> dung 3</a:t>
            </a:r>
          </a:p>
          <a:p>
            <a:pPr algn="ctr"/>
            <a:endParaRPr lang="en-US" sz="2400" dirty="0">
              <a:solidFill>
                <a:srgbClr val="FF0000"/>
              </a:solidFill>
              <a:latin typeface="Bahnschrift Light" panose="020B0502040204020203" pitchFamily="34" charset="0"/>
            </a:endParaRPr>
          </a:p>
          <a:p>
            <a:pPr algn="ctr"/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Phân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tích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thiết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kế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hệ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thống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xmlns="" id="{7EDA6313-E76C-18CF-F179-842C8F20E62A}"/>
              </a:ext>
            </a:extLst>
          </p:cNvPr>
          <p:cNvSpPr/>
          <p:nvPr/>
        </p:nvSpPr>
        <p:spPr>
          <a:xfrm>
            <a:off x="9067800" y="5954953"/>
            <a:ext cx="685800" cy="685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0328E47-5945-1118-3610-C5A7717EEA8B}"/>
              </a:ext>
            </a:extLst>
          </p:cNvPr>
          <p:cNvSpPr/>
          <p:nvPr/>
        </p:nvSpPr>
        <p:spPr>
          <a:xfrm>
            <a:off x="9753600" y="5954953"/>
            <a:ext cx="6400799" cy="1904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Nội</a:t>
            </a:r>
            <a:r>
              <a:rPr lang="en-US" sz="2400" dirty="0">
                <a:solidFill>
                  <a:srgbClr val="FF0000"/>
                </a:solidFill>
                <a:latin typeface="Bahnschrift Light" panose="020B0502040204020203" pitchFamily="34" charset="0"/>
              </a:rPr>
              <a:t> dung 4</a:t>
            </a:r>
          </a:p>
          <a:p>
            <a:pPr algn="ctr"/>
            <a:endParaRPr lang="en-US" sz="2400" dirty="0">
              <a:solidFill>
                <a:srgbClr val="FF0000"/>
              </a:solidFill>
              <a:latin typeface="Bahnschrift Light" panose="020B0502040204020203" pitchFamily="34" charset="0"/>
            </a:endParaRPr>
          </a:p>
          <a:p>
            <a:pPr algn="ctr"/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Chạy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thử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xmlns="" id="{1E514460-F273-C4CA-AEBD-20BF0891CC30}"/>
              </a:ext>
            </a:extLst>
          </p:cNvPr>
          <p:cNvSpPr/>
          <p:nvPr/>
        </p:nvSpPr>
        <p:spPr>
          <a:xfrm>
            <a:off x="5083918" y="4371974"/>
            <a:ext cx="685800" cy="685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5E82F52-022F-B4F4-FF00-7BC0C4B9ABD7}"/>
              </a:ext>
            </a:extLst>
          </p:cNvPr>
          <p:cNvSpPr/>
          <p:nvPr/>
        </p:nvSpPr>
        <p:spPr>
          <a:xfrm>
            <a:off x="5769717" y="4371974"/>
            <a:ext cx="6361079" cy="190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Nội</a:t>
            </a:r>
            <a:r>
              <a:rPr lang="en-US" sz="2400" dirty="0">
                <a:solidFill>
                  <a:srgbClr val="FF0000"/>
                </a:solidFill>
                <a:latin typeface="Bahnschrift Light" panose="020B0502040204020203" pitchFamily="34" charset="0"/>
              </a:rPr>
              <a:t> dung 2</a:t>
            </a:r>
          </a:p>
          <a:p>
            <a:pPr algn="ctr"/>
            <a:endParaRPr lang="en-US" sz="2400" dirty="0">
              <a:solidFill>
                <a:srgbClr val="FF0000"/>
              </a:solidFill>
              <a:latin typeface="Bahnschrift Light" panose="020B0502040204020203" pitchFamily="34" charset="0"/>
            </a:endParaRPr>
          </a:p>
          <a:p>
            <a:pPr algn="ctr"/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Phân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tích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chức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năng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75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16" grpId="0" animBg="1"/>
      <p:bldP spid="17" grpId="0" animBg="1"/>
      <p:bldP spid="18" grpId="0" animBg="1"/>
      <p:bldP spid="10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1716081"/>
            <a:ext cx="7867917" cy="2601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25"/>
              </a:lnSpc>
            </a:pPr>
            <a:r>
              <a:rPr lang="en-US" sz="6950" dirty="0" err="1">
                <a:solidFill>
                  <a:srgbClr val="000000"/>
                </a:solidFill>
                <a:latin typeface="Sigmar One"/>
              </a:rPr>
              <a:t>Phân</a:t>
            </a:r>
            <a:r>
              <a:rPr lang="en-US" sz="6950" dirty="0">
                <a:solidFill>
                  <a:srgbClr val="000000"/>
                </a:solidFill>
                <a:latin typeface="Sigmar One"/>
              </a:rPr>
              <a:t> </a:t>
            </a:r>
            <a:r>
              <a:rPr lang="en-US" sz="6950" dirty="0" err="1">
                <a:solidFill>
                  <a:srgbClr val="000000"/>
                </a:solidFill>
                <a:latin typeface="Sigmar One"/>
              </a:rPr>
              <a:t>tích</a:t>
            </a:r>
            <a:r>
              <a:rPr lang="en-US" sz="6950" dirty="0">
                <a:solidFill>
                  <a:srgbClr val="000000"/>
                </a:solidFill>
                <a:latin typeface="Sigmar One"/>
              </a:rPr>
              <a:t> </a:t>
            </a:r>
            <a:r>
              <a:rPr lang="en-US" sz="6950" dirty="0" err="1">
                <a:solidFill>
                  <a:srgbClr val="000000"/>
                </a:solidFill>
                <a:latin typeface="Sigmar One"/>
              </a:rPr>
              <a:t>chức</a:t>
            </a:r>
            <a:r>
              <a:rPr lang="en-US" sz="6950" dirty="0">
                <a:solidFill>
                  <a:srgbClr val="000000"/>
                </a:solidFill>
                <a:latin typeface="Sigmar One"/>
              </a:rPr>
              <a:t> </a:t>
            </a:r>
            <a:r>
              <a:rPr lang="en-US" sz="6950" dirty="0" err="1">
                <a:solidFill>
                  <a:srgbClr val="000000"/>
                </a:solidFill>
                <a:latin typeface="Sigmar One"/>
              </a:rPr>
              <a:t>năng</a:t>
            </a:r>
            <a:endParaRPr lang="en-US" sz="6950" dirty="0">
              <a:solidFill>
                <a:srgbClr val="000000"/>
              </a:solidFill>
              <a:latin typeface="Sigmar One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9830307" y="1028700"/>
            <a:ext cx="7428993" cy="2537663"/>
          </a:xfrm>
          <a:prstGeom prst="rect">
            <a:avLst/>
          </a:prstGeom>
          <a:solidFill>
            <a:srgbClr val="7DEFF6"/>
          </a:solidFill>
        </p:spPr>
      </p:sp>
      <p:sp>
        <p:nvSpPr>
          <p:cNvPr id="6" name="TextBox 6"/>
          <p:cNvSpPr txBox="1"/>
          <p:nvPr/>
        </p:nvSpPr>
        <p:spPr>
          <a:xfrm>
            <a:off x="10221997" y="1400860"/>
            <a:ext cx="5230347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37"/>
              </a:lnSpc>
            </a:pPr>
            <a:r>
              <a:rPr lang="en-US" sz="3125" dirty="0" err="1">
                <a:solidFill>
                  <a:srgbClr val="000000"/>
                </a:solidFill>
                <a:latin typeface="Public Sans Bold"/>
              </a:rPr>
              <a:t>Quản</a:t>
            </a:r>
            <a:r>
              <a:rPr lang="en-US" sz="3125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125" dirty="0" err="1">
                <a:solidFill>
                  <a:srgbClr val="000000"/>
                </a:solidFill>
                <a:latin typeface="Public Sans Bold"/>
              </a:rPr>
              <a:t>lý</a:t>
            </a:r>
            <a:r>
              <a:rPr lang="en-US" sz="3125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125" dirty="0" err="1">
                <a:solidFill>
                  <a:srgbClr val="000000"/>
                </a:solidFill>
                <a:latin typeface="Public Sans Bold"/>
              </a:rPr>
              <a:t>hàng</a:t>
            </a:r>
            <a:r>
              <a:rPr lang="en-US" sz="3125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125" dirty="0" err="1">
                <a:solidFill>
                  <a:srgbClr val="000000"/>
                </a:solidFill>
                <a:latin typeface="Public Sans Bold"/>
              </a:rPr>
              <a:t>hóa</a:t>
            </a:r>
            <a:endParaRPr lang="en-US" sz="3125" dirty="0">
              <a:solidFill>
                <a:srgbClr val="000000"/>
              </a:solidFill>
              <a:latin typeface="Public Sans Bold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3653675" y="7070993"/>
            <a:ext cx="2906580" cy="3460215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9830307" y="6720637"/>
            <a:ext cx="7428993" cy="2537663"/>
          </a:xfrm>
          <a:prstGeom prst="rect">
            <a:avLst/>
          </a:prstGeom>
          <a:solidFill>
            <a:srgbClr val="7DEFF6"/>
          </a:solidFill>
        </p:spPr>
      </p:sp>
      <p:sp>
        <p:nvSpPr>
          <p:cNvPr id="9" name="TextBox 9"/>
          <p:cNvSpPr txBox="1"/>
          <p:nvPr/>
        </p:nvSpPr>
        <p:spPr>
          <a:xfrm>
            <a:off x="10221997" y="7092797"/>
            <a:ext cx="5230347" cy="872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37"/>
              </a:lnSpc>
            </a:pPr>
            <a:r>
              <a:rPr lang="en-US" sz="3125" dirty="0" err="1">
                <a:solidFill>
                  <a:srgbClr val="000000"/>
                </a:solidFill>
                <a:latin typeface="Public Sans Bold"/>
              </a:rPr>
              <a:t>Quản</a:t>
            </a:r>
            <a:r>
              <a:rPr lang="en-US" sz="3125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125" dirty="0" err="1">
                <a:solidFill>
                  <a:srgbClr val="000000"/>
                </a:solidFill>
                <a:latin typeface="Public Sans Bold"/>
              </a:rPr>
              <a:t>lý</a:t>
            </a:r>
            <a:r>
              <a:rPr lang="en-US" sz="3125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125" dirty="0" err="1">
                <a:solidFill>
                  <a:srgbClr val="000000"/>
                </a:solidFill>
                <a:latin typeface="Public Sans Bold"/>
              </a:rPr>
              <a:t>xuất-nhập</a:t>
            </a:r>
            <a:r>
              <a:rPr lang="en-US" sz="3125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125" dirty="0" err="1">
                <a:solidFill>
                  <a:srgbClr val="000000"/>
                </a:solidFill>
                <a:latin typeface="Public Sans Bold"/>
              </a:rPr>
              <a:t>thực</a:t>
            </a:r>
            <a:r>
              <a:rPr lang="en-US" sz="3125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125" dirty="0" err="1">
                <a:solidFill>
                  <a:srgbClr val="000000"/>
                </a:solidFill>
                <a:latin typeface="Public Sans Bold"/>
              </a:rPr>
              <a:t>phẩm</a:t>
            </a:r>
            <a:endParaRPr lang="en-US" sz="3125" dirty="0">
              <a:solidFill>
                <a:srgbClr val="000000"/>
              </a:solidFill>
              <a:latin typeface="Public Sans Bold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9830307" y="3874669"/>
            <a:ext cx="7428993" cy="2537663"/>
          </a:xfrm>
          <a:prstGeom prst="rect">
            <a:avLst/>
          </a:prstGeom>
          <a:solidFill>
            <a:srgbClr val="7DEFF6"/>
          </a:solidFill>
        </p:spPr>
      </p:sp>
      <p:sp>
        <p:nvSpPr>
          <p:cNvPr id="11" name="TextBox 11"/>
          <p:cNvSpPr txBox="1"/>
          <p:nvPr/>
        </p:nvSpPr>
        <p:spPr>
          <a:xfrm>
            <a:off x="10221997" y="4246829"/>
            <a:ext cx="5230347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37"/>
              </a:lnSpc>
            </a:pPr>
            <a:r>
              <a:rPr lang="en-US" sz="3125" dirty="0" err="1">
                <a:solidFill>
                  <a:srgbClr val="000000"/>
                </a:solidFill>
                <a:latin typeface="Public Sans Bold"/>
              </a:rPr>
              <a:t>Quản</a:t>
            </a:r>
            <a:r>
              <a:rPr lang="en-US" sz="3125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125" dirty="0" err="1">
                <a:solidFill>
                  <a:srgbClr val="000000"/>
                </a:solidFill>
                <a:latin typeface="Public Sans Bold"/>
              </a:rPr>
              <a:t>lý</a:t>
            </a:r>
            <a:r>
              <a:rPr lang="en-US" sz="3125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125" dirty="0" err="1">
                <a:solidFill>
                  <a:srgbClr val="000000"/>
                </a:solidFill>
                <a:latin typeface="Public Sans Bold"/>
              </a:rPr>
              <a:t>nhân</a:t>
            </a:r>
            <a:r>
              <a:rPr lang="en-US" sz="3125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125" dirty="0" err="1">
                <a:solidFill>
                  <a:srgbClr val="000000"/>
                </a:solidFill>
                <a:latin typeface="Public Sans Bold"/>
              </a:rPr>
              <a:t>viên</a:t>
            </a:r>
            <a:endParaRPr lang="en-US" sz="3125" dirty="0">
              <a:solidFill>
                <a:srgbClr val="000000"/>
              </a:solidFill>
              <a:latin typeface="Public Sans Bold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028700" y="7509555"/>
            <a:ext cx="2777445" cy="2777445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1548831" y="6012040"/>
            <a:ext cx="1526374" cy="1526374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 rot="8559444">
            <a:off x="5883141" y="7636487"/>
            <a:ext cx="2096379" cy="686088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>
            <a:off x="4844686" y="6012040"/>
            <a:ext cx="524559" cy="5245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04900"/>
            <a:ext cx="11697424" cy="2428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432"/>
              </a:lnSpc>
            </a:pPr>
            <a:r>
              <a:rPr lang="en-US" sz="8574" dirty="0" err="1">
                <a:solidFill>
                  <a:srgbClr val="000000"/>
                </a:solidFill>
                <a:latin typeface="Sigmar One"/>
              </a:rPr>
              <a:t>Các</a:t>
            </a:r>
            <a:r>
              <a:rPr lang="en-US" sz="8574" dirty="0">
                <a:solidFill>
                  <a:srgbClr val="000000"/>
                </a:solidFill>
                <a:latin typeface="Sigmar One"/>
              </a:rPr>
              <a:t> </a:t>
            </a:r>
            <a:r>
              <a:rPr lang="en-US" sz="8574" dirty="0" err="1">
                <a:solidFill>
                  <a:srgbClr val="000000"/>
                </a:solidFill>
                <a:latin typeface="Sigmar One"/>
              </a:rPr>
              <a:t>chức</a:t>
            </a:r>
            <a:r>
              <a:rPr lang="en-US" sz="8574" dirty="0">
                <a:solidFill>
                  <a:srgbClr val="000000"/>
                </a:solidFill>
                <a:latin typeface="Sigmar One"/>
              </a:rPr>
              <a:t> </a:t>
            </a:r>
            <a:r>
              <a:rPr lang="en-US" sz="8574" dirty="0" err="1">
                <a:solidFill>
                  <a:srgbClr val="000000"/>
                </a:solidFill>
                <a:latin typeface="Sigmar One"/>
              </a:rPr>
              <a:t>năng</a:t>
            </a:r>
            <a:endParaRPr lang="en-US" sz="8574" dirty="0">
              <a:solidFill>
                <a:srgbClr val="000000"/>
              </a:solidFill>
              <a:latin typeface="Sigmar One"/>
            </a:endParaRPr>
          </a:p>
          <a:p>
            <a:pPr>
              <a:lnSpc>
                <a:spcPts val="9432"/>
              </a:lnSpc>
            </a:pPr>
            <a:endParaRPr lang="en-US" sz="8574" dirty="0">
              <a:solidFill>
                <a:srgbClr val="000000"/>
              </a:solidFill>
              <a:latin typeface="Sigmar One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9062123" y="3589347"/>
            <a:ext cx="4017344" cy="5629953"/>
          </a:xfrm>
          <a:prstGeom prst="rect">
            <a:avLst/>
          </a:prstGeom>
          <a:solidFill>
            <a:srgbClr val="FDA258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9452124" y="4327619"/>
            <a:ext cx="3099967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37"/>
              </a:lnSpc>
            </a:pPr>
            <a:r>
              <a:rPr lang="en-US" sz="3125" dirty="0" err="1">
                <a:solidFill>
                  <a:srgbClr val="000000"/>
                </a:solidFill>
                <a:latin typeface="Public Sans Bold"/>
              </a:rPr>
              <a:t>Quản</a:t>
            </a:r>
            <a:r>
              <a:rPr lang="en-US" sz="3125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125" dirty="0" err="1">
                <a:solidFill>
                  <a:srgbClr val="000000"/>
                </a:solidFill>
                <a:latin typeface="Public Sans Bold"/>
              </a:rPr>
              <a:t>lý</a:t>
            </a:r>
            <a:r>
              <a:rPr lang="en-US" sz="3125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125" dirty="0" err="1">
                <a:solidFill>
                  <a:srgbClr val="000000"/>
                </a:solidFill>
                <a:latin typeface="Public Sans Bold"/>
              </a:rPr>
              <a:t>hàng</a:t>
            </a:r>
            <a:r>
              <a:rPr lang="en-US" sz="3125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125" dirty="0" err="1">
                <a:solidFill>
                  <a:srgbClr val="000000"/>
                </a:solidFill>
                <a:latin typeface="Public Sans Bold"/>
              </a:rPr>
              <a:t>hóa</a:t>
            </a:r>
            <a:endParaRPr lang="en-US" sz="3125" dirty="0">
              <a:solidFill>
                <a:srgbClr val="000000"/>
              </a:solidFill>
              <a:latin typeface="Public Sans Bold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4869409" y="3589347"/>
            <a:ext cx="3810049" cy="5629953"/>
          </a:xfrm>
          <a:prstGeom prst="rect">
            <a:avLst/>
          </a:prstGeom>
          <a:solidFill>
            <a:srgbClr val="FDA258"/>
          </a:solidFill>
        </p:spPr>
      </p:sp>
      <p:sp>
        <p:nvSpPr>
          <p:cNvPr id="7" name="TextBox 7"/>
          <p:cNvSpPr txBox="1"/>
          <p:nvPr/>
        </p:nvSpPr>
        <p:spPr>
          <a:xfrm>
            <a:off x="5173978" y="3798251"/>
            <a:ext cx="3160233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2"/>
              </a:lnSpc>
            </a:pPr>
            <a:r>
              <a:rPr lang="en-US" sz="3275" dirty="0" err="1">
                <a:solidFill>
                  <a:srgbClr val="000000"/>
                </a:solidFill>
                <a:latin typeface="Public Sans Bold"/>
              </a:rPr>
              <a:t>Quản</a:t>
            </a:r>
            <a:r>
              <a:rPr lang="en-US" sz="3275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275" dirty="0" err="1">
                <a:solidFill>
                  <a:srgbClr val="000000"/>
                </a:solidFill>
                <a:latin typeface="Public Sans Bold"/>
              </a:rPr>
              <a:t>lý</a:t>
            </a:r>
            <a:r>
              <a:rPr lang="en-US" sz="3275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275" dirty="0" err="1">
                <a:solidFill>
                  <a:srgbClr val="000000"/>
                </a:solidFill>
                <a:latin typeface="Public Sans Bold"/>
              </a:rPr>
              <a:t>nhân</a:t>
            </a:r>
            <a:r>
              <a:rPr lang="en-US" sz="3275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275" dirty="0" err="1">
                <a:solidFill>
                  <a:srgbClr val="000000"/>
                </a:solidFill>
                <a:latin typeface="Public Sans Bold"/>
              </a:rPr>
              <a:t>viên</a:t>
            </a:r>
            <a:endParaRPr lang="en-US" sz="3275" dirty="0">
              <a:solidFill>
                <a:srgbClr val="000000"/>
              </a:solidFill>
              <a:latin typeface="Public Sans Bold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13500692" y="3589345"/>
            <a:ext cx="3758608" cy="5606997"/>
          </a:xfrm>
          <a:prstGeom prst="rect">
            <a:avLst/>
          </a:prstGeom>
          <a:solidFill>
            <a:srgbClr val="FDA258"/>
          </a:solidFill>
        </p:spPr>
      </p:sp>
      <p:sp>
        <p:nvSpPr>
          <p:cNvPr id="9" name="TextBox 9"/>
          <p:cNvSpPr txBox="1"/>
          <p:nvPr/>
        </p:nvSpPr>
        <p:spPr>
          <a:xfrm>
            <a:off x="13931059" y="4160354"/>
            <a:ext cx="3096128" cy="948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85"/>
              </a:lnSpc>
            </a:pPr>
            <a:r>
              <a:rPr lang="en-US" sz="3350" dirty="0" err="1">
                <a:solidFill>
                  <a:srgbClr val="000000"/>
                </a:solidFill>
                <a:latin typeface="Public Sans Bold"/>
              </a:rPr>
              <a:t>Quản</a:t>
            </a:r>
            <a:r>
              <a:rPr lang="en-US" sz="3350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350" dirty="0" err="1">
                <a:solidFill>
                  <a:srgbClr val="000000"/>
                </a:solidFill>
                <a:latin typeface="Public Sans Bold"/>
              </a:rPr>
              <a:t>lý</a:t>
            </a:r>
            <a:r>
              <a:rPr lang="en-US" sz="3350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350" dirty="0" err="1">
                <a:solidFill>
                  <a:srgbClr val="000000"/>
                </a:solidFill>
                <a:latin typeface="Public Sans Bold"/>
              </a:rPr>
              <a:t>nhập</a:t>
            </a:r>
            <a:r>
              <a:rPr lang="en-US" sz="3350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3350" dirty="0" err="1">
                <a:solidFill>
                  <a:srgbClr val="000000"/>
                </a:solidFill>
                <a:latin typeface="Public Sans Bold"/>
              </a:rPr>
              <a:t>xuất</a:t>
            </a:r>
            <a:endParaRPr lang="en-US" sz="3350" dirty="0">
              <a:solidFill>
                <a:srgbClr val="000000"/>
              </a:solidFill>
              <a:latin typeface="Public Sans Bold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8881720" y="3216721"/>
            <a:ext cx="524559" cy="52455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3733216" y="8765910"/>
            <a:ext cx="2096379" cy="68608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 rot="-1166830">
            <a:off x="5068176" y="7490870"/>
            <a:ext cx="2777445" cy="2174757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15596012" y="2420370"/>
            <a:ext cx="3326575" cy="20920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DBB305D-3DC7-B034-4CCC-AF802ED2E153}"/>
              </a:ext>
            </a:extLst>
          </p:cNvPr>
          <p:cNvSpPr txBox="1"/>
          <p:nvPr/>
        </p:nvSpPr>
        <p:spPr>
          <a:xfrm>
            <a:off x="9425625" y="5101446"/>
            <a:ext cx="3275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09F74D5-0F9A-E2B7-09EC-0BF83E8D6348}"/>
              </a:ext>
            </a:extLst>
          </p:cNvPr>
          <p:cNvSpPr txBox="1"/>
          <p:nvPr/>
        </p:nvSpPr>
        <p:spPr>
          <a:xfrm>
            <a:off x="5026885" y="4988520"/>
            <a:ext cx="3573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A64F801-FB90-0B54-0632-A182049DF57E}"/>
              </a:ext>
            </a:extLst>
          </p:cNvPr>
          <p:cNvSpPr txBox="1"/>
          <p:nvPr/>
        </p:nvSpPr>
        <p:spPr>
          <a:xfrm>
            <a:off x="13758216" y="5078488"/>
            <a:ext cx="3501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xmlns="" id="{A56DA317-B04E-83B9-19D0-255DE47A7979}"/>
              </a:ext>
            </a:extLst>
          </p:cNvPr>
          <p:cNvSpPr/>
          <p:nvPr/>
        </p:nvSpPr>
        <p:spPr>
          <a:xfrm>
            <a:off x="905742" y="3583307"/>
            <a:ext cx="3496968" cy="5580104"/>
          </a:xfrm>
          <a:prstGeom prst="rect">
            <a:avLst/>
          </a:prstGeom>
          <a:solidFill>
            <a:srgbClr val="FDA258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AB117E9-05A9-02EF-E11F-E8822064F8EE}"/>
              </a:ext>
            </a:extLst>
          </p:cNvPr>
          <p:cNvSpPr txBox="1"/>
          <p:nvPr/>
        </p:nvSpPr>
        <p:spPr>
          <a:xfrm>
            <a:off x="1511125" y="3583307"/>
            <a:ext cx="1998326" cy="110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80" dirty="0" err="1">
                <a:latin typeface="Public Sans Bold" panose="020B0604020202020204" charset="0"/>
              </a:rPr>
              <a:t>Đăng</a:t>
            </a:r>
            <a:r>
              <a:rPr lang="en-US" sz="3280" dirty="0">
                <a:latin typeface="Public Sans Bold" panose="020B0604020202020204" charset="0"/>
              </a:rPr>
              <a:t> </a:t>
            </a:r>
            <a:r>
              <a:rPr lang="en-US" sz="3280" dirty="0" err="1">
                <a:latin typeface="Public Sans Bold" panose="020B0604020202020204" charset="0"/>
              </a:rPr>
              <a:t>nhập</a:t>
            </a:r>
            <a:endParaRPr lang="en-US" sz="3280" dirty="0">
              <a:latin typeface="Public Sans Bold" panose="020B060402020202020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0E4A974-EAFE-1875-45AA-F32A8D3AE081}"/>
              </a:ext>
            </a:extLst>
          </p:cNvPr>
          <p:cNvSpPr txBox="1"/>
          <p:nvPr/>
        </p:nvSpPr>
        <p:spPr>
          <a:xfrm>
            <a:off x="1288665" y="5197957"/>
            <a:ext cx="2611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 rot="-9100354" flipH="1">
            <a:off x="452113" y="8657268"/>
            <a:ext cx="1617783" cy="6147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450</Words>
  <Application>Microsoft Office PowerPoint</Application>
  <PresentationFormat>Custom</PresentationFormat>
  <Paragraphs>118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2" baseType="lpstr">
      <vt:lpstr>Arial</vt:lpstr>
      <vt:lpstr>Public Sans Bold</vt:lpstr>
      <vt:lpstr>Corbel Light</vt:lpstr>
      <vt:lpstr>Century Gothic</vt:lpstr>
      <vt:lpstr>Bahnschrift Condensed</vt:lpstr>
      <vt:lpstr>Bookman Old Style</vt:lpstr>
      <vt:lpstr>Calibri</vt:lpstr>
      <vt:lpstr>Sigmar One</vt:lpstr>
      <vt:lpstr>Bahnschrift Light</vt:lpstr>
      <vt:lpstr>Wingdings</vt:lpstr>
      <vt:lpstr>Times New Roman</vt:lpstr>
      <vt:lpstr>Berlin Sans FB</vt:lpstr>
      <vt:lpstr>Public Sans</vt:lpstr>
      <vt:lpstr>Algerian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Nhiều màu sắc Nhãn dán và Huy hiệu Phiên bản Cộng đồng người hâm mộ Chưa bao giờ tôi Bản thuyết trình Vui vẻ</dc:title>
  <cp:lastModifiedBy>HP</cp:lastModifiedBy>
  <cp:revision>5</cp:revision>
  <dcterms:created xsi:type="dcterms:W3CDTF">2006-08-16T00:00:00Z</dcterms:created>
  <dcterms:modified xsi:type="dcterms:W3CDTF">2022-12-03T02:08:04Z</dcterms:modified>
  <dc:identifier>DAFTnR6fAj4</dc:identifier>
</cp:coreProperties>
</file>