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4" r:id="rId7"/>
    <p:sldId id="263" r:id="rId8"/>
    <p:sldId id="266" r:id="rId9"/>
    <p:sldId id="268" r:id="rId10"/>
    <p:sldId id="267" r:id="rId11"/>
    <p:sldId id="269" r:id="rId12"/>
    <p:sldId id="270" r:id="rId13"/>
    <p:sldId id="271" r:id="rId14"/>
    <p:sldId id="258" r:id="rId15"/>
    <p:sldId id="259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6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7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5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7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1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2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2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8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E544-956D-48D1-BB8A-41A2046CF606}" type="datetimeFigureOut">
              <a:rPr lang="de-CH" smtClean="0"/>
              <a:t>17.10.2016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2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SW4a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Matthias Schwegler &amp; Michael Weber</a:t>
            </a:r>
          </a:p>
          <a:p>
            <a:endParaRPr lang="de-CH" dirty="0"/>
          </a:p>
          <a:p>
            <a:r>
              <a:rPr lang="de-CH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51491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Machines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IF-ELSEIF-ELSE</a:t>
            </a:r>
          </a:p>
          <a:p>
            <a:pPr lvl="1"/>
            <a:r>
              <a:rPr lang="de-CH" dirty="0"/>
              <a:t>SWITCH</a:t>
            </a:r>
          </a:p>
          <a:p>
            <a:pPr lvl="1"/>
            <a:r>
              <a:rPr lang="de-CH" dirty="0"/>
              <a:t>Table (</a:t>
            </a:r>
            <a:r>
              <a:rPr lang="de-CH" dirty="0" err="1"/>
              <a:t>Mealy</a:t>
            </a:r>
            <a:r>
              <a:rPr lang="de-CH" dirty="0"/>
              <a:t> </a:t>
            </a:r>
            <a:r>
              <a:rPr lang="de-CH" dirty="0" err="1"/>
              <a:t>Sequential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88" y="3578966"/>
            <a:ext cx="2733042" cy="136652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92" y="1970359"/>
            <a:ext cx="6948908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1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0926"/>
            <a:ext cx="7610341" cy="50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0927"/>
            <a:ext cx="8022465" cy="51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1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65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ISR?</a:t>
            </a:r>
          </a:p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?</a:t>
            </a:r>
          </a:p>
          <a:p>
            <a:r>
              <a:rPr lang="de-CH" dirty="0" err="1"/>
              <a:t>Whats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reason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useing</a:t>
            </a:r>
            <a:r>
              <a:rPr lang="de-CH" dirty="0"/>
              <a:t> </a:t>
            </a:r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r>
              <a:rPr lang="de-CH" dirty="0"/>
              <a:t>? 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668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Quiz-Solution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ISR?</a:t>
            </a:r>
          </a:p>
          <a:p>
            <a:endParaRPr lang="de-CH" dirty="0"/>
          </a:p>
          <a:p>
            <a:r>
              <a:rPr lang="de-CH" dirty="0"/>
              <a:t>Rules </a:t>
            </a:r>
            <a:r>
              <a:rPr lang="de-CH" dirty="0" err="1"/>
              <a:t>for</a:t>
            </a:r>
            <a:r>
              <a:rPr lang="de-CH" dirty="0"/>
              <a:t> ISR:</a:t>
            </a:r>
          </a:p>
          <a:p>
            <a:pPr lvl="1"/>
            <a:r>
              <a:rPr lang="de-CH" dirty="0"/>
              <a:t>Keep </a:t>
            </a:r>
            <a:r>
              <a:rPr lang="de-CH" dirty="0" err="1"/>
              <a:t>interrupt</a:t>
            </a:r>
            <a:r>
              <a:rPr lang="de-CH" dirty="0"/>
              <a:t> </a:t>
            </a:r>
            <a:r>
              <a:rPr lang="de-CH" dirty="0" err="1"/>
              <a:t>handler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fast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possible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Only</a:t>
            </a:r>
            <a:r>
              <a:rPr lang="de-CH" dirty="0"/>
              <a:t> do </a:t>
            </a:r>
            <a:r>
              <a:rPr lang="de-CH" dirty="0" err="1"/>
              <a:t>things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interrupt</a:t>
            </a:r>
            <a:r>
              <a:rPr lang="de-CH" dirty="0"/>
              <a:t> </a:t>
            </a:r>
            <a:r>
              <a:rPr lang="de-CH" dirty="0" err="1"/>
              <a:t>handler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696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Quiz-Solution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IF-ELSEIF-ELSE</a:t>
            </a:r>
          </a:p>
          <a:p>
            <a:pPr lvl="1"/>
            <a:r>
              <a:rPr lang="de-CH" dirty="0"/>
              <a:t>SWITCH</a:t>
            </a:r>
          </a:p>
          <a:p>
            <a:pPr lvl="1"/>
            <a:r>
              <a:rPr lang="de-CH" dirty="0"/>
              <a:t>Table (</a:t>
            </a:r>
            <a:r>
              <a:rPr lang="de-CH" dirty="0" err="1"/>
              <a:t>Mealy</a:t>
            </a:r>
            <a:r>
              <a:rPr lang="de-CH" dirty="0"/>
              <a:t> </a:t>
            </a:r>
            <a:r>
              <a:rPr lang="de-CH" dirty="0" err="1"/>
              <a:t>Sequential</a:t>
            </a:r>
            <a:r>
              <a:rPr lang="de-CH" dirty="0"/>
              <a:t>)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409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Quiz-Solution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reason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useing</a:t>
            </a:r>
            <a:r>
              <a:rPr lang="de-CH" dirty="0"/>
              <a:t> </a:t>
            </a:r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r>
              <a:rPr lang="de-CH" dirty="0"/>
              <a:t>? </a:t>
            </a:r>
          </a:p>
          <a:p>
            <a:endParaRPr lang="de-CH" dirty="0"/>
          </a:p>
          <a:p>
            <a:r>
              <a:rPr lang="de-CH" dirty="0" err="1"/>
              <a:t>Linkage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real time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63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7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  <a:p>
            <a:endParaRPr lang="de-CH" dirty="0"/>
          </a:p>
          <a:p>
            <a:r>
              <a:rPr lang="de-CH" dirty="0"/>
              <a:t>State Machines</a:t>
            </a:r>
          </a:p>
          <a:p>
            <a:endParaRPr lang="de-CH" dirty="0"/>
          </a:p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96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8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2594"/>
            <a:ext cx="781159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7332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32370" cy="39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Rules </a:t>
            </a:r>
            <a:r>
              <a:rPr lang="de-CH" dirty="0" err="1"/>
              <a:t>for</a:t>
            </a:r>
            <a:r>
              <a:rPr lang="de-CH" dirty="0"/>
              <a:t> ISR:</a:t>
            </a:r>
          </a:p>
          <a:p>
            <a:pPr lvl="1"/>
            <a:r>
              <a:rPr lang="de-CH" dirty="0"/>
              <a:t>Keep </a:t>
            </a:r>
            <a:r>
              <a:rPr lang="de-CH" dirty="0" err="1"/>
              <a:t>interrupt</a:t>
            </a:r>
            <a:r>
              <a:rPr lang="de-CH" dirty="0"/>
              <a:t> </a:t>
            </a:r>
            <a:r>
              <a:rPr lang="de-CH" dirty="0" err="1"/>
              <a:t>handler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fast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possible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Only</a:t>
            </a:r>
            <a:r>
              <a:rPr lang="de-CH" dirty="0"/>
              <a:t> do </a:t>
            </a:r>
            <a:r>
              <a:rPr lang="de-CH" dirty="0" err="1"/>
              <a:t>things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interrupt</a:t>
            </a:r>
            <a:r>
              <a:rPr lang="de-CH" dirty="0"/>
              <a:t> </a:t>
            </a:r>
            <a:r>
              <a:rPr lang="de-CH" dirty="0" err="1"/>
              <a:t>handler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r>
              <a:rPr lang="de-CH" dirty="0" err="1"/>
              <a:t>Reentrancy</a:t>
            </a:r>
            <a:endParaRPr lang="de-CH" dirty="0"/>
          </a:p>
          <a:p>
            <a:pPr lvl="1"/>
            <a:r>
              <a:rPr lang="de-CH" dirty="0" err="1"/>
              <a:t>Disable</a:t>
            </a:r>
            <a:r>
              <a:rPr lang="de-CH" dirty="0"/>
              <a:t>/</a:t>
            </a:r>
            <a:r>
              <a:rPr lang="de-CH" dirty="0" err="1"/>
              <a:t>Enable</a:t>
            </a:r>
            <a:r>
              <a:rPr lang="de-CH" dirty="0"/>
              <a:t> Interrupts</a:t>
            </a:r>
          </a:p>
          <a:p>
            <a:pPr lvl="1"/>
            <a:r>
              <a:rPr lang="de-CH" dirty="0" err="1"/>
              <a:t>EnterCritical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ExitCritical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43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Machines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59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Machines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85" y="2393066"/>
            <a:ext cx="5998523" cy="2410754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3103808" y="2125014"/>
            <a:ext cx="167426" cy="118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55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Recap SW4a</vt:lpstr>
      <vt:lpstr>Content</vt:lpstr>
      <vt:lpstr>Events</vt:lpstr>
      <vt:lpstr>Events</vt:lpstr>
      <vt:lpstr>Events</vt:lpstr>
      <vt:lpstr>Events</vt:lpstr>
      <vt:lpstr>Events</vt:lpstr>
      <vt:lpstr>State Machines</vt:lpstr>
      <vt:lpstr>State Machines</vt:lpstr>
      <vt:lpstr>State Machines</vt:lpstr>
      <vt:lpstr>Clock &amp; Timer</vt:lpstr>
      <vt:lpstr>Clock &amp; Timer</vt:lpstr>
      <vt:lpstr>Clock &amp; Timer</vt:lpstr>
      <vt:lpstr>Questions?</vt:lpstr>
      <vt:lpstr>Quiz</vt:lpstr>
      <vt:lpstr>Quiz-Solution</vt:lpstr>
      <vt:lpstr>Quiz-Solution</vt:lpstr>
      <vt:lpstr>Quiz-Solution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SW4a</dc:title>
  <dc:creator>matthias schwegler</dc:creator>
  <cp:lastModifiedBy>matthias schwegler</cp:lastModifiedBy>
  <cp:revision>17</cp:revision>
  <dcterms:created xsi:type="dcterms:W3CDTF">2016-10-12T13:28:47Z</dcterms:created>
  <dcterms:modified xsi:type="dcterms:W3CDTF">2016-10-17T14:16:38Z</dcterms:modified>
</cp:coreProperties>
</file>