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1" r:id="rId5"/>
    <p:sldId id="262" r:id="rId6"/>
    <p:sldId id="264" r:id="rId7"/>
    <p:sldId id="263" r:id="rId8"/>
    <p:sldId id="266" r:id="rId9"/>
    <p:sldId id="268" r:id="rId10"/>
    <p:sldId id="267" r:id="rId11"/>
    <p:sldId id="269" r:id="rId12"/>
    <p:sldId id="270" r:id="rId13"/>
    <p:sldId id="271" r:id="rId14"/>
    <p:sldId id="258" r:id="rId15"/>
    <p:sldId id="259" r:id="rId16"/>
    <p:sldId id="260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E544-956D-48D1-BB8A-41A2046CF606}" type="datetimeFigureOut">
              <a:rPr lang="de-CH" smtClean="0"/>
              <a:t>16.10.2016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7FEC-D10B-4FFF-B125-A55C5F9737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5633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E544-956D-48D1-BB8A-41A2046CF606}" type="datetimeFigureOut">
              <a:rPr lang="de-CH" smtClean="0"/>
              <a:t>16.10.2016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7FEC-D10B-4FFF-B125-A55C5F9737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795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E544-956D-48D1-BB8A-41A2046CF606}" type="datetimeFigureOut">
              <a:rPr lang="de-CH" smtClean="0"/>
              <a:t>16.10.2016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7FEC-D10B-4FFF-B125-A55C5F9737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5550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E544-956D-48D1-BB8A-41A2046CF606}" type="datetimeFigureOut">
              <a:rPr lang="de-CH" smtClean="0"/>
              <a:t>16.10.2016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7FEC-D10B-4FFF-B125-A55C5F9737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2728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E544-956D-48D1-BB8A-41A2046CF606}" type="datetimeFigureOut">
              <a:rPr lang="de-CH" smtClean="0"/>
              <a:t>16.10.2016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7FEC-D10B-4FFF-B125-A55C5F9737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5055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E544-956D-48D1-BB8A-41A2046CF606}" type="datetimeFigureOut">
              <a:rPr lang="de-CH" smtClean="0"/>
              <a:t>16.10.2016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7FEC-D10B-4FFF-B125-A55C5F9737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4754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E544-956D-48D1-BB8A-41A2046CF606}" type="datetimeFigureOut">
              <a:rPr lang="de-CH" smtClean="0"/>
              <a:t>16.10.2016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7FEC-D10B-4FFF-B125-A55C5F9737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7717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E544-956D-48D1-BB8A-41A2046CF606}" type="datetimeFigureOut">
              <a:rPr lang="de-CH" smtClean="0"/>
              <a:t>16.10.2016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7FEC-D10B-4FFF-B125-A55C5F9737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0291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E544-956D-48D1-BB8A-41A2046CF606}" type="datetimeFigureOut">
              <a:rPr lang="de-CH" smtClean="0"/>
              <a:t>16.10.2016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7FEC-D10B-4FFF-B125-A55C5F9737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1282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E544-956D-48D1-BB8A-41A2046CF606}" type="datetimeFigureOut">
              <a:rPr lang="de-CH" smtClean="0"/>
              <a:t>16.10.2016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7FEC-D10B-4FFF-B125-A55C5F9737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882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E544-956D-48D1-BB8A-41A2046CF606}" type="datetimeFigureOut">
              <a:rPr lang="de-CH" smtClean="0"/>
              <a:t>16.10.2016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7FEC-D10B-4FFF-B125-A55C5F9737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73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3E544-956D-48D1-BB8A-41A2046CF606}" type="datetimeFigureOut">
              <a:rPr lang="de-CH" smtClean="0"/>
              <a:t>16.10.2016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E7FEC-D10B-4FFF-B125-A55C5F9737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8226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Recap</a:t>
            </a:r>
            <a:r>
              <a:rPr lang="de-CH" dirty="0"/>
              <a:t> SW4a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Matthias Schwegler &amp; Michael Weber</a:t>
            </a:r>
          </a:p>
          <a:p>
            <a:endParaRPr lang="de-CH" dirty="0"/>
          </a:p>
          <a:p>
            <a:r>
              <a:rPr lang="de-CH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1514911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State Machines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Implementation</a:t>
            </a:r>
          </a:p>
          <a:p>
            <a:pPr lvl="1"/>
            <a:r>
              <a:rPr lang="de-CH" dirty="0"/>
              <a:t>IF-ELSEIF-ELSE</a:t>
            </a:r>
          </a:p>
          <a:p>
            <a:pPr lvl="1"/>
            <a:r>
              <a:rPr lang="de-CH" dirty="0"/>
              <a:t>SWITCH</a:t>
            </a:r>
          </a:p>
          <a:p>
            <a:pPr lvl="1"/>
            <a:r>
              <a:rPr lang="de-CH" dirty="0"/>
              <a:t>Table (</a:t>
            </a:r>
            <a:r>
              <a:rPr lang="de-CH" dirty="0" err="1"/>
              <a:t>Mealy</a:t>
            </a:r>
            <a:r>
              <a:rPr lang="de-CH" dirty="0"/>
              <a:t> </a:t>
            </a:r>
            <a:r>
              <a:rPr lang="de-CH" dirty="0" err="1"/>
              <a:t>Sequential</a:t>
            </a:r>
            <a:r>
              <a:rPr lang="de-CH" dirty="0"/>
              <a:t>)</a:t>
            </a:r>
          </a:p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988" y="3578966"/>
            <a:ext cx="2733042" cy="136652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092" y="1970359"/>
            <a:ext cx="6948908" cy="440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33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Clock</a:t>
            </a:r>
            <a:r>
              <a:rPr lang="de-CH" dirty="0"/>
              <a:t> &amp; </a:t>
            </a:r>
            <a:r>
              <a:rPr lang="de-CH" dirty="0" err="1"/>
              <a:t>Timer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3125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Clock</a:t>
            </a:r>
            <a:r>
              <a:rPr lang="de-CH" dirty="0"/>
              <a:t> &amp; </a:t>
            </a:r>
            <a:r>
              <a:rPr lang="de-CH" dirty="0" err="1"/>
              <a:t>Timer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80926"/>
            <a:ext cx="7610341" cy="508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803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Clock</a:t>
            </a:r>
            <a:r>
              <a:rPr lang="de-CH" dirty="0"/>
              <a:t> &amp; </a:t>
            </a:r>
            <a:r>
              <a:rPr lang="de-CH" dirty="0" err="1"/>
              <a:t>Timer</a:t>
            </a:r>
            <a:endParaRPr lang="de-CH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80927"/>
            <a:ext cx="8022465" cy="512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513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Questions</a:t>
            </a:r>
            <a:r>
              <a:rPr lang="de-CH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47657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Quiz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rules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ISR?</a:t>
            </a:r>
          </a:p>
          <a:p>
            <a:r>
              <a:rPr lang="de-CH" dirty="0"/>
              <a:t>Name </a:t>
            </a:r>
            <a:r>
              <a:rPr lang="de-CH" dirty="0" err="1"/>
              <a:t>three</a:t>
            </a:r>
            <a:r>
              <a:rPr lang="de-CH" dirty="0"/>
              <a:t> </a:t>
            </a:r>
            <a:r>
              <a:rPr lang="de-CH" dirty="0" err="1"/>
              <a:t>Methods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implement</a:t>
            </a:r>
            <a:r>
              <a:rPr lang="de-CH" dirty="0"/>
              <a:t> a </a:t>
            </a:r>
            <a:r>
              <a:rPr lang="de-CH" dirty="0" err="1"/>
              <a:t>state</a:t>
            </a:r>
            <a:r>
              <a:rPr lang="de-CH" dirty="0"/>
              <a:t> </a:t>
            </a:r>
            <a:r>
              <a:rPr lang="de-CH" dirty="0" err="1"/>
              <a:t>machine</a:t>
            </a:r>
            <a:r>
              <a:rPr lang="de-CH" dirty="0"/>
              <a:t>?</a:t>
            </a:r>
          </a:p>
          <a:p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difference</a:t>
            </a:r>
            <a:r>
              <a:rPr lang="de-CH" dirty="0"/>
              <a:t> </a:t>
            </a:r>
            <a:r>
              <a:rPr lang="de-CH" dirty="0" err="1"/>
              <a:t>between</a:t>
            </a:r>
            <a:r>
              <a:rPr lang="de-CH" dirty="0"/>
              <a:t> absolute </a:t>
            </a:r>
            <a:r>
              <a:rPr lang="de-CH" dirty="0" err="1"/>
              <a:t>and</a:t>
            </a:r>
            <a:r>
              <a:rPr lang="de-CH" dirty="0"/>
              <a:t> relative time? 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66685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Quiz - Solution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2317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Content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Events</a:t>
            </a:r>
          </a:p>
          <a:p>
            <a:endParaRPr lang="de-CH" dirty="0"/>
          </a:p>
          <a:p>
            <a:r>
              <a:rPr lang="de-CH" dirty="0"/>
              <a:t>State Machines</a:t>
            </a:r>
          </a:p>
          <a:p>
            <a:endParaRPr lang="de-CH" dirty="0"/>
          </a:p>
          <a:p>
            <a:r>
              <a:rPr lang="de-CH" dirty="0" err="1"/>
              <a:t>Clock</a:t>
            </a:r>
            <a:r>
              <a:rPr lang="de-CH" dirty="0"/>
              <a:t> &amp; </a:t>
            </a:r>
            <a:r>
              <a:rPr lang="de-CH" dirty="0" err="1"/>
              <a:t>Timer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29652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Events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08891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Events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2594"/>
            <a:ext cx="7811590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11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Events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173326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160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Events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132370" cy="391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485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Events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Rules </a:t>
            </a:r>
            <a:r>
              <a:rPr lang="de-CH" dirty="0" err="1"/>
              <a:t>for</a:t>
            </a:r>
            <a:r>
              <a:rPr lang="de-CH" dirty="0"/>
              <a:t> ISR:</a:t>
            </a:r>
          </a:p>
          <a:p>
            <a:pPr lvl="1"/>
            <a:r>
              <a:rPr lang="de-CH" dirty="0"/>
              <a:t>Keep </a:t>
            </a:r>
            <a:r>
              <a:rPr lang="de-CH" dirty="0" err="1"/>
              <a:t>interrupt</a:t>
            </a:r>
            <a:r>
              <a:rPr lang="de-CH" dirty="0"/>
              <a:t> </a:t>
            </a:r>
            <a:r>
              <a:rPr lang="de-CH" dirty="0" err="1"/>
              <a:t>handler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small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fast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possible</a:t>
            </a:r>
            <a:r>
              <a:rPr lang="de-CH" dirty="0"/>
              <a:t>.</a:t>
            </a:r>
          </a:p>
          <a:p>
            <a:pPr lvl="1"/>
            <a:r>
              <a:rPr lang="de-CH" dirty="0" err="1"/>
              <a:t>Only</a:t>
            </a:r>
            <a:r>
              <a:rPr lang="de-CH" dirty="0"/>
              <a:t> do </a:t>
            </a:r>
            <a:r>
              <a:rPr lang="de-CH" dirty="0" err="1"/>
              <a:t>things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interrupt</a:t>
            </a:r>
            <a:r>
              <a:rPr lang="de-CH" dirty="0"/>
              <a:t> </a:t>
            </a:r>
            <a:r>
              <a:rPr lang="de-CH" dirty="0" err="1"/>
              <a:t>handler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cannot</a:t>
            </a:r>
            <a:r>
              <a:rPr lang="de-CH" dirty="0"/>
              <a:t> </a:t>
            </a:r>
            <a:r>
              <a:rPr lang="de-CH" dirty="0" err="1"/>
              <a:t>wait</a:t>
            </a:r>
            <a:r>
              <a:rPr lang="de-CH" dirty="0"/>
              <a:t>.</a:t>
            </a:r>
          </a:p>
          <a:p>
            <a:pPr lvl="1"/>
            <a:endParaRPr lang="de-CH" dirty="0"/>
          </a:p>
          <a:p>
            <a:r>
              <a:rPr lang="de-CH" dirty="0" err="1"/>
              <a:t>Reentrancy</a:t>
            </a:r>
            <a:endParaRPr lang="de-CH" dirty="0"/>
          </a:p>
          <a:p>
            <a:pPr lvl="1"/>
            <a:r>
              <a:rPr lang="de-CH" dirty="0" err="1"/>
              <a:t>Disable</a:t>
            </a:r>
            <a:r>
              <a:rPr lang="de-CH" dirty="0"/>
              <a:t>/</a:t>
            </a:r>
            <a:r>
              <a:rPr lang="de-CH" dirty="0" err="1"/>
              <a:t>Enable</a:t>
            </a:r>
            <a:r>
              <a:rPr lang="de-CH" dirty="0"/>
              <a:t> Interrupts</a:t>
            </a:r>
          </a:p>
          <a:p>
            <a:pPr lvl="1"/>
            <a:r>
              <a:rPr lang="de-CH" dirty="0" err="1"/>
              <a:t>EnterCritical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ExitCritical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94366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State Machines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9598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State Machines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8285" y="2393066"/>
            <a:ext cx="5998523" cy="2410754"/>
          </a:xfrm>
          <a:prstGeom prst="rect">
            <a:avLst/>
          </a:prstGeom>
        </p:spPr>
      </p:pic>
      <p:cxnSp>
        <p:nvCxnSpPr>
          <p:cNvPr id="6" name="Gerade Verbindung mit Pfeil 5"/>
          <p:cNvCxnSpPr/>
          <p:nvPr/>
        </p:nvCxnSpPr>
        <p:spPr>
          <a:xfrm flipH="1">
            <a:off x="3103808" y="2125014"/>
            <a:ext cx="167426" cy="1184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504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Breitbild</PresentationFormat>
  <Paragraphs>38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</vt:lpstr>
      <vt:lpstr>Recap SW4a</vt:lpstr>
      <vt:lpstr>Content</vt:lpstr>
      <vt:lpstr>Events</vt:lpstr>
      <vt:lpstr>Events</vt:lpstr>
      <vt:lpstr>Events</vt:lpstr>
      <vt:lpstr>Events</vt:lpstr>
      <vt:lpstr>Events</vt:lpstr>
      <vt:lpstr>State Machines</vt:lpstr>
      <vt:lpstr>State Machines</vt:lpstr>
      <vt:lpstr>State Machines</vt:lpstr>
      <vt:lpstr>Clock &amp; Timer</vt:lpstr>
      <vt:lpstr>Clock &amp; Timer</vt:lpstr>
      <vt:lpstr>Clock &amp; Timer</vt:lpstr>
      <vt:lpstr>Questions?</vt:lpstr>
      <vt:lpstr>Quiz</vt:lpstr>
      <vt:lpstr>Quiz -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 SW4a</dc:title>
  <dc:creator>matthias schwegler</dc:creator>
  <cp:lastModifiedBy>matthias schwegler</cp:lastModifiedBy>
  <cp:revision>14</cp:revision>
  <dcterms:created xsi:type="dcterms:W3CDTF">2016-10-12T13:28:47Z</dcterms:created>
  <dcterms:modified xsi:type="dcterms:W3CDTF">2016-10-16T09:57:53Z</dcterms:modified>
</cp:coreProperties>
</file>