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6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5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272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55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7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71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2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128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8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E544-956D-48D1-BB8A-41A2046CF606}" type="datetimeFigureOut">
              <a:rPr lang="de-CH" smtClean="0"/>
              <a:t>13.10.2016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7FEC-D10B-4FFF-B125-A55C5F9737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2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Recap</a:t>
            </a:r>
            <a:r>
              <a:rPr lang="de-CH" dirty="0"/>
              <a:t> SW4a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Matthias Schwegler &amp; Michael Weber</a:t>
            </a:r>
          </a:p>
          <a:p>
            <a:endParaRPr lang="de-CH" dirty="0"/>
          </a:p>
          <a:p>
            <a:r>
              <a:rPr lang="de-CH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5149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Simple Events</a:t>
            </a:r>
          </a:p>
          <a:p>
            <a:pPr lvl="1"/>
            <a:r>
              <a:rPr lang="de-CH" dirty="0"/>
              <a:t>d</a:t>
            </a:r>
          </a:p>
          <a:p>
            <a:r>
              <a:rPr lang="de-CH" dirty="0" err="1"/>
              <a:t>Sequential</a:t>
            </a:r>
            <a:r>
              <a:rPr lang="de-CH" dirty="0"/>
              <a:t> State Machines</a:t>
            </a:r>
          </a:p>
          <a:p>
            <a:pPr lvl="1"/>
            <a:r>
              <a:rPr lang="de-CH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2965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Simple 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2594"/>
            <a:ext cx="781159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Simple 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17332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Simple Events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32370" cy="39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Simple Events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43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765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68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Quiz - Lösungen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31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Recap SW4a</vt:lpstr>
      <vt:lpstr>Inhalt</vt:lpstr>
      <vt:lpstr>Simple Events</vt:lpstr>
      <vt:lpstr>Simple Events</vt:lpstr>
      <vt:lpstr>Simple Events</vt:lpstr>
      <vt:lpstr>Simple Events</vt:lpstr>
      <vt:lpstr>Fragen?</vt:lpstr>
      <vt:lpstr>Quiz</vt:lpstr>
      <vt:lpstr>Quiz - Lösungen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SW4a</dc:title>
  <dc:creator>matthias schwegler</dc:creator>
  <cp:lastModifiedBy>matthias schwegler</cp:lastModifiedBy>
  <cp:revision>7</cp:revision>
  <dcterms:created xsi:type="dcterms:W3CDTF">2016-10-12T13:28:47Z</dcterms:created>
  <dcterms:modified xsi:type="dcterms:W3CDTF">2016-10-13T12:15:33Z</dcterms:modified>
</cp:coreProperties>
</file>