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12.10.2016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563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12.10.2016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79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12.10.2016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555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12.10.2016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272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12.10.2016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055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12.10.2016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475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12.10.2016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717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12.10.2016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029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12.10.2016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128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12.10.2016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88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12.10.2016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73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3E544-956D-48D1-BB8A-41A2046CF606}" type="datetimeFigureOut">
              <a:rPr lang="de-CH" smtClean="0"/>
              <a:t>12.10.2016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822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Recap</a:t>
            </a:r>
            <a:r>
              <a:rPr lang="de-CH" dirty="0"/>
              <a:t> SW4a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Matthias Schwegler &amp; Michael Weber</a:t>
            </a:r>
          </a:p>
          <a:p>
            <a:endParaRPr lang="de-CH" dirty="0"/>
          </a:p>
          <a:p>
            <a:r>
              <a:rPr lang="de-CH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51491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Simple Events</a:t>
            </a:r>
          </a:p>
          <a:p>
            <a:r>
              <a:rPr lang="de-CH" dirty="0" err="1"/>
              <a:t>Sequential</a:t>
            </a:r>
            <a:r>
              <a:rPr lang="de-CH" dirty="0"/>
              <a:t> State Machines</a:t>
            </a:r>
          </a:p>
        </p:txBody>
      </p:sp>
    </p:spTree>
    <p:extLst>
      <p:ext uri="{BB962C8B-B14F-4D97-AF65-F5344CB8AC3E}">
        <p14:creationId xmlns:p14="http://schemas.microsoft.com/office/powerpoint/2010/main" val="142965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411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765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Quiz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668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Quiz - Lösungen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231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Recap SW4a</vt:lpstr>
      <vt:lpstr>Inhalt</vt:lpstr>
      <vt:lpstr>PowerPoint-Präsentation</vt:lpstr>
      <vt:lpstr>Fragen?</vt:lpstr>
      <vt:lpstr>Quiz</vt:lpstr>
      <vt:lpstr>Quiz - Lösungen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SW4a</dc:title>
  <dc:creator>matthias schwegler</dc:creator>
  <cp:lastModifiedBy>matthias schwegler</cp:lastModifiedBy>
  <cp:revision>2</cp:revision>
  <dcterms:created xsi:type="dcterms:W3CDTF">2016-10-12T13:28:47Z</dcterms:created>
  <dcterms:modified xsi:type="dcterms:W3CDTF">2016-10-12T13:33:34Z</dcterms:modified>
</cp:coreProperties>
</file>