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设计模式</a:t>
            </a:r>
            <a:r>
              <a:rPr lang="en-US" altLang="zh-CN" dirty="0" smtClean="0"/>
              <a:t>=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+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+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精彩的代码是如何想出来的，要比看到精彩的代码更加令人期待！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知其然，更知其所以然！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理论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实践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理论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98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、对象是什么？类是什么？实例是什么？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、构造方法的意义？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、方法重载是什么？有什么好处？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、封装的意义？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、继承的意义？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、多态的意义？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、何时重构？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、抽象类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1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、对象是一个自包含的实体，用一组可识别的特性和行为来标识。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类是具有相同属性和功能的对象的抽象的集合，比如猫。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实例就是一个真实的对象，是具体的存在，比如发条。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、构造方法就是对类进行初始化，是实例化这个类的方法，比如凯云的出生就是调用了构造方法。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、重载提供了创建同名的多方法的能力，可以在不改变原方法的基础上新增功能。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、封装的好处。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）、减少耦合，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）、类内部实现可以自由修改，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）、类具有清晰的对外接口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81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、继承可以将所有子类公共的部分放在父类，是代码得到了共享，避免了重复，可使得修改和扩展继承而来的实现都比较容易。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缺点：耦合严重。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、父类变，子类不得不变；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、破坏包装，父类实现细节暴露给子类。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、多态表示不同的对象可以执行相同的动作，但要通过他们自己的实现代码来执行。比如代码规则的执行，不同规则类都执行相同 方法，但是又是通过各自的代码来执行的。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、当有较多的重复代码，而又可以抽象为相同对象的时候。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、抽象类代表了一个概念，比如猫、狗，这都是人类归纳出来的物种描述，没有实体，而且一定是用来被继承的。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拥有尽可能多的共同代码，拥有尽可能少的数据。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86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一、设计模式的作用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设计模式的四个境界：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、一点不懂，根本想不到用设计模式，设计的代码很糟糕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、学会几个模式，于是到处使用，时常造成误用模式而不自知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、学会全部模式，但是感觉诸多模式及其相似，无法分清模式之间的差异，非常困惑，但深知误用模式之害，应用时有所犹豫。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、灵活运用，不应用具体某种模式也能设计出优秀的代码，无招胜有招。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二、简单工厂模式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初学者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······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91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zh-CN" altLang="en-US" dirty="0" smtClean="0"/>
              <a:t>工厂</a:t>
            </a:r>
            <a:r>
              <a:rPr lang="zh-CN" altLang="en-US" dirty="0" smtClean="0"/>
              <a:t>模式结构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77" y="1690688"/>
            <a:ext cx="9274630" cy="45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2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963194"/>
            <a:ext cx="38100" cy="762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390900"/>
            <a:ext cx="381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539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Wingdings</vt:lpstr>
      <vt:lpstr>Office 主题</vt:lpstr>
      <vt:lpstr>设计模式  主讲人-侯伟</vt:lpstr>
      <vt:lpstr>设计模式</vt:lpstr>
      <vt:lpstr>基础知识</vt:lpstr>
      <vt:lpstr>基础知识</vt:lpstr>
      <vt:lpstr>基础知识</vt:lpstr>
      <vt:lpstr>一、设计模式的作用</vt:lpstr>
      <vt:lpstr>二、简单工厂模式</vt:lpstr>
      <vt:lpstr>简单工厂模式结构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23</cp:revision>
  <dcterms:created xsi:type="dcterms:W3CDTF">2019-01-26T09:16:57Z</dcterms:created>
  <dcterms:modified xsi:type="dcterms:W3CDTF">2019-02-11T14:40:52Z</dcterms:modified>
</cp:coreProperties>
</file>