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7" r:id="rId5"/>
    <p:sldId id="270" r:id="rId6"/>
    <p:sldId id="271" r:id="rId7"/>
    <p:sldId id="269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4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3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0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8ED6-4E55-4A54-B87A-A615BAC9E3B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5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800" dirty="0" smtClean="0"/>
              <a:t>设计模式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主讲人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侯伟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                                                            什么是面向对象？什么是设计？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6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一、工厂方法模式</a:t>
            </a:r>
            <a:r>
              <a:rPr lang="en-US" altLang="zh-CN" dirty="0" smtClean="0"/>
              <a:t>Factory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优点</a:t>
            </a:r>
            <a:r>
              <a:rPr lang="zh-CN" altLang="en-US" dirty="0"/>
              <a:t>：一个调用者想创建一个对象，只要知道其名称就可以了。扩展性高，如果想增加一个产品，只要扩展一个工厂类就可以了。屏蔽产品的具体实现，调用者只关心产品的接口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缺点</a:t>
            </a:r>
            <a:r>
              <a:rPr lang="zh-CN" altLang="en-US" dirty="0"/>
              <a:t>：每增加一个产品，都需要增加一个具体类和对象实现工厂，似的系统中类的个数成倍增加，在一定程度上增加了系统的复杂度，同事也增加了系统具体类的依赖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7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工厂方法模式结构图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12264" y="3533362"/>
            <a:ext cx="1554480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5" name="矩形 4"/>
          <p:cNvSpPr/>
          <p:nvPr/>
        </p:nvSpPr>
        <p:spPr>
          <a:xfrm>
            <a:off x="4687824" y="2606040"/>
            <a:ext cx="1554480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奥迪汽车工厂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687824" y="3533362"/>
            <a:ext cx="1554480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奔驰汽车工厂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75632" y="4553410"/>
            <a:ext cx="1554480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特斯拉汽车工厂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17664" y="2606040"/>
            <a:ext cx="1554480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奥迪</a:t>
            </a:r>
            <a:r>
              <a:rPr lang="en-US" altLang="zh-CN" dirty="0" smtClean="0"/>
              <a:t>A6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17664" y="3533362"/>
            <a:ext cx="1554480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奔驰</a:t>
            </a:r>
            <a:r>
              <a:rPr lang="en-US" altLang="zh-CN" dirty="0" smtClean="0"/>
              <a:t>S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205472" y="4553410"/>
            <a:ext cx="1554480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特斯拉</a:t>
            </a:r>
            <a:r>
              <a:rPr lang="en-US" altLang="zh-CN" dirty="0" smtClean="0"/>
              <a:t>Model3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3"/>
            <a:endCxn id="8" idx="1"/>
          </p:cNvCxnSpPr>
          <p:nvPr/>
        </p:nvCxnSpPr>
        <p:spPr>
          <a:xfrm>
            <a:off x="6242304" y="2976372"/>
            <a:ext cx="975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" idx="1"/>
          </p:cNvCxnSpPr>
          <p:nvPr/>
        </p:nvCxnSpPr>
        <p:spPr>
          <a:xfrm>
            <a:off x="6242304" y="3895344"/>
            <a:ext cx="975360" cy="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3"/>
            <a:endCxn id="5" idx="1"/>
          </p:cNvCxnSpPr>
          <p:nvPr/>
        </p:nvCxnSpPr>
        <p:spPr>
          <a:xfrm flipV="1">
            <a:off x="3666744" y="2976372"/>
            <a:ext cx="1021080" cy="92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3"/>
            <a:endCxn id="7" idx="1"/>
          </p:cNvCxnSpPr>
          <p:nvPr/>
        </p:nvCxnSpPr>
        <p:spPr>
          <a:xfrm>
            <a:off x="3666744" y="3903694"/>
            <a:ext cx="1008888" cy="102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6" idx="1"/>
          </p:cNvCxnSpPr>
          <p:nvPr/>
        </p:nvCxnSpPr>
        <p:spPr>
          <a:xfrm>
            <a:off x="3666744" y="3903694"/>
            <a:ext cx="102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3"/>
            <a:endCxn id="10" idx="1"/>
          </p:cNvCxnSpPr>
          <p:nvPr/>
        </p:nvCxnSpPr>
        <p:spPr>
          <a:xfrm>
            <a:off x="6230112" y="4923742"/>
            <a:ext cx="975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二、原型模式</a:t>
            </a:r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用原型实例制定创建对象的种类，并且通过拷贝这些原型创建新的对象。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从一</a:t>
            </a:r>
            <a:r>
              <a:rPr lang="zh-CN" altLang="en-US" dirty="0" smtClean="0"/>
              <a:t>个对象再创建另一个可定制的对像，而不需要知道任何创建细节。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浅拷贝：对新创建实例的成员变量逐个赋值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深拷贝：不仅复制对象所有非引用成员变量，还要为引用类型成员变量创建新的实例，并且初始化为形式参数实例值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2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71" y="1455581"/>
            <a:ext cx="9204393" cy="4272865"/>
          </a:xfrm>
        </p:spPr>
      </p:pic>
    </p:spTree>
    <p:extLst>
      <p:ext uri="{BB962C8B-B14F-4D97-AF65-F5344CB8AC3E}">
        <p14:creationId xmlns:p14="http://schemas.microsoft.com/office/powerpoint/2010/main" val="38853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47164" y="605118"/>
            <a:ext cx="10506635" cy="5571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、简化对象创建过程，提高效率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、可以使用深克隆保持对象状态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、提供了简化的创建结构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、深克隆比较复杂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、需要</a:t>
            </a:r>
            <a:r>
              <a:rPr lang="zh-CN" altLang="en-US" dirty="0"/>
              <a:t>为每一个类配备一个克隆方法，而且这个克隆方法需要对类的功能进行通盘</a:t>
            </a:r>
            <a:r>
              <a:rPr lang="zh-CN" altLang="en-US" dirty="0" smtClean="0"/>
              <a:t>考虑。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应用场景：创建过程比较复杂，初始化需要很多资源，而同一对象可能会供其他调用者同时调用。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1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、模板方法模式</a:t>
            </a:r>
            <a:r>
              <a:rPr lang="en-US" altLang="zh-CN" dirty="0"/>
              <a:t>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1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讲解参考网址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里氏替换原则</a:t>
            </a:r>
            <a:r>
              <a:rPr lang="en-US" altLang="zh-CN" dirty="0" smtClean="0"/>
              <a:t>https</a:t>
            </a:r>
            <a:r>
              <a:rPr lang="en-US" altLang="zh-CN" dirty="0"/>
              <a:t>://www.cnblogs.com/chenxkang/p/6657384.html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332</Words>
  <Application>Microsoft Office PowerPoint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设计模式  主讲人-侯伟</vt:lpstr>
      <vt:lpstr>一、工厂方法模式Factory</vt:lpstr>
      <vt:lpstr>工厂方法模式结构图</vt:lpstr>
      <vt:lpstr>二、原型模式Prototype</vt:lpstr>
      <vt:lpstr>PowerPoint 演示文稿</vt:lpstr>
      <vt:lpstr>PowerPoint 演示文稿</vt:lpstr>
      <vt:lpstr>三、模板方法模式Template</vt:lpstr>
      <vt:lpstr>讲解参考网址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h w</dc:creator>
  <cp:lastModifiedBy>h w</cp:lastModifiedBy>
  <cp:revision>71</cp:revision>
  <dcterms:created xsi:type="dcterms:W3CDTF">2019-01-26T09:16:57Z</dcterms:created>
  <dcterms:modified xsi:type="dcterms:W3CDTF">2019-03-13T16:11:40Z</dcterms:modified>
</cp:coreProperties>
</file>