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73" r:id="rId6"/>
    <p:sldId id="274" r:id="rId7"/>
    <p:sldId id="272" r:id="rId8"/>
    <p:sldId id="270" r:id="rId9"/>
    <p:sldId id="271" r:id="rId10"/>
    <p:sldId id="269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、观察者模式</a:t>
            </a:r>
            <a:r>
              <a:rPr lang="en-US" altLang="zh-CN" dirty="0"/>
              <a:t>Observer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又叫发布订阅模式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定义了一种一对多的依赖关系，让多个观察者对象同时监听某一个主题对象。这个主题对象在状态发生变化时会通知所有观察者对象，使他们能够自动更新自己。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7" y="153940"/>
            <a:ext cx="9152965" cy="6580564"/>
          </a:xfrm>
        </p:spPr>
      </p:pic>
    </p:spTree>
    <p:extLst>
      <p:ext uri="{BB962C8B-B14F-4D97-AF65-F5344CB8AC3E}">
        <p14:creationId xmlns:p14="http://schemas.microsoft.com/office/powerpoint/2010/main" val="32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694" y="900953"/>
            <a:ext cx="10641106" cy="5276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观察者模式</a:t>
            </a:r>
            <a:r>
              <a:rPr lang="zh-CN" altLang="en-US" dirty="0"/>
              <a:t>主要包含四个角色</a:t>
            </a:r>
          </a:p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/>
              <a:t>抽象被观察者角色</a:t>
            </a:r>
            <a:r>
              <a:rPr lang="zh-CN" altLang="en-US" dirty="0"/>
              <a:t>：也就是一个抽象主题，它把所有对观察者对象的引用保存在一个集合中，每个主题都可以有任意数量的观察者。抽象主题提供一个接口，可以增加和删除观察者角色。一般用一个抽象类和接口来</a:t>
            </a:r>
            <a:r>
              <a:rPr lang="zh-CN" altLang="en-US" dirty="0" smtClean="0"/>
              <a:t>实现。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抽象观察者角色</a:t>
            </a:r>
            <a:r>
              <a:rPr lang="zh-CN" altLang="en-US" dirty="0"/>
              <a:t>：为所有的具体观察者定义一个接口，在得到主题通知时更新自己。</a:t>
            </a:r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/>
              <a:t>具体被观察者角色</a:t>
            </a:r>
            <a:r>
              <a:rPr lang="zh-CN" altLang="en-US" dirty="0"/>
              <a:t>：也就是一个具体的主题，在集体主题的内部状态改变时，所有登记过的观察者发出通知。</a:t>
            </a:r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/>
              <a:t>具体观察者角色</a:t>
            </a:r>
            <a:r>
              <a:rPr lang="zh-CN" altLang="en-US" dirty="0"/>
              <a:t>：实现抽象观察者角色所需要的更新接口，一边使本身的状态与制图的状态相协调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91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微信公众号服务，不定时发布一些消息，关注公众号就可以收到推送消息，取消关注就收不到推送消息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Provider</a:t>
            </a:r>
            <a:r>
              <a:rPr lang="zh-CN" altLang="en-US" dirty="0"/>
              <a:t>启动时，需要与注册中心交互，先注册自己的服务，再订阅自己的服务，订阅时，采用了观察者模式，开启一个</a:t>
            </a:r>
            <a:r>
              <a:rPr lang="en-US" altLang="zh-CN" dirty="0"/>
              <a:t>listener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一、迪米特法则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最少知识原则，不要和陌生人说话。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如果两个类不必彼此直接通信，那么这两个类就不应当发生直接的相互作用。如果一个类需要调用另一个类的某一个方法，可以通过第三者转发这个调用。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二、外观模式</a:t>
            </a:r>
            <a:r>
              <a:rPr lang="en-US" altLang="zh-CN" dirty="0"/>
              <a:t>Facade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隐藏了系统的复杂性，并向客户端提供了一个可以访问系统的接口，为子系统中的</a:t>
            </a:r>
            <a:r>
              <a:rPr lang="zh-CN" altLang="en-US" dirty="0" smtClean="0">
                <a:solidFill>
                  <a:srgbClr val="FF0000"/>
                </a:solidFill>
              </a:rPr>
              <a:t>一组接口</a:t>
            </a:r>
            <a:r>
              <a:rPr lang="zh-CN" altLang="en-US" dirty="0" smtClean="0"/>
              <a:t>提供了一个</a:t>
            </a:r>
            <a:r>
              <a:rPr lang="zh-CN" altLang="en-US" dirty="0" smtClean="0">
                <a:solidFill>
                  <a:srgbClr val="FF0000"/>
                </a:solidFill>
              </a:rPr>
              <a:t>统一</a:t>
            </a:r>
            <a:r>
              <a:rPr lang="zh-CN" altLang="en-US" dirty="0" smtClean="0"/>
              <a:t>的访问接口，这个接口使得子系统更容易被访问。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外观模式的三个角色：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Facade</a:t>
            </a:r>
            <a:r>
              <a:rPr lang="zh-CN" altLang="en-US" b="1" dirty="0" smtClean="0"/>
              <a:t>门面</a:t>
            </a:r>
            <a:r>
              <a:rPr lang="zh-CN" altLang="en-US" b="1" dirty="0"/>
              <a:t>角色</a:t>
            </a:r>
            <a:r>
              <a:rPr lang="zh-CN" altLang="en-US" dirty="0"/>
              <a:t>：外观模式的核心。它被客户角色调用，它熟悉子系统的功能。内部根据客户角色的需求预定了几种功能的组合。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b="1" dirty="0" err="1" smtClean="0"/>
              <a:t>SubSystem</a:t>
            </a:r>
            <a:r>
              <a:rPr lang="zh-CN" altLang="en-US" b="1" dirty="0" smtClean="0"/>
              <a:t>子系统</a:t>
            </a:r>
            <a:r>
              <a:rPr lang="zh-CN" altLang="en-US" b="1" dirty="0"/>
              <a:t>角色</a:t>
            </a:r>
            <a:r>
              <a:rPr lang="en-US" altLang="zh-CN" dirty="0"/>
              <a:t>:</a:t>
            </a:r>
            <a:r>
              <a:rPr lang="zh-CN" altLang="en-US" dirty="0"/>
              <a:t>实现了子系统的功能。它对客户角色和</a:t>
            </a:r>
            <a:r>
              <a:rPr lang="en-US" altLang="zh-CN" dirty="0"/>
              <a:t>Facade</a:t>
            </a:r>
            <a:r>
              <a:rPr lang="zh-CN" altLang="en-US" dirty="0"/>
              <a:t>时未知的。它内部可以有系统内的相互交互，也可以由供外界调用的接口。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Client</a:t>
            </a:r>
            <a:r>
              <a:rPr lang="zh-CN" altLang="en-US" b="1" dirty="0" smtClean="0"/>
              <a:t>客户</a:t>
            </a:r>
            <a:r>
              <a:rPr lang="zh-CN" altLang="en-US" b="1" dirty="0"/>
              <a:t>角色</a:t>
            </a:r>
            <a:r>
              <a:rPr lang="en-US" altLang="zh-CN" dirty="0"/>
              <a:t>:</a:t>
            </a:r>
            <a:r>
              <a:rPr lang="zh-CN" altLang="en-US" dirty="0"/>
              <a:t>通过调用</a:t>
            </a:r>
            <a:r>
              <a:rPr lang="en-US" altLang="zh-CN" dirty="0" err="1"/>
              <a:t>Facede</a:t>
            </a:r>
            <a:r>
              <a:rPr lang="zh-CN" altLang="en-US" dirty="0"/>
              <a:t>来完成要实现的功能。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外观</a:t>
            </a:r>
            <a:r>
              <a:rPr lang="zh-CN" altLang="en-US" dirty="0" smtClean="0"/>
              <a:t>模式结构图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87" y="1354791"/>
            <a:ext cx="6799729" cy="5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改善对比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16" y="1690688"/>
            <a:ext cx="10216684" cy="4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一、设计初期，有意识的将不同的两个层分离，比如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架构，在层与层之间建立外观类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二、开发阶段，子系统因不断重构演化变得越来越复杂，产生很多小的类，增加了外部调用的困难，这时增加外观类可以提供简单的接口，减少依赖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、维护遗留的大型系统时，可能这个系统已经非常难以维护和扩展，但是因为它包含了非常重要的功能，新需求必须依赖它。此时可以在中间增加外观类，新需求与外观类交互，外观类与老系统复杂的接口交互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三、建造者模式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将一个复杂对象的构建与它的表示分离，使得同样的构建过程可以创建不同的表示。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产品的表示是一定的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产品的创建步骤是一定的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产品的创建细节是不同的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1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0" y="1425387"/>
            <a:ext cx="10334154" cy="4814047"/>
          </a:xfrm>
        </p:spPr>
      </p:pic>
    </p:spTree>
    <p:extLst>
      <p:ext uri="{BB962C8B-B14F-4D97-AF65-F5344CB8AC3E}">
        <p14:creationId xmlns:p14="http://schemas.microsoft.com/office/powerpoint/2010/main" val="38853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5458" y="645459"/>
            <a:ext cx="10506635" cy="557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建造者模式主要包含四个角色</a:t>
            </a:r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Product</a:t>
            </a:r>
            <a:r>
              <a:rPr lang="zh-CN" altLang="en-US" b="1" dirty="0"/>
              <a:t>（产品角色）：</a:t>
            </a:r>
            <a:r>
              <a:rPr lang="zh-CN" altLang="en-US" dirty="0"/>
              <a:t> 一个具体的产品对象。</a:t>
            </a:r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Builder</a:t>
            </a:r>
            <a:r>
              <a:rPr lang="zh-CN" altLang="en-US" b="1" dirty="0"/>
              <a:t>（抽象建造者）：</a:t>
            </a:r>
            <a:r>
              <a:rPr lang="zh-CN" altLang="en-US" dirty="0"/>
              <a:t> 创建一个</a:t>
            </a:r>
            <a:r>
              <a:rPr lang="en-US" altLang="zh-CN" dirty="0"/>
              <a:t>Product</a:t>
            </a:r>
            <a:r>
              <a:rPr lang="zh-CN" altLang="en-US" dirty="0"/>
              <a:t>对象的各个部件指定的抽象接口。</a:t>
            </a:r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ConcreteBuilder</a:t>
            </a:r>
            <a:r>
              <a:rPr lang="zh-CN" altLang="en-US" b="1" dirty="0"/>
              <a:t>（具体建造者）：</a:t>
            </a:r>
            <a:r>
              <a:rPr lang="zh-CN" altLang="en-US" dirty="0"/>
              <a:t> 实现抽象接口，构建和装配各个部件。</a:t>
            </a:r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Director</a:t>
            </a:r>
            <a:r>
              <a:rPr lang="zh-CN" altLang="en-US" b="1" dirty="0"/>
              <a:t>（指挥者）：</a:t>
            </a:r>
            <a:r>
              <a:rPr lang="zh-CN" altLang="en-US" dirty="0"/>
              <a:t> 构建一个使用</a:t>
            </a:r>
            <a:r>
              <a:rPr lang="en-US" altLang="zh-CN" dirty="0"/>
              <a:t>Builder</a:t>
            </a:r>
            <a:r>
              <a:rPr lang="zh-CN" altLang="en-US" dirty="0"/>
              <a:t>接口的对象。它主要是用于创建一个复杂的对象。它主要有两个作用，一是：隔离了客户与对象的生产过程，二是：负责控制产品对象的生产过程。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701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设计模式  主讲人-侯伟</vt:lpstr>
      <vt:lpstr>一、迪米特法则</vt:lpstr>
      <vt:lpstr>二、外观模式Facade</vt:lpstr>
      <vt:lpstr>外观模式结构图</vt:lpstr>
      <vt:lpstr>改善对比</vt:lpstr>
      <vt:lpstr>使用阶段</vt:lpstr>
      <vt:lpstr>三、建造者模式Builder</vt:lpstr>
      <vt:lpstr>PowerPoint 演示文稿</vt:lpstr>
      <vt:lpstr>PowerPoint 演示文稿</vt:lpstr>
      <vt:lpstr>四、观察者模式Observer</vt:lpstr>
      <vt:lpstr>PowerPoint 演示文稿</vt:lpstr>
      <vt:lpstr>PowerPoint 演示文稿</vt:lpstr>
      <vt:lpstr>使用场景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100</cp:revision>
  <dcterms:created xsi:type="dcterms:W3CDTF">2019-01-26T09:16:57Z</dcterms:created>
  <dcterms:modified xsi:type="dcterms:W3CDTF">2019-03-20T15:41:14Z</dcterms:modified>
</cp:coreProperties>
</file>