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、工厂方法模式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相对于简单工厂而言，对修改封闭了，符合开放封闭原则。但是带来了代价就是类比较多</a:t>
            </a:r>
            <a:r>
              <a:rPr lang="en-US" altLang="zh-CN" dirty="0"/>
              <a:t>(</a:t>
            </a:r>
            <a:r>
              <a:rPr lang="zh-CN" altLang="en-US" b="1" dirty="0"/>
              <a:t>工厂类太多了，找死你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工厂方法模式结构图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22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5" name="矩形 4"/>
          <p:cNvSpPr/>
          <p:nvPr/>
        </p:nvSpPr>
        <p:spPr>
          <a:xfrm>
            <a:off x="468782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奥迪汽车工厂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68782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奔驰汽车工厂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63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特斯拉汽车工厂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17664" y="260604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奥迪</a:t>
            </a:r>
            <a:r>
              <a:rPr lang="en-US" altLang="zh-CN" dirty="0" smtClean="0"/>
              <a:t>A6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17664" y="3533362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奔驰</a:t>
            </a:r>
            <a:r>
              <a:rPr lang="en-US" altLang="zh-CN" dirty="0" smtClean="0"/>
              <a:t>S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05472" y="4553410"/>
            <a:ext cx="1554480" cy="74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特斯拉</a:t>
            </a:r>
            <a:r>
              <a:rPr lang="en-US" altLang="zh-CN" dirty="0" smtClean="0"/>
              <a:t>Model3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6242304" y="297637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6242304" y="3895344"/>
            <a:ext cx="975360" cy="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1"/>
          </p:cNvCxnSpPr>
          <p:nvPr/>
        </p:nvCxnSpPr>
        <p:spPr>
          <a:xfrm flipV="1">
            <a:off x="3666744" y="2976372"/>
            <a:ext cx="1021080" cy="92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7" idx="1"/>
          </p:cNvCxnSpPr>
          <p:nvPr/>
        </p:nvCxnSpPr>
        <p:spPr>
          <a:xfrm>
            <a:off x="3666744" y="3903694"/>
            <a:ext cx="1008888" cy="10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6" idx="1"/>
          </p:cNvCxnSpPr>
          <p:nvPr/>
        </p:nvCxnSpPr>
        <p:spPr>
          <a:xfrm>
            <a:off x="3666744" y="3903694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3"/>
            <a:endCxn id="10" idx="1"/>
          </p:cNvCxnSpPr>
          <p:nvPr/>
        </p:nvCxnSpPr>
        <p:spPr>
          <a:xfrm>
            <a:off x="6230112" y="4923742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里氏替换原则</a:t>
            </a:r>
            <a:r>
              <a:rPr lang="en-US" altLang="zh-CN" dirty="0" smtClean="0"/>
              <a:t>https</a:t>
            </a:r>
            <a:r>
              <a:rPr lang="en-US" altLang="zh-CN" dirty="0"/>
              <a:t>://www.cnblogs.com/chenxkang/p/6657384.html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85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设计模式  主讲人-侯伟</vt:lpstr>
      <vt:lpstr>一、工厂方法模式</vt:lpstr>
      <vt:lpstr>工厂方法模式结构图</vt:lpstr>
      <vt:lpstr>二、单一职责原则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59</cp:revision>
  <dcterms:created xsi:type="dcterms:W3CDTF">2019-01-26T09:16:57Z</dcterms:created>
  <dcterms:modified xsi:type="dcterms:W3CDTF">2019-02-14T16:14:58Z</dcterms:modified>
</cp:coreProperties>
</file>