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68" r:id="rId6"/>
    <p:sldId id="269" r:id="rId7"/>
    <p:sldId id="270" r:id="rId8"/>
    <p:sldId id="271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4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3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0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5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800" dirty="0" smtClean="0"/>
              <a:t>设计模式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主讲人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侯伟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                                                            什么是面向对象？什么是设计？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6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单一职责原则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开放封闭原则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依赖倒转原则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里氏替换原则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98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、单一职责原则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7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、单一职责原则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2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三、依赖倒转原则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1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四、里氏替换原则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原则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：子类可以扩展父类的功能，但不能改变父类原有的功能。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父类能出现的地方都可以用子类来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代替，但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反过来则不成立。总之，就是抽象。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1. 子类必须</a:t>
            </a:r>
            <a:r>
              <a:rPr lang="zh-CN" altLang="zh-CN" dirty="0">
                <a:solidFill>
                  <a:srgbClr val="FF0000"/>
                </a:solidFill>
                <a:latin typeface="Arial Unicode MS" panose="020B0604020202020204" pitchFamily="34" charset="-122"/>
              </a:rPr>
              <a:t>完全实现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父类的抽象方法，但不能覆盖父类的非抽象方法；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2. 子类中可以增加自己特有的方法；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3. 当子类的方法重载父类的方法时，方法的前置条件(即方法的形参)要比父类方法的输入参数要更宽松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；</a:t>
            </a:r>
            <a:r>
              <a:rPr lang="zh-CN" altLang="en-US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（为什么？）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4.当子类的方法实现父类的抽象方法时，方法的后置条件(即方法的返回值)要比父类更严格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。</a:t>
            </a:r>
            <a:r>
              <a:rPr lang="zh-CN" altLang="en-US" dirty="0">
                <a:solidFill>
                  <a:srgbClr val="FF0000"/>
                </a:solidFill>
                <a:latin typeface="Arial Unicode MS" panose="020B0604020202020204" pitchFamily="34" charset="-122"/>
              </a:rPr>
              <a:t>（为什么？</a:t>
            </a:r>
            <a:r>
              <a:rPr lang="zh-CN" altLang="en-US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30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里氏替换原则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优点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：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1. 提高代码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的</a:t>
            </a:r>
            <a:r>
              <a:rPr lang="zh-CN" altLang="zh-CN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重用性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，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子类拥有父类的方法和属性；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2. 提高代码的</a:t>
            </a:r>
            <a:r>
              <a:rPr lang="zh-CN" altLang="zh-CN" dirty="0">
                <a:solidFill>
                  <a:srgbClr val="FF0000"/>
                </a:solidFill>
                <a:latin typeface="Arial Unicode MS" panose="020B0604020202020204" pitchFamily="34" charset="-122"/>
              </a:rPr>
              <a:t>可</a:t>
            </a:r>
            <a:r>
              <a:rPr lang="zh-CN" altLang="zh-CN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扩展性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，子类可形似于父类，但异于父类，保留自我的特性；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缺点：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1. 继承是侵入性的，只要继承就必须拥有父类的所有方法和属性，在一定程度上约束了子类，降低了代码的灵活性；</a:t>
            </a:r>
            <a:b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2. 增加了耦合，当父类的常量、变量或者方法被修改了，需要考虑子类的修改，所以</a:t>
            </a:r>
            <a:r>
              <a:rPr lang="zh-CN" altLang="zh-CN" dirty="0">
                <a:solidFill>
                  <a:srgbClr val="FF0000"/>
                </a:solidFill>
                <a:latin typeface="Arial Unicode MS" panose="020B0604020202020204" pitchFamily="34" charset="-122"/>
              </a:rPr>
              <a:t>一旦父类有了变动，很可能会造成</a:t>
            </a:r>
            <a:br>
              <a:rPr lang="zh-CN" altLang="zh-CN" dirty="0">
                <a:solidFill>
                  <a:srgbClr val="FF0000"/>
                </a:solidFill>
                <a:latin typeface="Arial Unicode MS" panose="020B0604020202020204" pitchFamily="34" charset="-122"/>
              </a:rPr>
            </a:br>
            <a:r>
              <a:rPr lang="zh-CN" altLang="zh-CN" dirty="0">
                <a:solidFill>
                  <a:srgbClr val="FF0000"/>
                </a:solidFill>
                <a:latin typeface="Arial Unicode MS" panose="020B0604020202020204" pitchFamily="34" charset="-122"/>
              </a:rPr>
              <a:t>非常糟糕的结果，要重构大量的代码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。</a:t>
            </a:r>
            <a:r>
              <a:rPr lang="zh-CN" altLang="zh-CN" sz="2400" dirty="0"/>
              <a:t> </a:t>
            </a:r>
            <a:endParaRPr lang="zh-CN" altLang="zh-CN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3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五、装饰模式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OutputStream</a:t>
            </a:r>
            <a:r>
              <a:rPr lang="en-US" altLang="zh-CN" dirty="0"/>
              <a:t> out = new </a:t>
            </a:r>
            <a:r>
              <a:rPr lang="en-US" altLang="zh-CN" dirty="0" err="1"/>
              <a:t>DataOutputStream</a:t>
            </a:r>
            <a:r>
              <a:rPr lang="zh-CN" altLang="en-US" dirty="0"/>
              <a:t>（ </a:t>
            </a:r>
            <a:r>
              <a:rPr lang="en-US" altLang="zh-CN" dirty="0"/>
              <a:t>new </a:t>
            </a:r>
            <a:r>
              <a:rPr lang="en-US" altLang="zh-CN" dirty="0" err="1"/>
              <a:t>FileOutputStream</a:t>
            </a:r>
            <a:r>
              <a:rPr lang="zh-CN" altLang="en-US" dirty="0"/>
              <a:t>（ </a:t>
            </a:r>
            <a:r>
              <a:rPr lang="en-US" altLang="zh-CN" dirty="0"/>
              <a:t>"test.txt"</a:t>
            </a:r>
            <a:r>
              <a:rPr lang="zh-CN" altLang="en-US" dirty="0"/>
              <a:t>） ）</a:t>
            </a:r>
          </a:p>
        </p:txBody>
      </p:sp>
    </p:spTree>
    <p:extLst>
      <p:ext uri="{BB962C8B-B14F-4D97-AF65-F5344CB8AC3E}">
        <p14:creationId xmlns:p14="http://schemas.microsoft.com/office/powerpoint/2010/main" val="7062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讲解参考网址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https://www.cnblogs.com/chenxkang/p/6657384.html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97</Words>
  <Application>Microsoft Office PowerPoint</Application>
  <PresentationFormat>宽屏</PresentationFormat>
  <Paragraphs>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 Unicode MS</vt:lpstr>
      <vt:lpstr>宋体</vt:lpstr>
      <vt:lpstr>Arial</vt:lpstr>
      <vt:lpstr>Calibri</vt:lpstr>
      <vt:lpstr>Calibri Light</vt:lpstr>
      <vt:lpstr>Office 主题</vt:lpstr>
      <vt:lpstr>设计模式  主讲人-侯伟</vt:lpstr>
      <vt:lpstr>设计原则</vt:lpstr>
      <vt:lpstr>一、单一职责原则</vt:lpstr>
      <vt:lpstr>二、单一职责原则</vt:lpstr>
      <vt:lpstr>三、依赖倒转原则</vt:lpstr>
      <vt:lpstr>四、里氏替换原则</vt:lpstr>
      <vt:lpstr>里氏替换原则</vt:lpstr>
      <vt:lpstr>五、装饰模式</vt:lpstr>
      <vt:lpstr>讲解参考网址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h w</dc:creator>
  <cp:lastModifiedBy>h w</cp:lastModifiedBy>
  <cp:revision>52</cp:revision>
  <dcterms:created xsi:type="dcterms:W3CDTF">2019-01-26T09:16:57Z</dcterms:created>
  <dcterms:modified xsi:type="dcterms:W3CDTF">2019-02-12T16:02:12Z</dcterms:modified>
</cp:coreProperties>
</file>