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7" r:id="rId5"/>
    <p:sldId id="268" r:id="rId6"/>
    <p:sldId id="269" r:id="rId7"/>
    <p:sldId id="270" r:id="rId8"/>
    <p:sldId id="273" r:id="rId9"/>
    <p:sldId id="275" r:id="rId10"/>
    <p:sldId id="271" r:id="rId11"/>
    <p:sldId id="272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4660"/>
  </p:normalViewPr>
  <p:slideViewPr>
    <p:cSldViewPr snapToGrid="0">
      <p:cViewPr varScale="1">
        <p:scale>
          <a:sx n="84" d="100"/>
          <a:sy n="84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4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15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46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1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8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51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54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43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37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90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28ED6-4E55-4A54-B87A-A615BAC9E3BC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75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800" dirty="0" smtClean="0"/>
              <a:t>设计模式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200" dirty="0" smtClean="0"/>
              <a:t>主讲人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侯伟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                                                                    什么是面向对象？什么是设计？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765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装饰</a:t>
            </a:r>
            <a:r>
              <a:rPr lang="zh-CN" altLang="en-US" dirty="0" smtClean="0"/>
              <a:t>模式</a:t>
            </a:r>
            <a:r>
              <a:rPr lang="en-US" altLang="zh-CN" dirty="0"/>
              <a:t>Decorator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                                                                           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统一接口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					 </a:t>
            </a:r>
            <a:r>
              <a:rPr lang="en-US" altLang="zh-CN" dirty="0" err="1" smtClean="0"/>
              <a:t>ConcreteComponent</a:t>
            </a:r>
            <a:r>
              <a:rPr lang="zh-CN" altLang="en-US" dirty="0" smtClean="0"/>
              <a:t>被装饰类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				 Decorator</a:t>
            </a:r>
            <a:r>
              <a:rPr lang="zh-CN" altLang="en-US" dirty="0" smtClean="0"/>
              <a:t>装饰类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		 </a:t>
            </a:r>
            <a:r>
              <a:rPr lang="en-US" altLang="zh-CN" dirty="0" err="1" smtClean="0"/>
              <a:t>ConcreteDecorator</a:t>
            </a:r>
            <a:r>
              <a:rPr lang="zh-CN" altLang="en-US" dirty="0" smtClean="0"/>
              <a:t>具体装饰</a:t>
            </a:r>
            <a:r>
              <a:rPr lang="zh-CN" altLang="en-US" dirty="0"/>
              <a:t>产品类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OutputStream</a:t>
            </a:r>
            <a:r>
              <a:rPr lang="en-US" altLang="zh-CN" dirty="0"/>
              <a:t> out = new </a:t>
            </a:r>
            <a:r>
              <a:rPr lang="en-US" altLang="zh-CN" dirty="0" err="1"/>
              <a:t>DataOutputStream</a:t>
            </a:r>
            <a:r>
              <a:rPr lang="zh-CN" altLang="en-US" dirty="0"/>
              <a:t>（ </a:t>
            </a:r>
            <a:r>
              <a:rPr lang="en-US" altLang="zh-CN" dirty="0"/>
              <a:t>new </a:t>
            </a:r>
            <a:r>
              <a:rPr lang="en-US" altLang="zh-CN" dirty="0" err="1"/>
              <a:t>FileOutputStream</a:t>
            </a:r>
            <a:r>
              <a:rPr lang="zh-CN" altLang="en-US" dirty="0"/>
              <a:t>（ </a:t>
            </a:r>
            <a:r>
              <a:rPr lang="en-US" altLang="zh-CN" dirty="0"/>
              <a:t>"test.txt"</a:t>
            </a:r>
            <a:r>
              <a:rPr lang="zh-CN" altLang="en-US" dirty="0"/>
              <a:t>） ）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2433"/>
            <a:ext cx="5644896" cy="339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1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代理</a:t>
            </a:r>
            <a:r>
              <a:rPr lang="zh-CN" altLang="en-US" dirty="0" smtClean="0"/>
              <a:t>模式</a:t>
            </a:r>
            <a:r>
              <a:rPr lang="en-US" altLang="zh-CN" dirty="0"/>
              <a:t>Proxy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22" y="1514729"/>
            <a:ext cx="8208937" cy="4817840"/>
          </a:xfrm>
        </p:spPr>
      </p:pic>
    </p:spTree>
    <p:extLst>
      <p:ext uri="{BB962C8B-B14F-4D97-AF65-F5344CB8AC3E}">
        <p14:creationId xmlns:p14="http://schemas.microsoft.com/office/powerpoint/2010/main" val="428829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讲解参考网址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里氏替换原则</a:t>
            </a:r>
            <a:r>
              <a:rPr lang="en-US" altLang="zh-CN" dirty="0" smtClean="0"/>
              <a:t>https</a:t>
            </a:r>
            <a:r>
              <a:rPr lang="en-US" altLang="zh-CN" dirty="0"/>
              <a:t>://www.cnblogs.com/chenxkang/p/6657384.html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9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单一职责原则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开放封闭原则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依赖倒转原则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里氏替换原则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9985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一、单一职责</a:t>
            </a:r>
            <a:r>
              <a:rPr lang="zh-CN" altLang="en-US" dirty="0" smtClean="0"/>
              <a:t>原则</a:t>
            </a:r>
            <a:r>
              <a:rPr lang="en-US" altLang="zh-CN" dirty="0" smtClean="0"/>
              <a:t>SRP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核心思想：一</a:t>
            </a:r>
            <a:r>
              <a:rPr lang="zh-CN" altLang="en-US" dirty="0"/>
              <a:t>个类</a:t>
            </a:r>
            <a:r>
              <a:rPr lang="zh-CN" altLang="en-US" dirty="0" smtClean="0"/>
              <a:t>应该</a:t>
            </a:r>
            <a:r>
              <a:rPr lang="zh-CN" altLang="en-US" dirty="0"/>
              <a:t>有且只有一个变化的</a:t>
            </a:r>
            <a:r>
              <a:rPr lang="zh-CN" altLang="en-US" dirty="0" smtClean="0"/>
              <a:t>原因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单一职责原则将不同的</a:t>
            </a:r>
            <a:r>
              <a:rPr lang="zh-CN" altLang="en-US" dirty="0">
                <a:solidFill>
                  <a:srgbClr val="FF0000"/>
                </a:solidFill>
              </a:rPr>
              <a:t>职责</a:t>
            </a:r>
            <a:r>
              <a:rPr lang="zh-CN" altLang="en-US" dirty="0"/>
              <a:t>分离到单独的类，每一个职责都是一个变化的</a:t>
            </a:r>
            <a:r>
              <a:rPr lang="zh-CN" altLang="en-US" dirty="0" smtClean="0"/>
              <a:t>中心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难点：单一</a:t>
            </a:r>
            <a:r>
              <a:rPr lang="zh-CN" altLang="en-US" dirty="0"/>
              <a:t>职责最难划分的是</a:t>
            </a:r>
            <a:r>
              <a:rPr lang="zh-CN" altLang="en-US" dirty="0" smtClean="0"/>
              <a:t>职责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例如登录验证功能和用户信息修改功能是两种职责。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用户信息</a:t>
            </a:r>
            <a:r>
              <a:rPr lang="zh-CN" altLang="en-US" dirty="0" smtClean="0"/>
              <a:t>修改中又可以将基本信息修改和密码修改分为两个职责。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77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、开放封闭原则</a:t>
            </a:r>
            <a:r>
              <a:rPr lang="en-US" altLang="zh-CN" dirty="0"/>
              <a:t>OCP</a:t>
            </a:r>
            <a:r>
              <a:rPr lang="zh-CN" altLang="en-US" dirty="0" smtClean="0"/>
              <a:t>（终极目标）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面向扩展开放，面向修改封闭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扩展：“对扩展开放”</a:t>
            </a:r>
            <a:r>
              <a:rPr lang="zh-CN" altLang="en-US" dirty="0"/>
              <a:t>的关键是”抽象”，而对象的多态则保证了这种扩展的</a:t>
            </a:r>
            <a:r>
              <a:rPr lang="zh-CN" altLang="en-US" dirty="0" smtClean="0"/>
              <a:t>开放性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修改：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、对抽象定义的修改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、对具体实现的修改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320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三、依赖倒转</a:t>
            </a:r>
            <a:r>
              <a:rPr lang="zh-CN" altLang="en-US" dirty="0" smtClean="0"/>
              <a:t>原则</a:t>
            </a:r>
            <a:r>
              <a:rPr lang="en-US" altLang="zh-CN" dirty="0"/>
              <a:t>DIP</a:t>
            </a:r>
            <a:r>
              <a:rPr lang="zh-CN" altLang="en-US" dirty="0" smtClean="0"/>
              <a:t>（实现</a:t>
            </a:r>
            <a:r>
              <a:rPr lang="en-US" altLang="zh-CN" dirty="0" smtClean="0"/>
              <a:t>OCP</a:t>
            </a:r>
            <a:r>
              <a:rPr lang="zh-CN" altLang="en-US" dirty="0" smtClean="0"/>
              <a:t>的保障）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抽象不应该依赖于细节，细节应该依赖于抽象（针对接口编程，不要对实现编程）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高层模块不应该依赖于低层模块，两者都应该依赖于抽象。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371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四、里氏替换</a:t>
            </a:r>
            <a:r>
              <a:rPr lang="zh-CN" altLang="en-US" dirty="0" smtClean="0"/>
              <a:t>原则</a:t>
            </a:r>
            <a:r>
              <a:rPr lang="en-US" altLang="zh-CN" dirty="0" smtClean="0"/>
              <a:t>LSP</a:t>
            </a:r>
            <a:r>
              <a:rPr lang="zh-CN" altLang="en-US" dirty="0" smtClean="0"/>
              <a:t>（实现</a:t>
            </a:r>
            <a:r>
              <a:rPr lang="en-US" altLang="zh-CN" dirty="0" smtClean="0"/>
              <a:t>DIP</a:t>
            </a:r>
            <a:r>
              <a:rPr lang="zh-CN" altLang="en-US" dirty="0" smtClean="0"/>
              <a:t>的基础）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原则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：子类可以扩展父类的功能，但不能改变父类原有的功能。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父类能出现的地方都可以用子类来</a:t>
            </a: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代替，但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反过来则不成立。总之，就是抽象。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/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1. 子类必须</a:t>
            </a:r>
            <a:r>
              <a:rPr lang="zh-CN" altLang="zh-CN" dirty="0">
                <a:solidFill>
                  <a:srgbClr val="FF0000"/>
                </a:solidFill>
                <a:latin typeface="Arial Unicode MS" panose="020B0604020202020204" pitchFamily="34" charset="-122"/>
              </a:rPr>
              <a:t>完全实现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父类的抽象方法，但不能覆盖父类的非抽象方法；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2. 子类中可以增加自己特有的方法；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3. 当子类的方法重载父类的方法时，方法的前置条件(即方法的形参)要比父类方法的输入参数要更宽松</a:t>
            </a: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；</a:t>
            </a:r>
            <a:r>
              <a:rPr lang="zh-CN" altLang="en-US" dirty="0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（为什么？）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/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4.当子类的方法实现父类的抽象方法时，方法的后置条件(即方法的返回值)要比父类更严格</a:t>
            </a: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。</a:t>
            </a:r>
            <a:r>
              <a:rPr lang="zh-CN" altLang="en-US" dirty="0">
                <a:solidFill>
                  <a:srgbClr val="FF0000"/>
                </a:solidFill>
                <a:latin typeface="Arial Unicode MS" panose="020B0604020202020204" pitchFamily="34" charset="-122"/>
              </a:rPr>
              <a:t>（为什么？</a:t>
            </a:r>
            <a:r>
              <a:rPr lang="zh-CN" altLang="en-US" dirty="0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30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里氏替换原则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优点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：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1. 提高代码</a:t>
            </a: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的</a:t>
            </a:r>
            <a:r>
              <a:rPr lang="zh-CN" altLang="zh-CN" dirty="0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重用性</a:t>
            </a: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，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子类拥有父类的方法和属性；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2. 提高代码的</a:t>
            </a:r>
            <a:r>
              <a:rPr lang="zh-CN" altLang="zh-CN" dirty="0">
                <a:solidFill>
                  <a:srgbClr val="FF0000"/>
                </a:solidFill>
                <a:latin typeface="Arial Unicode MS" panose="020B0604020202020204" pitchFamily="34" charset="-122"/>
              </a:rPr>
              <a:t>可</a:t>
            </a:r>
            <a:r>
              <a:rPr lang="zh-CN" altLang="zh-CN" dirty="0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扩展性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，子类可形似于父类，但异于父类，保留自我的特性；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/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缺点：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1. 继承是侵入性的，只要继承就必须拥有父类的所有方法和属性，在一定程度上约束了子类，降低了代码的灵活性；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2. 增加了耦合，当父类的常量、变量或者方法被修改了，需要考虑子类的修改，所以</a:t>
            </a:r>
            <a:r>
              <a:rPr lang="zh-CN" altLang="zh-CN" dirty="0">
                <a:solidFill>
                  <a:srgbClr val="FF0000"/>
                </a:solidFill>
                <a:latin typeface="Arial Unicode MS" panose="020B0604020202020204" pitchFamily="34" charset="-122"/>
              </a:rPr>
              <a:t>一旦父类有了变动，很可能会造成</a:t>
            </a:r>
            <a:br>
              <a:rPr lang="zh-CN" altLang="zh-CN" dirty="0">
                <a:solidFill>
                  <a:srgbClr val="FF0000"/>
                </a:solidFill>
                <a:latin typeface="Arial Unicode MS" panose="020B0604020202020204" pitchFamily="34" charset="-122"/>
              </a:rPr>
            </a:br>
            <a:r>
              <a:rPr lang="zh-CN" altLang="zh-CN" dirty="0">
                <a:solidFill>
                  <a:srgbClr val="FF0000"/>
                </a:solidFill>
                <a:latin typeface="Arial Unicode MS" panose="020B0604020202020204" pitchFamily="34" charset="-122"/>
              </a:rPr>
              <a:t>非常糟糕的结果，要重构大量的代码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。</a:t>
            </a:r>
            <a:r>
              <a:rPr lang="zh-CN" altLang="zh-CN" sz="2400" dirty="0"/>
              <a:t> </a:t>
            </a:r>
            <a:endParaRPr lang="zh-CN" altLang="zh-CN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33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</a:t>
            </a:r>
            <a:r>
              <a:rPr lang="zh-CN" altLang="en-US" dirty="0" smtClean="0"/>
              <a:t>、接口隔离原则</a:t>
            </a:r>
            <a:r>
              <a:rPr lang="en-US" altLang="zh-CN" dirty="0" smtClean="0"/>
              <a:t>ISP</a:t>
            </a:r>
            <a:r>
              <a:rPr lang="zh-CN" altLang="en-US" dirty="0" smtClean="0"/>
              <a:t>（实现</a:t>
            </a:r>
            <a:r>
              <a:rPr lang="en-US" altLang="zh-CN" dirty="0" smtClean="0"/>
              <a:t>OCP</a:t>
            </a:r>
            <a:r>
              <a:rPr lang="zh-CN" altLang="en-US" dirty="0" smtClean="0"/>
              <a:t>的保障）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使用多个专门的接口，而不是用单一的总接口，即客户端不应该依赖那些它不需要的接口。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小而美，非大而全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695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示例代码重构后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、接口职责更单一，调用目标更清晰，每个接口专做一件事，符合</a:t>
            </a:r>
            <a:r>
              <a:rPr lang="en-US" altLang="zh-CN" dirty="0" smtClean="0">
                <a:solidFill>
                  <a:srgbClr val="FF0000"/>
                </a:solidFill>
              </a:rPr>
              <a:t>SRP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/>
              <a:t>在操作数据库的时候不会在</a:t>
            </a:r>
            <a:r>
              <a:rPr lang="en-US" altLang="zh-CN" dirty="0" err="1"/>
              <a:t>IDatabase</a:t>
            </a:r>
            <a:r>
              <a:rPr lang="zh-CN" altLang="en-US" dirty="0"/>
              <a:t>接口中调到其它的第三方</a:t>
            </a:r>
            <a:r>
              <a:rPr lang="en-US" altLang="zh-CN" dirty="0"/>
              <a:t>API</a:t>
            </a:r>
            <a:r>
              <a:rPr lang="zh-CN" altLang="en-US" dirty="0"/>
              <a:t>调用和第三方登录认证相关的方法，每一个几口更专注了。符合</a:t>
            </a:r>
            <a:r>
              <a:rPr lang="en-US" altLang="zh-CN" dirty="0" smtClean="0">
                <a:solidFill>
                  <a:srgbClr val="FF0000"/>
                </a:solidFill>
              </a:rPr>
              <a:t>ISP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添加</a:t>
            </a:r>
            <a:r>
              <a:rPr lang="zh-CN" altLang="en-US" dirty="0"/>
              <a:t>新的第三方登录的时候不需要在修改原来的</a:t>
            </a:r>
            <a:r>
              <a:rPr lang="zh-CN" altLang="en-US" dirty="0" smtClean="0"/>
              <a:t>实现类，</a:t>
            </a:r>
            <a:r>
              <a:rPr lang="zh-CN" altLang="en-US" dirty="0"/>
              <a:t>核心业务逻辑只需要加一</a:t>
            </a:r>
            <a:r>
              <a:rPr lang="zh-CN" altLang="en-US" dirty="0" smtClean="0"/>
              <a:t>个扩展接口</a:t>
            </a:r>
            <a:r>
              <a:rPr lang="zh-CN" altLang="en-US" dirty="0"/>
              <a:t>和接口的实现类就可以了。</a:t>
            </a:r>
            <a:r>
              <a:rPr lang="zh-CN" altLang="en-US" dirty="0" smtClean="0"/>
              <a:t>符合</a:t>
            </a:r>
            <a:r>
              <a:rPr lang="en-US" altLang="zh-CN" dirty="0" smtClean="0">
                <a:solidFill>
                  <a:srgbClr val="FF0000"/>
                </a:solidFill>
              </a:rPr>
              <a:t>OCP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提升了代码的稳定性，可维护性和可扩展性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反面极端：例如修改用户信息，将每一个用户属性的修改都分割为一个接口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19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454</Words>
  <Application>Microsoft Office PowerPoint</Application>
  <PresentationFormat>宽屏</PresentationFormat>
  <Paragraphs>55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Arial Unicode MS</vt:lpstr>
      <vt:lpstr>宋体</vt:lpstr>
      <vt:lpstr>Arial</vt:lpstr>
      <vt:lpstr>Calibri</vt:lpstr>
      <vt:lpstr>Calibri Light</vt:lpstr>
      <vt:lpstr>Office 主题</vt:lpstr>
      <vt:lpstr>设计模式  主讲人-侯伟</vt:lpstr>
      <vt:lpstr>设计原则</vt:lpstr>
      <vt:lpstr>一、单一职责原则SRP</vt:lpstr>
      <vt:lpstr>二、开放封闭原则OCP（终极目标）</vt:lpstr>
      <vt:lpstr>三、依赖倒转原则DIP（实现OCP的保障）</vt:lpstr>
      <vt:lpstr>四、里氏替换原则LSP（实现DIP的基础）</vt:lpstr>
      <vt:lpstr>里氏替换原则</vt:lpstr>
      <vt:lpstr>五、接口隔离原则ISP（实现OCP的保障）</vt:lpstr>
      <vt:lpstr>示例代码重构后</vt:lpstr>
      <vt:lpstr>装饰模式Decorator</vt:lpstr>
      <vt:lpstr>代理模式Proxy</vt:lpstr>
      <vt:lpstr>讲解参考网址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</dc:title>
  <dc:creator>h w</dc:creator>
  <cp:lastModifiedBy>h w</cp:lastModifiedBy>
  <cp:revision>89</cp:revision>
  <dcterms:created xsi:type="dcterms:W3CDTF">2019-01-26T09:16:57Z</dcterms:created>
  <dcterms:modified xsi:type="dcterms:W3CDTF">2019-02-18T16:30:01Z</dcterms:modified>
</cp:coreProperties>
</file>