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8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zhangchenliang/p/3700820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/>
              <a:t>设计模式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主讲人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侯伟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                                                        什么是面向对象？什么是设计？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三、策略模式</a:t>
            </a:r>
            <a:r>
              <a:rPr lang="en-US" altLang="zh-CN" dirty="0"/>
              <a:t>strategy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已经明确产品各项参数，只需要执行结果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客户端</a:t>
            </a:r>
            <a:r>
              <a:rPr lang="zh-CN" altLang="en-US" dirty="0"/>
              <a:t>传达给服务端的是一个实例，服务端只是将该实例拿过去在服务端的环境里执行该实例的方法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客户端：</a:t>
            </a:r>
            <a:r>
              <a:rPr lang="zh-CN" altLang="en-US" dirty="0" smtClean="0"/>
              <a:t>专家张金良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工厂：产品中心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实例对象</a:t>
            </a:r>
            <a:r>
              <a:rPr lang="zh-CN" altLang="en-US" dirty="0" smtClean="0"/>
              <a:t>：</a:t>
            </a:r>
            <a:r>
              <a:rPr lang="zh-CN" altLang="en-US" dirty="0"/>
              <a:t>彭老板（前端），刘立禹（数据），郭佳祥（后台）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专家</a:t>
            </a:r>
            <a:r>
              <a:rPr lang="zh-CN" altLang="en-US" dirty="0"/>
              <a:t>需要一个数据结果</a:t>
            </a:r>
            <a:r>
              <a:rPr lang="zh-CN" altLang="en-US" dirty="0" smtClean="0"/>
              <a:t>，老张明确知道数据只能</a:t>
            </a:r>
            <a:r>
              <a:rPr lang="en-US" altLang="zh-CN" dirty="0"/>
              <a:t>【</a:t>
            </a:r>
            <a:r>
              <a:rPr lang="zh-CN" altLang="en-US" dirty="0"/>
              <a:t>刘立禹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来做，直接指明</a:t>
            </a:r>
            <a:r>
              <a:rPr lang="en-US" altLang="zh-CN" dirty="0"/>
              <a:t>【</a:t>
            </a:r>
            <a:r>
              <a:rPr lang="zh-CN" altLang="en-US" dirty="0"/>
              <a:t>刘立禹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去做，并且给产品中心一个提取数据的需求然后返回数据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37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22" y="1560448"/>
            <a:ext cx="9347969" cy="4921091"/>
          </a:xfrm>
        </p:spPr>
      </p:pic>
    </p:spTree>
    <p:extLst>
      <p:ext uri="{BB962C8B-B14F-4D97-AF65-F5344CB8AC3E}">
        <p14:creationId xmlns:p14="http://schemas.microsoft.com/office/powerpoint/2010/main" val="196261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讲解参考网址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参考代码：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github.com/tdxhhw66/JavaCodeAcc</a:t>
            </a:r>
            <a:endParaRPr lang="en-US" altLang="zh-CN" dirty="0" smtClean="0">
              <a:hlinkClick r:id="rId2"/>
            </a:endParaRPr>
          </a:p>
          <a:p>
            <a:pPr marL="0" indent="0">
              <a:buNone/>
            </a:pPr>
            <a:r>
              <a:rPr lang="zh-CN" altLang="en-US" smtClean="0">
                <a:hlinkClick r:id="rId2"/>
              </a:rPr>
              <a:t>讲解：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www.cnblogs.com/zhangchenliang/p/3700820.html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99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设计模式</a:t>
            </a:r>
            <a:r>
              <a:rPr lang="en-US" altLang="zh-CN" dirty="0" smtClean="0"/>
              <a:t>=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+</a:t>
            </a:r>
            <a:r>
              <a:rPr lang="zh-CN" altLang="en-US" dirty="0" smtClean="0"/>
              <a:t>公式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理论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实践</a:t>
            </a:r>
            <a:r>
              <a:rPr lang="en-US" altLang="zh-CN" dirty="0" smtClean="0">
                <a:sym typeface="Wingdings" panose="05000000000000000000" pitchFamily="2" charset="2"/>
              </a:rPr>
              <a:t> </a:t>
            </a:r>
            <a:r>
              <a:rPr lang="zh-CN" altLang="en-US" dirty="0" smtClean="0">
                <a:sym typeface="Wingdings" panose="05000000000000000000" pitchFamily="2" charset="2"/>
              </a:rPr>
              <a:t>理论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实践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98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一、设计模式的作用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设计模式的四个境界：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、一点不懂，根本想不到用设计模式，设计的代码很糟糕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、学会几个模式，于是到处使用，时常造成误用模式而不自知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、学会全部模式，但是感觉诸多模式及其相似，无法分清模式之间的差异，非常困惑，但深知误用模式之害，应用时有所犹豫。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、灵活运用，不应用具体某种模式也能设计出优秀的代码，无招胜有招。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、对象是什么？类是什么？实例是什么？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、构造方法的意义？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、方法重载是什么？有什么好处？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、封装的意义？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、继承的意义？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、多态的意义？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、何时重构？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、抽象类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1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、对象是一个自包含的实体，用一组可识别的特性和行为来标识。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</a:rPr>
              <a:t>类是具有相同属性和功能的对象的抽象的集合，比如猫。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+mn-ea"/>
              </a:rPr>
              <a:t>实例就是一个真实的对象，是具体的存在，比如发条。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抽象类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抽象类代表了一个概念，比如猫、狗，这都是人类归纳出来的物种描述，没有实体，而且一定是用来被继承的。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拥有尽可能多的共同代码，拥有尽可能少的数据</a:t>
            </a:r>
            <a:r>
              <a:rPr lang="zh-CN" altLang="en-US" dirty="0" smtClean="0"/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、构造方法就是对类进行初始化，是实例化这个类的方法，比如凯云的出生就是调用了构造方法。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18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、继承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优点：子类共享</a:t>
            </a:r>
            <a:r>
              <a:rPr lang="zh-CN" altLang="en-US" dirty="0"/>
              <a:t>父</a:t>
            </a:r>
            <a:r>
              <a:rPr lang="zh-CN" altLang="en-US" dirty="0" smtClean="0"/>
              <a:t>类公共代码，避免了重复，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可使得修改和扩展继承而来的实现都比较容易。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缺点：耦合严重。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、父类变，子类不得不变；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、破坏包装，父类实现细节暴露给子类。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、多态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/>
              <a:t>表示不同的对象可以执行相同的动作，但要通过他们自己的实现代码来执行。比如代码规则的执行，不同规则类都执行相同 方法，但是又是通过各自的代码来执行的。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98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en-US" dirty="0">
                <a:latin typeface="+mn-ea"/>
              </a:rPr>
              <a:t>封装的好处。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+mn-ea"/>
              </a:rPr>
              <a:t>	1</a:t>
            </a:r>
            <a:r>
              <a:rPr lang="zh-CN" altLang="en-US" dirty="0">
                <a:latin typeface="+mn-ea"/>
              </a:rPr>
              <a:t>）、减少耦合，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+mn-ea"/>
              </a:rPr>
              <a:t>	2</a:t>
            </a:r>
            <a:r>
              <a:rPr lang="zh-CN" altLang="en-US" dirty="0">
                <a:latin typeface="+mn-ea"/>
              </a:rPr>
              <a:t>）、类内部实现可以自由修改，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+mn-ea"/>
              </a:rPr>
              <a:t>	3</a:t>
            </a:r>
            <a:r>
              <a:rPr lang="zh-CN" altLang="en-US" dirty="0">
                <a:latin typeface="+mn-ea"/>
              </a:rPr>
              <a:t>）、类具有清晰的对外</a:t>
            </a:r>
            <a:r>
              <a:rPr lang="zh-CN" altLang="en-US" dirty="0" smtClean="0">
                <a:latin typeface="+mn-ea"/>
              </a:rPr>
              <a:t>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/>
              <a:t>、何时</a:t>
            </a:r>
            <a:r>
              <a:rPr lang="zh-CN" altLang="en-US" dirty="0" smtClean="0"/>
              <a:t>重构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当有较多的重复代码，而又可以抽象为相同对象的时候。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+mn-ea"/>
              </a:rPr>
              <a:t>8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en-US" dirty="0">
                <a:latin typeface="+mn-ea"/>
              </a:rPr>
              <a:t>重载提供了创建同名的多方法的能力，可以在不改变原方法的基础上新增功能。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0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二、简单工厂模式</a:t>
            </a:r>
            <a:r>
              <a:rPr lang="en-US" altLang="zh-CN" dirty="0"/>
              <a:t>factory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通过工厂生产出需要的产品，然后执行结果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客户端传达给服务</a:t>
            </a:r>
            <a:r>
              <a:rPr lang="zh-CN" altLang="en-US" dirty="0" smtClean="0"/>
              <a:t>端（工厂）的</a:t>
            </a:r>
            <a:r>
              <a:rPr lang="zh-CN" altLang="en-US" dirty="0"/>
              <a:t>只是某种标识，服务端根据该标识实例化一个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客户端：专家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工厂：产品中心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实例对象：彭老板（前端），刘立禹（数据），郭佳祥（后台）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专家需要一个数据结果，针对产品中心提出需求，然后产品中心根据需求类型“</a:t>
            </a:r>
            <a:r>
              <a:rPr lang="zh-CN" altLang="en-US" dirty="0"/>
              <a:t>数据</a:t>
            </a:r>
            <a:r>
              <a:rPr lang="zh-CN" altLang="en-US" dirty="0" smtClean="0"/>
              <a:t>”指派（</a:t>
            </a:r>
            <a:r>
              <a:rPr lang="zh-CN" altLang="en-US" dirty="0"/>
              <a:t>实例化</a:t>
            </a:r>
            <a:r>
              <a:rPr lang="zh-CN" altLang="en-US" dirty="0" smtClean="0"/>
              <a:t>）一个对象</a:t>
            </a:r>
            <a:r>
              <a:rPr lang="en-US" altLang="zh-CN" dirty="0" smtClean="0"/>
              <a:t>【</a:t>
            </a:r>
            <a:r>
              <a:rPr lang="zh-CN" altLang="en-US" dirty="0"/>
              <a:t>刘立禹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，这个实例执行提取数据方法，返回数据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9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简单工厂模式结构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77" y="1690688"/>
            <a:ext cx="9274630" cy="45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2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588</Words>
  <Application>Microsoft Office PowerPoint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Wingdings</vt:lpstr>
      <vt:lpstr>Office 主题</vt:lpstr>
      <vt:lpstr>设计模式  主讲人-侯伟</vt:lpstr>
      <vt:lpstr>设计模式</vt:lpstr>
      <vt:lpstr>一、设计模式的作用</vt:lpstr>
      <vt:lpstr>基础知识</vt:lpstr>
      <vt:lpstr>基础知识</vt:lpstr>
      <vt:lpstr>基础知识</vt:lpstr>
      <vt:lpstr>基础知识</vt:lpstr>
      <vt:lpstr>二、简单工厂模式factory</vt:lpstr>
      <vt:lpstr>简单工厂模式结构</vt:lpstr>
      <vt:lpstr>三、策略模式strategy</vt:lpstr>
      <vt:lpstr>策略模式结构</vt:lpstr>
      <vt:lpstr>讲解参考网址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h w</dc:creator>
  <cp:lastModifiedBy>h w</cp:lastModifiedBy>
  <cp:revision>51</cp:revision>
  <dcterms:created xsi:type="dcterms:W3CDTF">2019-01-26T09:16:57Z</dcterms:created>
  <dcterms:modified xsi:type="dcterms:W3CDTF">2019-02-13T16:15:14Z</dcterms:modified>
</cp:coreProperties>
</file>