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ialFtoHIAaj1GRTOtP4RtPQEQB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2dc88c0f5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22dc88c0f5d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e142469c2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1e142469c2d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e142469c2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1e142469c2d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06251" lvl="0" marL="457051" rtl="0" algn="just">
              <a:spcBef>
                <a:spcPts val="0"/>
              </a:spcBef>
              <a:spcAft>
                <a:spcPts val="0"/>
              </a:spcAft>
              <a:buClr>
                <a:schemeClr val="dk1"/>
              </a:buClr>
              <a:buSzPts val="1200"/>
              <a:buFont typeface="Georgia"/>
              <a:buChar char="•"/>
            </a:pPr>
            <a:r>
              <a:rPr lang="en-GB" sz="1200">
                <a:solidFill>
                  <a:schemeClr val="dk1"/>
                </a:solidFill>
                <a:latin typeface="Georgia"/>
                <a:ea typeface="Georgia"/>
                <a:cs typeface="Georgia"/>
                <a:sym typeface="Georgia"/>
              </a:rPr>
              <a:t>Road traffic related deaths have become the main cause of death of people aged between 5 and 29 years and the eight leading cause for all age groups, surpassing HIV/AIDS. The UK alone reported an estimated 1,560 road deaths for 2021</a:t>
            </a:r>
            <a:endParaRPr sz="1866">
              <a:solidFill>
                <a:schemeClr val="dk1"/>
              </a:solidFill>
              <a:latin typeface="Georgia"/>
              <a:ea typeface="Georgia"/>
              <a:cs typeface="Georgia"/>
              <a:sym typeface="Georgia"/>
            </a:endParaRPr>
          </a:p>
          <a:p>
            <a:pPr indent="-330051" lvl="0" marL="457051" rtl="0" algn="just">
              <a:spcBef>
                <a:spcPts val="400"/>
              </a:spcBef>
              <a:spcAft>
                <a:spcPts val="0"/>
              </a:spcAft>
              <a:buClr>
                <a:schemeClr val="lt1"/>
              </a:buClr>
              <a:buSzPts val="2000"/>
              <a:buFont typeface="Georgia"/>
              <a:buNone/>
            </a:pPr>
            <a:r>
              <a:t/>
            </a:r>
            <a:endParaRPr sz="1200">
              <a:solidFill>
                <a:schemeClr val="dk1"/>
              </a:solidFill>
              <a:latin typeface="Georgia"/>
              <a:ea typeface="Georgia"/>
              <a:cs typeface="Georgia"/>
              <a:sym typeface="Georgia"/>
            </a:endParaRPr>
          </a:p>
          <a:p>
            <a:pPr indent="-406251" lvl="0" marL="457051" rtl="0" algn="just">
              <a:spcBef>
                <a:spcPts val="400"/>
              </a:spcBef>
              <a:spcAft>
                <a:spcPts val="0"/>
              </a:spcAft>
              <a:buClr>
                <a:schemeClr val="dk1"/>
              </a:buClr>
              <a:buSzPts val="1200"/>
              <a:buFont typeface="Georgia"/>
              <a:buChar char="•"/>
            </a:pPr>
            <a:r>
              <a:rPr lang="en-GB" sz="1200">
                <a:solidFill>
                  <a:schemeClr val="dk1"/>
                </a:solidFill>
                <a:latin typeface="Georgia"/>
                <a:ea typeface="Georgia"/>
                <a:cs typeface="Georgia"/>
                <a:sym typeface="Georgia"/>
              </a:rPr>
              <a:t>With people travelling more miles in Great Britain increasing year-on-year, accidents and their prevention become a big concern for policymakers</a:t>
            </a:r>
            <a:endParaRPr sz="1866">
              <a:solidFill>
                <a:schemeClr val="dk1"/>
              </a:solidFill>
              <a:latin typeface="Georgia"/>
              <a:ea typeface="Georgia"/>
              <a:cs typeface="Georgia"/>
              <a:sym typeface="Georgia"/>
            </a:endParaRPr>
          </a:p>
          <a:p>
            <a:pPr indent="-330051" lvl="0" marL="457051" rtl="0" algn="just">
              <a:spcBef>
                <a:spcPts val="400"/>
              </a:spcBef>
              <a:spcAft>
                <a:spcPts val="0"/>
              </a:spcAft>
              <a:buClr>
                <a:schemeClr val="lt1"/>
              </a:buClr>
              <a:buSzPts val="2000"/>
              <a:buFont typeface="Georgia"/>
              <a:buNone/>
            </a:pPr>
            <a:r>
              <a:t/>
            </a:r>
            <a:endParaRPr sz="1200">
              <a:solidFill>
                <a:schemeClr val="dk1"/>
              </a:solidFill>
              <a:latin typeface="Georgia"/>
              <a:ea typeface="Georgia"/>
              <a:cs typeface="Georgia"/>
              <a:sym typeface="Georgia"/>
            </a:endParaRPr>
          </a:p>
          <a:p>
            <a:pPr indent="-406251" lvl="0" marL="457051" rtl="0" algn="just">
              <a:spcBef>
                <a:spcPts val="400"/>
              </a:spcBef>
              <a:spcAft>
                <a:spcPts val="0"/>
              </a:spcAft>
              <a:buClr>
                <a:schemeClr val="dk1"/>
              </a:buClr>
              <a:buSzPts val="1200"/>
              <a:buFont typeface="Georgia"/>
              <a:buChar char="•"/>
            </a:pPr>
            <a:r>
              <a:rPr lang="en-GB" sz="1200">
                <a:solidFill>
                  <a:schemeClr val="dk1"/>
                </a:solidFill>
                <a:latin typeface="Georgia"/>
                <a:ea typeface="Georgia"/>
                <a:cs typeface="Georgia"/>
                <a:sym typeface="Georgia"/>
              </a:rPr>
              <a:t>Road Traffic Accident Data provided by the UK Department for Transport for the period 2005-2017 to explore possible risk factors that contribute to severe or fatal road accidents and a prediction model</a:t>
            </a:r>
            <a:endParaRPr sz="300">
              <a:solidFill>
                <a:schemeClr val="dk1"/>
              </a:solidFill>
            </a:endParaRPr>
          </a:p>
        </p:txBody>
      </p:sp>
      <p:sp>
        <p:nvSpPr>
          <p:cNvPr id="86" name="Google Shape;8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2d5632d49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79400" lvl="0" marL="457200" rtl="0" algn="just">
              <a:spcBef>
                <a:spcPts val="360"/>
              </a:spcBef>
              <a:spcAft>
                <a:spcPts val="0"/>
              </a:spcAft>
              <a:buClr>
                <a:schemeClr val="dk1"/>
              </a:buClr>
              <a:buSzPts val="800"/>
              <a:buFont typeface="Georgia"/>
              <a:buChar char="•"/>
            </a:pPr>
            <a:r>
              <a:rPr lang="en-GB" sz="800">
                <a:solidFill>
                  <a:schemeClr val="dk1"/>
                </a:solidFill>
                <a:latin typeface="Georgia"/>
                <a:ea typeface="Georgia"/>
                <a:cs typeface="Georgia"/>
                <a:sym typeface="Georgia"/>
              </a:rPr>
              <a:t>First of all we decided to remove records from 2004 as Vehicle information is missing from those records. </a:t>
            </a:r>
            <a:endParaRPr sz="800">
              <a:solidFill>
                <a:schemeClr val="dk1"/>
              </a:solidFill>
              <a:latin typeface="Georgia"/>
              <a:ea typeface="Georgia"/>
              <a:cs typeface="Georgia"/>
              <a:sym typeface="Georgia"/>
            </a:endParaRPr>
          </a:p>
          <a:p>
            <a:pPr indent="-279400" lvl="0" marL="457200" rtl="0" algn="just">
              <a:spcBef>
                <a:spcPts val="0"/>
              </a:spcBef>
              <a:spcAft>
                <a:spcPts val="0"/>
              </a:spcAft>
              <a:buClr>
                <a:schemeClr val="dk1"/>
              </a:buClr>
              <a:buSzPts val="800"/>
              <a:buFont typeface="Georgia"/>
              <a:buChar char="•"/>
            </a:pPr>
            <a:r>
              <a:rPr lang="en-GB" sz="800">
                <a:solidFill>
                  <a:schemeClr val="dk1"/>
                </a:solidFill>
                <a:latin typeface="Georgia"/>
                <a:ea typeface="Georgia"/>
                <a:cs typeface="Georgia"/>
                <a:sym typeface="Georgia"/>
              </a:rPr>
              <a:t>The dataset contains spatial coordinates in the form of Latitude and Longitude. Our intention was to use this spatial location information to inform the process of filling other missing data where appropriate.</a:t>
            </a:r>
            <a:endParaRPr sz="800">
              <a:solidFill>
                <a:schemeClr val="dk1"/>
              </a:solidFill>
              <a:latin typeface="Georgia"/>
              <a:ea typeface="Georgia"/>
              <a:cs typeface="Georgia"/>
              <a:sym typeface="Georgia"/>
            </a:endParaRPr>
          </a:p>
          <a:p>
            <a:pPr indent="-279400" lvl="0" marL="457200" rtl="0" algn="just">
              <a:spcBef>
                <a:spcPts val="0"/>
              </a:spcBef>
              <a:spcAft>
                <a:spcPts val="0"/>
              </a:spcAft>
              <a:buClr>
                <a:schemeClr val="dk1"/>
              </a:buClr>
              <a:buSzPts val="800"/>
              <a:buFont typeface="Georgia"/>
              <a:buChar char="•"/>
            </a:pPr>
            <a:r>
              <a:rPr lang="en-GB" sz="800">
                <a:solidFill>
                  <a:schemeClr val="dk1"/>
                </a:solidFill>
                <a:latin typeface="Georgia"/>
                <a:ea typeface="Georgia"/>
                <a:cs typeface="Georgia"/>
                <a:sym typeface="Georgia"/>
              </a:rPr>
              <a:t>Once we had Latitude/Longitude complete we built a Nearest Neighbour structure using the entire dataset. Missing values for the columns LSOA, Road Number, Speed Limit, Pedestrian Crossing and if in Scotland were imputed by querying the ‘NearestNeighbour‘ structure for the nearest spatial neighbour(s) and setting the missing value based on that information.</a:t>
            </a:r>
            <a:endParaRPr sz="800">
              <a:solidFill>
                <a:schemeClr val="dk1"/>
              </a:solidFill>
              <a:latin typeface="Georgia"/>
              <a:ea typeface="Georgia"/>
              <a:cs typeface="Georgia"/>
              <a:sym typeface="Georgia"/>
            </a:endParaRPr>
          </a:p>
          <a:p>
            <a:pPr indent="-241300" lvl="0" marL="457200" rtl="0" algn="just">
              <a:spcBef>
                <a:spcPts val="360"/>
              </a:spcBef>
              <a:spcAft>
                <a:spcPts val="0"/>
              </a:spcAft>
              <a:buClr>
                <a:schemeClr val="dk1"/>
              </a:buClr>
              <a:buSzPts val="200"/>
              <a:buFont typeface="Georgia"/>
              <a:buChar char="•"/>
            </a:pPr>
            <a:r>
              <a:rPr lang="en-GB">
                <a:solidFill>
                  <a:schemeClr val="dk1"/>
                </a:solidFill>
                <a:latin typeface="Georgia"/>
                <a:ea typeface="Georgia"/>
                <a:cs typeface="Georgia"/>
                <a:sym typeface="Georgia"/>
              </a:rPr>
              <a:t>The source of the data set was obtained from Kaggle, which is derived from the United Kingdom Department for Transport Road Traffic Accident Custom Downloads. </a:t>
            </a:r>
            <a:endParaRPr sz="200">
              <a:solidFill>
                <a:schemeClr val="dk1"/>
              </a:solidFill>
              <a:latin typeface="Georgia"/>
              <a:ea typeface="Georgia"/>
              <a:cs typeface="Georgia"/>
              <a:sym typeface="Georgia"/>
            </a:endParaRPr>
          </a:p>
          <a:p>
            <a:pPr indent="0" lvl="0" marL="0" rtl="0" algn="l">
              <a:spcBef>
                <a:spcPts val="0"/>
              </a:spcBef>
              <a:spcAft>
                <a:spcPts val="0"/>
              </a:spcAft>
              <a:buNone/>
            </a:pPr>
            <a:r>
              <a:t/>
            </a:r>
            <a:endParaRPr sz="200">
              <a:solidFill>
                <a:schemeClr val="dk1"/>
              </a:solidFill>
            </a:endParaRPr>
          </a:p>
        </p:txBody>
      </p:sp>
      <p:sp>
        <p:nvSpPr>
          <p:cNvPr id="98" name="Google Shape;98;g22d5632d494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2d5632d49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g22d5632d494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2dc88c0f5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22dc88c0f5d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dc88c0f5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22dc88c0f5d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dc88c0f5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22dc88c0f5d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9"/>
          <p:cNvSpPr txBox="1"/>
          <p:nvPr>
            <p:ph type="ctrTitle"/>
          </p:nvPr>
        </p:nvSpPr>
        <p:spPr>
          <a:xfrm>
            <a:off x="334433" y="5251946"/>
            <a:ext cx="6722533" cy="672892"/>
          </a:xfrm>
          <a:prstGeom prst="rect">
            <a:avLst/>
          </a:prstGeom>
          <a:noFill/>
          <a:ln>
            <a:noFill/>
          </a:ln>
          <a:effectLst>
            <a:outerShdw rotWithShape="0" algn="ctr" dir="2700000" dist="17961">
              <a:schemeClr val="lt2"/>
            </a:outerShdw>
          </a:effectLst>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9"/>
          <p:cNvSpPr txBox="1"/>
          <p:nvPr>
            <p:ph idx="1" type="subTitle"/>
          </p:nvPr>
        </p:nvSpPr>
        <p:spPr>
          <a:xfrm>
            <a:off x="334433" y="6117396"/>
            <a:ext cx="6722533" cy="503611"/>
          </a:xfrm>
          <a:prstGeom prst="rect">
            <a:avLst/>
          </a:prstGeom>
          <a:noFill/>
          <a:ln>
            <a:noFill/>
          </a:ln>
          <a:effectLst>
            <a:outerShdw rotWithShape="0" algn="ctr" dir="2700000" dist="17961">
              <a:schemeClr val="lt2"/>
            </a:outerShdw>
          </a:effectLst>
        </p:spPr>
        <p:txBody>
          <a:bodyPr anchorCtr="0" anchor="t" bIns="45700" lIns="91425" spcFirstLastPara="1" rIns="91425" wrap="square" tIns="45700">
            <a:noAutofit/>
          </a:bodyPr>
          <a:lstStyle>
            <a:lvl1pPr lvl="0" algn="l">
              <a:spcBef>
                <a:spcPts val="533"/>
              </a:spcBef>
              <a:spcAft>
                <a:spcPts val="0"/>
              </a:spcAft>
              <a:buClr>
                <a:srgbClr val="FFFFFF"/>
              </a:buClr>
              <a:buSzPts val="2666"/>
              <a:buFont typeface="Georgia"/>
              <a:buNone/>
              <a:defRPr>
                <a:solidFill>
                  <a:srgbClr val="FFFFFF"/>
                </a:solidFill>
              </a:defRPr>
            </a:lvl1pPr>
            <a:lvl2pPr lvl="1" algn="l">
              <a:spcBef>
                <a:spcPts val="360"/>
              </a:spcBef>
              <a:spcAft>
                <a:spcPts val="0"/>
              </a:spcAft>
              <a:buClr>
                <a:schemeClr val="lt1"/>
              </a:buClr>
              <a:buSzPts val="1800"/>
              <a:buChar char="–"/>
              <a:defRPr/>
            </a:lvl2pPr>
            <a:lvl3pPr lvl="2" algn="l">
              <a:spcBef>
                <a:spcPts val="360"/>
              </a:spcBef>
              <a:spcAft>
                <a:spcPts val="0"/>
              </a:spcAft>
              <a:buClr>
                <a:schemeClr val="lt1"/>
              </a:buClr>
              <a:buSzPts val="1800"/>
              <a:buChar char="•"/>
              <a:defRPr/>
            </a:lvl3pPr>
            <a:lvl4pPr lvl="3" algn="l">
              <a:spcBef>
                <a:spcPts val="360"/>
              </a:spcBef>
              <a:spcAft>
                <a:spcPts val="0"/>
              </a:spcAft>
              <a:buClr>
                <a:schemeClr val="lt1"/>
              </a:buClr>
              <a:buSzPts val="1800"/>
              <a:buChar char="–"/>
              <a:defRPr/>
            </a:lvl4pPr>
            <a:lvl5pPr lvl="4" algn="l">
              <a:spcBef>
                <a:spcPts val="360"/>
              </a:spcBef>
              <a:spcAft>
                <a:spcPts val="0"/>
              </a:spcAft>
              <a:buClr>
                <a:schemeClr val="lt1"/>
              </a:buClr>
              <a:buSzPts val="1800"/>
              <a:buChar char="»"/>
              <a:defRPr/>
            </a:lvl5pPr>
            <a:lvl6pPr lvl="5" algn="l">
              <a:spcBef>
                <a:spcPts val="360"/>
              </a:spcBef>
              <a:spcAft>
                <a:spcPts val="0"/>
              </a:spcAft>
              <a:buClr>
                <a:schemeClr val="lt1"/>
              </a:buClr>
              <a:buSzPts val="1800"/>
              <a:buChar char="»"/>
              <a:defRPr/>
            </a:lvl6pPr>
            <a:lvl7pPr lvl="6" algn="l">
              <a:spcBef>
                <a:spcPts val="360"/>
              </a:spcBef>
              <a:spcAft>
                <a:spcPts val="0"/>
              </a:spcAft>
              <a:buClr>
                <a:schemeClr val="lt1"/>
              </a:buClr>
              <a:buSzPts val="1800"/>
              <a:buChar char="»"/>
              <a:defRPr/>
            </a:lvl7pPr>
            <a:lvl8pPr lvl="7" algn="l">
              <a:spcBef>
                <a:spcPts val="360"/>
              </a:spcBef>
              <a:spcAft>
                <a:spcPts val="0"/>
              </a:spcAft>
              <a:buClr>
                <a:schemeClr val="lt1"/>
              </a:buClr>
              <a:buSzPts val="1800"/>
              <a:buChar char="»"/>
              <a:defRPr/>
            </a:lvl8pPr>
            <a:lvl9pPr lvl="8" algn="l">
              <a:spcBef>
                <a:spcPts val="360"/>
              </a:spcBef>
              <a:spcAft>
                <a:spcPts val="0"/>
              </a:spcAft>
              <a:buClr>
                <a:schemeClr val="lt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5" name="Shape 65"/>
        <p:cNvGrpSpPr/>
        <p:nvPr/>
      </p:nvGrpSpPr>
      <p:grpSpPr>
        <a:xfrm>
          <a:off x="0" y="0"/>
          <a:ext cx="0" cy="0"/>
          <a:chOff x="0" y="0"/>
          <a:chExt cx="0" cy="0"/>
        </a:xfrm>
      </p:grpSpPr>
      <p:sp>
        <p:nvSpPr>
          <p:cNvPr id="66" name="Google Shape;66;p18"/>
          <p:cNvSpPr txBox="1"/>
          <p:nvPr>
            <p:ph type="title"/>
          </p:nvPr>
        </p:nvSpPr>
        <p:spPr>
          <a:xfrm>
            <a:off x="624418" y="262386"/>
            <a:ext cx="10943167" cy="115534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 type="body"/>
          </p:nvPr>
        </p:nvSpPr>
        <p:spPr>
          <a:xfrm rot="5400000">
            <a:off x="4151385" y="-1203584"/>
            <a:ext cx="3889233" cy="10943167"/>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68" name="Google Shape;68;p18"/>
          <p:cNvSpPr txBox="1"/>
          <p:nvPr>
            <p:ph idx="10" type="dt"/>
          </p:nvPr>
        </p:nvSpPr>
        <p:spPr>
          <a:xfrm>
            <a:off x="609600" y="6449609"/>
            <a:ext cx="2844800" cy="33856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8"/>
          <p:cNvSpPr txBox="1"/>
          <p:nvPr>
            <p:ph idx="11" type="ftr"/>
          </p:nvPr>
        </p:nvSpPr>
        <p:spPr>
          <a:xfrm>
            <a:off x="4165600" y="6449609"/>
            <a:ext cx="3860800" cy="338562"/>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txBox="1"/>
          <p:nvPr>
            <p:ph idx="12" type="sldNum"/>
          </p:nvPr>
        </p:nvSpPr>
        <p:spPr>
          <a:xfrm>
            <a:off x="8737600" y="6449609"/>
            <a:ext cx="2829984" cy="338562"/>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333" u="none" cap="none" strike="noStrike">
                <a:solidFill>
                  <a:schemeClr val="lt1"/>
                </a:solidFill>
                <a:latin typeface="Georgia"/>
                <a:ea typeface="Georgia"/>
                <a:cs typeface="Georgia"/>
                <a:sym typeface="Georgia"/>
              </a:defRPr>
            </a:lvl1pPr>
            <a:lvl2pPr indent="0" lvl="1" marL="0" algn="r">
              <a:spcBef>
                <a:spcPts val="0"/>
              </a:spcBef>
              <a:spcAft>
                <a:spcPts val="0"/>
              </a:spcAft>
              <a:buNone/>
              <a:defRPr b="0" i="0" sz="1333" u="none" cap="none" strike="noStrike">
                <a:solidFill>
                  <a:schemeClr val="lt1"/>
                </a:solidFill>
                <a:latin typeface="Georgia"/>
                <a:ea typeface="Georgia"/>
                <a:cs typeface="Georgia"/>
                <a:sym typeface="Georgia"/>
              </a:defRPr>
            </a:lvl2pPr>
            <a:lvl3pPr indent="0" lvl="2" marL="0" algn="r">
              <a:spcBef>
                <a:spcPts val="0"/>
              </a:spcBef>
              <a:spcAft>
                <a:spcPts val="0"/>
              </a:spcAft>
              <a:buNone/>
              <a:defRPr b="0" i="0" sz="1333" u="none" cap="none" strike="noStrike">
                <a:solidFill>
                  <a:schemeClr val="lt1"/>
                </a:solidFill>
                <a:latin typeface="Georgia"/>
                <a:ea typeface="Georgia"/>
                <a:cs typeface="Georgia"/>
                <a:sym typeface="Georgia"/>
              </a:defRPr>
            </a:lvl3pPr>
            <a:lvl4pPr indent="0" lvl="3" marL="0" algn="r">
              <a:spcBef>
                <a:spcPts val="0"/>
              </a:spcBef>
              <a:spcAft>
                <a:spcPts val="0"/>
              </a:spcAft>
              <a:buNone/>
              <a:defRPr b="0" i="0" sz="1333" u="none" cap="none" strike="noStrike">
                <a:solidFill>
                  <a:schemeClr val="lt1"/>
                </a:solidFill>
                <a:latin typeface="Georgia"/>
                <a:ea typeface="Georgia"/>
                <a:cs typeface="Georgia"/>
                <a:sym typeface="Georgia"/>
              </a:defRPr>
            </a:lvl4pPr>
            <a:lvl5pPr indent="0" lvl="4" marL="0" algn="r">
              <a:spcBef>
                <a:spcPts val="0"/>
              </a:spcBef>
              <a:spcAft>
                <a:spcPts val="0"/>
              </a:spcAft>
              <a:buNone/>
              <a:defRPr b="0" i="0" sz="1333" u="none" cap="none" strike="noStrike">
                <a:solidFill>
                  <a:schemeClr val="lt1"/>
                </a:solidFill>
                <a:latin typeface="Georgia"/>
                <a:ea typeface="Georgia"/>
                <a:cs typeface="Georgia"/>
                <a:sym typeface="Georgia"/>
              </a:defRPr>
            </a:lvl5pPr>
            <a:lvl6pPr indent="0" lvl="5" marL="0" algn="r">
              <a:spcBef>
                <a:spcPts val="0"/>
              </a:spcBef>
              <a:spcAft>
                <a:spcPts val="0"/>
              </a:spcAft>
              <a:buNone/>
              <a:defRPr b="0" i="0" sz="1333" u="none" cap="none" strike="noStrike">
                <a:solidFill>
                  <a:schemeClr val="lt1"/>
                </a:solidFill>
                <a:latin typeface="Georgia"/>
                <a:ea typeface="Georgia"/>
                <a:cs typeface="Georgia"/>
                <a:sym typeface="Georgia"/>
              </a:defRPr>
            </a:lvl6pPr>
            <a:lvl7pPr indent="0" lvl="6" marL="0" algn="r">
              <a:spcBef>
                <a:spcPts val="0"/>
              </a:spcBef>
              <a:spcAft>
                <a:spcPts val="0"/>
              </a:spcAft>
              <a:buNone/>
              <a:defRPr b="0" i="0" sz="1333" u="none" cap="none" strike="noStrike">
                <a:solidFill>
                  <a:schemeClr val="lt1"/>
                </a:solidFill>
                <a:latin typeface="Georgia"/>
                <a:ea typeface="Georgia"/>
                <a:cs typeface="Georgia"/>
                <a:sym typeface="Georgia"/>
              </a:defRPr>
            </a:lvl7pPr>
            <a:lvl8pPr indent="0" lvl="7" marL="0" algn="r">
              <a:spcBef>
                <a:spcPts val="0"/>
              </a:spcBef>
              <a:spcAft>
                <a:spcPts val="0"/>
              </a:spcAft>
              <a:buNone/>
              <a:defRPr b="0" i="0" sz="1333" u="none" cap="none" strike="noStrike">
                <a:solidFill>
                  <a:schemeClr val="lt1"/>
                </a:solidFill>
                <a:latin typeface="Georgia"/>
                <a:ea typeface="Georgia"/>
                <a:cs typeface="Georgia"/>
                <a:sym typeface="Georgia"/>
              </a:defRPr>
            </a:lvl8pPr>
            <a:lvl9pPr indent="0" lvl="8" marL="0" algn="r">
              <a:spcBef>
                <a:spcPts val="0"/>
              </a:spcBef>
              <a:spcAft>
                <a:spcPts val="0"/>
              </a:spcAft>
              <a:buNone/>
              <a:defRPr b="0" i="0" sz="1333" u="none" cap="none" strike="noStrike">
                <a:solidFill>
                  <a:schemeClr val="lt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1" name="Shape 71"/>
        <p:cNvGrpSpPr/>
        <p:nvPr/>
      </p:nvGrpSpPr>
      <p:grpSpPr>
        <a:xfrm>
          <a:off x="0" y="0"/>
          <a:ext cx="0" cy="0"/>
          <a:chOff x="0" y="0"/>
          <a:chExt cx="0" cy="0"/>
        </a:xfrm>
      </p:grpSpPr>
      <p:sp>
        <p:nvSpPr>
          <p:cNvPr id="72" name="Google Shape;72;p19"/>
          <p:cNvSpPr txBox="1"/>
          <p:nvPr>
            <p:ph type="title"/>
          </p:nvPr>
        </p:nvSpPr>
        <p:spPr>
          <a:xfrm rot="5400000">
            <a:off x="7225102" y="1870134"/>
            <a:ext cx="5950230" cy="27347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 type="body"/>
          </p:nvPr>
        </p:nvSpPr>
        <p:spPr>
          <a:xfrm rot="5400000">
            <a:off x="1651920" y="-765117"/>
            <a:ext cx="5950230" cy="800523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74" name="Google Shape;74;p19"/>
          <p:cNvSpPr txBox="1"/>
          <p:nvPr>
            <p:ph idx="10" type="dt"/>
          </p:nvPr>
        </p:nvSpPr>
        <p:spPr>
          <a:xfrm>
            <a:off x="609600" y="6449609"/>
            <a:ext cx="2844800" cy="33856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9"/>
          <p:cNvSpPr txBox="1"/>
          <p:nvPr>
            <p:ph idx="11" type="ftr"/>
          </p:nvPr>
        </p:nvSpPr>
        <p:spPr>
          <a:xfrm>
            <a:off x="4165600" y="6449609"/>
            <a:ext cx="3860800" cy="338562"/>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9"/>
          <p:cNvSpPr txBox="1"/>
          <p:nvPr>
            <p:ph idx="12" type="sldNum"/>
          </p:nvPr>
        </p:nvSpPr>
        <p:spPr>
          <a:xfrm>
            <a:off x="8737600" y="6449609"/>
            <a:ext cx="2829984" cy="338562"/>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333" u="none" cap="none" strike="noStrike">
                <a:solidFill>
                  <a:schemeClr val="lt1"/>
                </a:solidFill>
                <a:latin typeface="Georgia"/>
                <a:ea typeface="Georgia"/>
                <a:cs typeface="Georgia"/>
                <a:sym typeface="Georgia"/>
              </a:defRPr>
            </a:lvl1pPr>
            <a:lvl2pPr indent="0" lvl="1" marL="0" algn="r">
              <a:spcBef>
                <a:spcPts val="0"/>
              </a:spcBef>
              <a:spcAft>
                <a:spcPts val="0"/>
              </a:spcAft>
              <a:buNone/>
              <a:defRPr b="0" i="0" sz="1333" u="none" cap="none" strike="noStrike">
                <a:solidFill>
                  <a:schemeClr val="lt1"/>
                </a:solidFill>
                <a:latin typeface="Georgia"/>
                <a:ea typeface="Georgia"/>
                <a:cs typeface="Georgia"/>
                <a:sym typeface="Georgia"/>
              </a:defRPr>
            </a:lvl2pPr>
            <a:lvl3pPr indent="0" lvl="2" marL="0" algn="r">
              <a:spcBef>
                <a:spcPts val="0"/>
              </a:spcBef>
              <a:spcAft>
                <a:spcPts val="0"/>
              </a:spcAft>
              <a:buNone/>
              <a:defRPr b="0" i="0" sz="1333" u="none" cap="none" strike="noStrike">
                <a:solidFill>
                  <a:schemeClr val="lt1"/>
                </a:solidFill>
                <a:latin typeface="Georgia"/>
                <a:ea typeface="Georgia"/>
                <a:cs typeface="Georgia"/>
                <a:sym typeface="Georgia"/>
              </a:defRPr>
            </a:lvl3pPr>
            <a:lvl4pPr indent="0" lvl="3" marL="0" algn="r">
              <a:spcBef>
                <a:spcPts val="0"/>
              </a:spcBef>
              <a:spcAft>
                <a:spcPts val="0"/>
              </a:spcAft>
              <a:buNone/>
              <a:defRPr b="0" i="0" sz="1333" u="none" cap="none" strike="noStrike">
                <a:solidFill>
                  <a:schemeClr val="lt1"/>
                </a:solidFill>
                <a:latin typeface="Georgia"/>
                <a:ea typeface="Georgia"/>
                <a:cs typeface="Georgia"/>
                <a:sym typeface="Georgia"/>
              </a:defRPr>
            </a:lvl4pPr>
            <a:lvl5pPr indent="0" lvl="4" marL="0" algn="r">
              <a:spcBef>
                <a:spcPts val="0"/>
              </a:spcBef>
              <a:spcAft>
                <a:spcPts val="0"/>
              </a:spcAft>
              <a:buNone/>
              <a:defRPr b="0" i="0" sz="1333" u="none" cap="none" strike="noStrike">
                <a:solidFill>
                  <a:schemeClr val="lt1"/>
                </a:solidFill>
                <a:latin typeface="Georgia"/>
                <a:ea typeface="Georgia"/>
                <a:cs typeface="Georgia"/>
                <a:sym typeface="Georgia"/>
              </a:defRPr>
            </a:lvl5pPr>
            <a:lvl6pPr indent="0" lvl="5" marL="0" algn="r">
              <a:spcBef>
                <a:spcPts val="0"/>
              </a:spcBef>
              <a:spcAft>
                <a:spcPts val="0"/>
              </a:spcAft>
              <a:buNone/>
              <a:defRPr b="0" i="0" sz="1333" u="none" cap="none" strike="noStrike">
                <a:solidFill>
                  <a:schemeClr val="lt1"/>
                </a:solidFill>
                <a:latin typeface="Georgia"/>
                <a:ea typeface="Georgia"/>
                <a:cs typeface="Georgia"/>
                <a:sym typeface="Georgia"/>
              </a:defRPr>
            </a:lvl6pPr>
            <a:lvl7pPr indent="0" lvl="6" marL="0" algn="r">
              <a:spcBef>
                <a:spcPts val="0"/>
              </a:spcBef>
              <a:spcAft>
                <a:spcPts val="0"/>
              </a:spcAft>
              <a:buNone/>
              <a:defRPr b="0" i="0" sz="1333" u="none" cap="none" strike="noStrike">
                <a:solidFill>
                  <a:schemeClr val="lt1"/>
                </a:solidFill>
                <a:latin typeface="Georgia"/>
                <a:ea typeface="Georgia"/>
                <a:cs typeface="Georgia"/>
                <a:sym typeface="Georgia"/>
              </a:defRPr>
            </a:lvl7pPr>
            <a:lvl8pPr indent="0" lvl="7" marL="0" algn="r">
              <a:spcBef>
                <a:spcPts val="0"/>
              </a:spcBef>
              <a:spcAft>
                <a:spcPts val="0"/>
              </a:spcAft>
              <a:buNone/>
              <a:defRPr b="0" i="0" sz="1333" u="none" cap="none" strike="noStrike">
                <a:solidFill>
                  <a:schemeClr val="lt1"/>
                </a:solidFill>
                <a:latin typeface="Georgia"/>
                <a:ea typeface="Georgia"/>
                <a:cs typeface="Georgia"/>
                <a:sym typeface="Georgia"/>
              </a:defRPr>
            </a:lvl8pPr>
            <a:lvl9pPr indent="0" lvl="8" marL="0" algn="r">
              <a:spcBef>
                <a:spcPts val="0"/>
              </a:spcBef>
              <a:spcAft>
                <a:spcPts val="0"/>
              </a:spcAft>
              <a:buNone/>
              <a:defRPr b="0" i="0" sz="1333" u="none" cap="none" strike="noStrike">
                <a:solidFill>
                  <a:schemeClr val="lt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10"/>
          <p:cNvSpPr txBox="1"/>
          <p:nvPr>
            <p:ph type="title"/>
          </p:nvPr>
        </p:nvSpPr>
        <p:spPr>
          <a:xfrm>
            <a:off x="624418" y="262386"/>
            <a:ext cx="10943167" cy="115534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0"/>
          <p:cNvSpPr txBox="1"/>
          <p:nvPr>
            <p:ph idx="1" type="body"/>
          </p:nvPr>
        </p:nvSpPr>
        <p:spPr>
          <a:xfrm>
            <a:off x="624418" y="2323383"/>
            <a:ext cx="10943167" cy="388923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7" name="Google Shape;17;p10"/>
          <p:cNvSpPr txBox="1"/>
          <p:nvPr>
            <p:ph idx="10" type="dt"/>
          </p:nvPr>
        </p:nvSpPr>
        <p:spPr>
          <a:xfrm>
            <a:off x="609600" y="6449609"/>
            <a:ext cx="2844800" cy="33856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0"/>
          <p:cNvSpPr txBox="1"/>
          <p:nvPr>
            <p:ph idx="11" type="ftr"/>
          </p:nvPr>
        </p:nvSpPr>
        <p:spPr>
          <a:xfrm>
            <a:off x="4165600" y="6449609"/>
            <a:ext cx="3860800" cy="338562"/>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2" type="sldNum"/>
          </p:nvPr>
        </p:nvSpPr>
        <p:spPr>
          <a:xfrm>
            <a:off x="8737600" y="6449609"/>
            <a:ext cx="2829984" cy="338562"/>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333" u="none" cap="none" strike="noStrike">
                <a:solidFill>
                  <a:schemeClr val="lt1"/>
                </a:solidFill>
                <a:latin typeface="Georgia"/>
                <a:ea typeface="Georgia"/>
                <a:cs typeface="Georgia"/>
                <a:sym typeface="Georgia"/>
              </a:defRPr>
            </a:lvl1pPr>
            <a:lvl2pPr indent="0" lvl="1" marL="0" algn="r">
              <a:spcBef>
                <a:spcPts val="0"/>
              </a:spcBef>
              <a:spcAft>
                <a:spcPts val="0"/>
              </a:spcAft>
              <a:buNone/>
              <a:defRPr b="0" i="0" sz="1333" u="none" cap="none" strike="noStrike">
                <a:solidFill>
                  <a:schemeClr val="lt1"/>
                </a:solidFill>
                <a:latin typeface="Georgia"/>
                <a:ea typeface="Georgia"/>
                <a:cs typeface="Georgia"/>
                <a:sym typeface="Georgia"/>
              </a:defRPr>
            </a:lvl2pPr>
            <a:lvl3pPr indent="0" lvl="2" marL="0" algn="r">
              <a:spcBef>
                <a:spcPts val="0"/>
              </a:spcBef>
              <a:spcAft>
                <a:spcPts val="0"/>
              </a:spcAft>
              <a:buNone/>
              <a:defRPr b="0" i="0" sz="1333" u="none" cap="none" strike="noStrike">
                <a:solidFill>
                  <a:schemeClr val="lt1"/>
                </a:solidFill>
                <a:latin typeface="Georgia"/>
                <a:ea typeface="Georgia"/>
                <a:cs typeface="Georgia"/>
                <a:sym typeface="Georgia"/>
              </a:defRPr>
            </a:lvl3pPr>
            <a:lvl4pPr indent="0" lvl="3" marL="0" algn="r">
              <a:spcBef>
                <a:spcPts val="0"/>
              </a:spcBef>
              <a:spcAft>
                <a:spcPts val="0"/>
              </a:spcAft>
              <a:buNone/>
              <a:defRPr b="0" i="0" sz="1333" u="none" cap="none" strike="noStrike">
                <a:solidFill>
                  <a:schemeClr val="lt1"/>
                </a:solidFill>
                <a:latin typeface="Georgia"/>
                <a:ea typeface="Georgia"/>
                <a:cs typeface="Georgia"/>
                <a:sym typeface="Georgia"/>
              </a:defRPr>
            </a:lvl4pPr>
            <a:lvl5pPr indent="0" lvl="4" marL="0" algn="r">
              <a:spcBef>
                <a:spcPts val="0"/>
              </a:spcBef>
              <a:spcAft>
                <a:spcPts val="0"/>
              </a:spcAft>
              <a:buNone/>
              <a:defRPr b="0" i="0" sz="1333" u="none" cap="none" strike="noStrike">
                <a:solidFill>
                  <a:schemeClr val="lt1"/>
                </a:solidFill>
                <a:latin typeface="Georgia"/>
                <a:ea typeface="Georgia"/>
                <a:cs typeface="Georgia"/>
                <a:sym typeface="Georgia"/>
              </a:defRPr>
            </a:lvl5pPr>
            <a:lvl6pPr indent="0" lvl="5" marL="0" algn="r">
              <a:spcBef>
                <a:spcPts val="0"/>
              </a:spcBef>
              <a:spcAft>
                <a:spcPts val="0"/>
              </a:spcAft>
              <a:buNone/>
              <a:defRPr b="0" i="0" sz="1333" u="none" cap="none" strike="noStrike">
                <a:solidFill>
                  <a:schemeClr val="lt1"/>
                </a:solidFill>
                <a:latin typeface="Georgia"/>
                <a:ea typeface="Georgia"/>
                <a:cs typeface="Georgia"/>
                <a:sym typeface="Georgia"/>
              </a:defRPr>
            </a:lvl6pPr>
            <a:lvl7pPr indent="0" lvl="6" marL="0" algn="r">
              <a:spcBef>
                <a:spcPts val="0"/>
              </a:spcBef>
              <a:spcAft>
                <a:spcPts val="0"/>
              </a:spcAft>
              <a:buNone/>
              <a:defRPr b="0" i="0" sz="1333" u="none" cap="none" strike="noStrike">
                <a:solidFill>
                  <a:schemeClr val="lt1"/>
                </a:solidFill>
                <a:latin typeface="Georgia"/>
                <a:ea typeface="Georgia"/>
                <a:cs typeface="Georgia"/>
                <a:sym typeface="Georgia"/>
              </a:defRPr>
            </a:lvl7pPr>
            <a:lvl8pPr indent="0" lvl="7" marL="0" algn="r">
              <a:spcBef>
                <a:spcPts val="0"/>
              </a:spcBef>
              <a:spcAft>
                <a:spcPts val="0"/>
              </a:spcAft>
              <a:buNone/>
              <a:defRPr b="0" i="0" sz="1333" u="none" cap="none" strike="noStrike">
                <a:solidFill>
                  <a:schemeClr val="lt1"/>
                </a:solidFill>
                <a:latin typeface="Georgia"/>
                <a:ea typeface="Georgia"/>
                <a:cs typeface="Georgia"/>
                <a:sym typeface="Georgia"/>
              </a:defRPr>
            </a:lvl8pPr>
            <a:lvl9pPr indent="0" lvl="8" marL="0" algn="r">
              <a:spcBef>
                <a:spcPts val="0"/>
              </a:spcBef>
              <a:spcAft>
                <a:spcPts val="0"/>
              </a:spcAft>
              <a:buNone/>
              <a:defRPr b="0" i="0" sz="1333" u="none" cap="none" strike="noStrike">
                <a:solidFill>
                  <a:schemeClr val="lt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11"/>
          <p:cNvSpPr txBox="1"/>
          <p:nvPr>
            <p:ph type="title"/>
          </p:nvPr>
        </p:nvSpPr>
        <p:spPr>
          <a:xfrm>
            <a:off x="963084" y="4407656"/>
            <a:ext cx="10363200" cy="136059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5332"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1"/>
          <p:cNvSpPr txBox="1"/>
          <p:nvPr>
            <p:ph idx="1" type="body"/>
          </p:nvPr>
        </p:nvSpPr>
        <p:spPr>
          <a:xfrm>
            <a:off x="963084" y="2907402"/>
            <a:ext cx="10363200" cy="1500254"/>
          </a:xfrm>
          <a:prstGeom prst="rect">
            <a:avLst/>
          </a:prstGeom>
          <a:noFill/>
          <a:ln>
            <a:noFill/>
          </a:ln>
        </p:spPr>
        <p:txBody>
          <a:bodyPr anchorCtr="0" anchor="b" bIns="45700" lIns="91425" spcFirstLastPara="1" rIns="91425" wrap="square" tIns="45700">
            <a:noAutofit/>
          </a:bodyPr>
          <a:lstStyle>
            <a:lvl1pPr indent="-228600" lvl="0" marL="457200" algn="l">
              <a:spcBef>
                <a:spcPts val="533"/>
              </a:spcBef>
              <a:spcAft>
                <a:spcPts val="0"/>
              </a:spcAft>
              <a:buClr>
                <a:schemeClr val="lt1"/>
              </a:buClr>
              <a:buSzPts val="2666"/>
              <a:buFont typeface="Georgia"/>
              <a:buNone/>
              <a:defRPr sz="2666"/>
            </a:lvl1pPr>
            <a:lvl2pPr indent="-228600" lvl="1" marL="914400" algn="l">
              <a:spcBef>
                <a:spcPts val="480"/>
              </a:spcBef>
              <a:spcAft>
                <a:spcPts val="0"/>
              </a:spcAft>
              <a:buClr>
                <a:schemeClr val="lt1"/>
              </a:buClr>
              <a:buSzPts val="2399"/>
              <a:buFont typeface="Georgia"/>
              <a:buNone/>
              <a:defRPr sz="2399"/>
            </a:lvl2pPr>
            <a:lvl3pPr indent="-228600" lvl="2" marL="1371600" algn="l">
              <a:spcBef>
                <a:spcPts val="427"/>
              </a:spcBef>
              <a:spcAft>
                <a:spcPts val="0"/>
              </a:spcAft>
              <a:buClr>
                <a:schemeClr val="lt1"/>
              </a:buClr>
              <a:buSzPts val="2133"/>
              <a:buFont typeface="Georgia"/>
              <a:buNone/>
              <a:defRPr sz="2133"/>
            </a:lvl3pPr>
            <a:lvl4pPr indent="-228600" lvl="3" marL="1828800" algn="l">
              <a:spcBef>
                <a:spcPts val="373"/>
              </a:spcBef>
              <a:spcAft>
                <a:spcPts val="0"/>
              </a:spcAft>
              <a:buClr>
                <a:schemeClr val="lt1"/>
              </a:buClr>
              <a:buSzPts val="1866"/>
              <a:buFont typeface="Georgia"/>
              <a:buNone/>
              <a:defRPr sz="1866"/>
            </a:lvl4pPr>
            <a:lvl5pPr indent="-228600" lvl="4" marL="2286000" algn="l">
              <a:spcBef>
                <a:spcPts val="373"/>
              </a:spcBef>
              <a:spcAft>
                <a:spcPts val="0"/>
              </a:spcAft>
              <a:buClr>
                <a:schemeClr val="lt1"/>
              </a:buClr>
              <a:buSzPts val="1866"/>
              <a:buFont typeface="Georgia"/>
              <a:buNone/>
              <a:defRPr sz="1866"/>
            </a:lvl5pPr>
            <a:lvl6pPr indent="-228600" lvl="5" marL="2743200" algn="l">
              <a:spcBef>
                <a:spcPts val="373"/>
              </a:spcBef>
              <a:spcAft>
                <a:spcPts val="0"/>
              </a:spcAft>
              <a:buClr>
                <a:schemeClr val="lt1"/>
              </a:buClr>
              <a:buSzPts val="1866"/>
              <a:buFont typeface="Georgia"/>
              <a:buNone/>
              <a:defRPr sz="1866"/>
            </a:lvl6pPr>
            <a:lvl7pPr indent="-228600" lvl="6" marL="3200400" algn="l">
              <a:spcBef>
                <a:spcPts val="373"/>
              </a:spcBef>
              <a:spcAft>
                <a:spcPts val="0"/>
              </a:spcAft>
              <a:buClr>
                <a:schemeClr val="lt1"/>
              </a:buClr>
              <a:buSzPts val="1866"/>
              <a:buFont typeface="Georgia"/>
              <a:buNone/>
              <a:defRPr sz="1866"/>
            </a:lvl7pPr>
            <a:lvl8pPr indent="-228600" lvl="7" marL="3657600" algn="l">
              <a:spcBef>
                <a:spcPts val="373"/>
              </a:spcBef>
              <a:spcAft>
                <a:spcPts val="0"/>
              </a:spcAft>
              <a:buClr>
                <a:schemeClr val="lt1"/>
              </a:buClr>
              <a:buSzPts val="1866"/>
              <a:buFont typeface="Georgia"/>
              <a:buNone/>
              <a:defRPr sz="1866"/>
            </a:lvl8pPr>
            <a:lvl9pPr indent="-228600" lvl="8" marL="4114800" algn="l">
              <a:spcBef>
                <a:spcPts val="373"/>
              </a:spcBef>
              <a:spcAft>
                <a:spcPts val="0"/>
              </a:spcAft>
              <a:buClr>
                <a:schemeClr val="lt1"/>
              </a:buClr>
              <a:buSzPts val="1866"/>
              <a:buFont typeface="Georgia"/>
              <a:buNone/>
              <a:defRPr sz="1866"/>
            </a:lvl9pPr>
          </a:lstStyle>
          <a:p/>
        </p:txBody>
      </p:sp>
      <p:sp>
        <p:nvSpPr>
          <p:cNvPr id="23" name="Google Shape;23;p11"/>
          <p:cNvSpPr txBox="1"/>
          <p:nvPr>
            <p:ph idx="10" type="dt"/>
          </p:nvPr>
        </p:nvSpPr>
        <p:spPr>
          <a:xfrm>
            <a:off x="609600" y="6449609"/>
            <a:ext cx="2844800" cy="33856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1"/>
          <p:cNvSpPr txBox="1"/>
          <p:nvPr>
            <p:ph idx="11" type="ftr"/>
          </p:nvPr>
        </p:nvSpPr>
        <p:spPr>
          <a:xfrm>
            <a:off x="4165600" y="6449609"/>
            <a:ext cx="3860800" cy="338562"/>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2" type="sldNum"/>
          </p:nvPr>
        </p:nvSpPr>
        <p:spPr>
          <a:xfrm>
            <a:off x="8737600" y="6449609"/>
            <a:ext cx="2829984" cy="338562"/>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333" u="none" cap="none" strike="noStrike">
                <a:solidFill>
                  <a:schemeClr val="lt1"/>
                </a:solidFill>
                <a:latin typeface="Georgia"/>
                <a:ea typeface="Georgia"/>
                <a:cs typeface="Georgia"/>
                <a:sym typeface="Georgia"/>
              </a:defRPr>
            </a:lvl1pPr>
            <a:lvl2pPr indent="0" lvl="1" marL="0" algn="r">
              <a:spcBef>
                <a:spcPts val="0"/>
              </a:spcBef>
              <a:spcAft>
                <a:spcPts val="0"/>
              </a:spcAft>
              <a:buNone/>
              <a:defRPr b="0" i="0" sz="1333" u="none" cap="none" strike="noStrike">
                <a:solidFill>
                  <a:schemeClr val="lt1"/>
                </a:solidFill>
                <a:latin typeface="Georgia"/>
                <a:ea typeface="Georgia"/>
                <a:cs typeface="Georgia"/>
                <a:sym typeface="Georgia"/>
              </a:defRPr>
            </a:lvl2pPr>
            <a:lvl3pPr indent="0" lvl="2" marL="0" algn="r">
              <a:spcBef>
                <a:spcPts val="0"/>
              </a:spcBef>
              <a:spcAft>
                <a:spcPts val="0"/>
              </a:spcAft>
              <a:buNone/>
              <a:defRPr b="0" i="0" sz="1333" u="none" cap="none" strike="noStrike">
                <a:solidFill>
                  <a:schemeClr val="lt1"/>
                </a:solidFill>
                <a:latin typeface="Georgia"/>
                <a:ea typeface="Georgia"/>
                <a:cs typeface="Georgia"/>
                <a:sym typeface="Georgia"/>
              </a:defRPr>
            </a:lvl3pPr>
            <a:lvl4pPr indent="0" lvl="3" marL="0" algn="r">
              <a:spcBef>
                <a:spcPts val="0"/>
              </a:spcBef>
              <a:spcAft>
                <a:spcPts val="0"/>
              </a:spcAft>
              <a:buNone/>
              <a:defRPr b="0" i="0" sz="1333" u="none" cap="none" strike="noStrike">
                <a:solidFill>
                  <a:schemeClr val="lt1"/>
                </a:solidFill>
                <a:latin typeface="Georgia"/>
                <a:ea typeface="Georgia"/>
                <a:cs typeface="Georgia"/>
                <a:sym typeface="Georgia"/>
              </a:defRPr>
            </a:lvl4pPr>
            <a:lvl5pPr indent="0" lvl="4" marL="0" algn="r">
              <a:spcBef>
                <a:spcPts val="0"/>
              </a:spcBef>
              <a:spcAft>
                <a:spcPts val="0"/>
              </a:spcAft>
              <a:buNone/>
              <a:defRPr b="0" i="0" sz="1333" u="none" cap="none" strike="noStrike">
                <a:solidFill>
                  <a:schemeClr val="lt1"/>
                </a:solidFill>
                <a:latin typeface="Georgia"/>
                <a:ea typeface="Georgia"/>
                <a:cs typeface="Georgia"/>
                <a:sym typeface="Georgia"/>
              </a:defRPr>
            </a:lvl5pPr>
            <a:lvl6pPr indent="0" lvl="5" marL="0" algn="r">
              <a:spcBef>
                <a:spcPts val="0"/>
              </a:spcBef>
              <a:spcAft>
                <a:spcPts val="0"/>
              </a:spcAft>
              <a:buNone/>
              <a:defRPr b="0" i="0" sz="1333" u="none" cap="none" strike="noStrike">
                <a:solidFill>
                  <a:schemeClr val="lt1"/>
                </a:solidFill>
                <a:latin typeface="Georgia"/>
                <a:ea typeface="Georgia"/>
                <a:cs typeface="Georgia"/>
                <a:sym typeface="Georgia"/>
              </a:defRPr>
            </a:lvl6pPr>
            <a:lvl7pPr indent="0" lvl="6" marL="0" algn="r">
              <a:spcBef>
                <a:spcPts val="0"/>
              </a:spcBef>
              <a:spcAft>
                <a:spcPts val="0"/>
              </a:spcAft>
              <a:buNone/>
              <a:defRPr b="0" i="0" sz="1333" u="none" cap="none" strike="noStrike">
                <a:solidFill>
                  <a:schemeClr val="lt1"/>
                </a:solidFill>
                <a:latin typeface="Georgia"/>
                <a:ea typeface="Georgia"/>
                <a:cs typeface="Georgia"/>
                <a:sym typeface="Georgia"/>
              </a:defRPr>
            </a:lvl7pPr>
            <a:lvl8pPr indent="0" lvl="7" marL="0" algn="r">
              <a:spcBef>
                <a:spcPts val="0"/>
              </a:spcBef>
              <a:spcAft>
                <a:spcPts val="0"/>
              </a:spcAft>
              <a:buNone/>
              <a:defRPr b="0" i="0" sz="1333" u="none" cap="none" strike="noStrike">
                <a:solidFill>
                  <a:schemeClr val="lt1"/>
                </a:solidFill>
                <a:latin typeface="Georgia"/>
                <a:ea typeface="Georgia"/>
                <a:cs typeface="Georgia"/>
                <a:sym typeface="Georgia"/>
              </a:defRPr>
            </a:lvl8pPr>
            <a:lvl9pPr indent="0" lvl="8" marL="0" algn="r">
              <a:spcBef>
                <a:spcPts val="0"/>
              </a:spcBef>
              <a:spcAft>
                <a:spcPts val="0"/>
              </a:spcAft>
              <a:buNone/>
              <a:defRPr b="0" i="0" sz="1333" u="none" cap="none" strike="noStrike">
                <a:solidFill>
                  <a:schemeClr val="lt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 name="Shape 26"/>
        <p:cNvGrpSpPr/>
        <p:nvPr/>
      </p:nvGrpSpPr>
      <p:grpSpPr>
        <a:xfrm>
          <a:off x="0" y="0"/>
          <a:ext cx="0" cy="0"/>
          <a:chOff x="0" y="0"/>
          <a:chExt cx="0" cy="0"/>
        </a:xfrm>
      </p:grpSpPr>
      <p:sp>
        <p:nvSpPr>
          <p:cNvPr id="27" name="Google Shape;27;p12"/>
          <p:cNvSpPr txBox="1"/>
          <p:nvPr>
            <p:ph type="title"/>
          </p:nvPr>
        </p:nvSpPr>
        <p:spPr>
          <a:xfrm>
            <a:off x="624418" y="262386"/>
            <a:ext cx="10943167" cy="115534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2"/>
          <p:cNvSpPr txBox="1"/>
          <p:nvPr>
            <p:ph idx="1" type="body"/>
          </p:nvPr>
        </p:nvSpPr>
        <p:spPr>
          <a:xfrm>
            <a:off x="624418" y="2323383"/>
            <a:ext cx="5369983" cy="3889233"/>
          </a:xfrm>
          <a:prstGeom prst="rect">
            <a:avLst/>
          </a:prstGeom>
          <a:noFill/>
          <a:ln>
            <a:noFill/>
          </a:ln>
        </p:spPr>
        <p:txBody>
          <a:bodyPr anchorCtr="0" anchor="t" bIns="45700" lIns="91425" spcFirstLastPara="1" rIns="91425" wrap="square" tIns="45700">
            <a:noAutofit/>
          </a:bodyPr>
          <a:lstStyle>
            <a:lvl1pPr indent="-465582" lvl="0" marL="457200" algn="l">
              <a:spcBef>
                <a:spcPts val="746"/>
              </a:spcBef>
              <a:spcAft>
                <a:spcPts val="0"/>
              </a:spcAft>
              <a:buClr>
                <a:schemeClr val="lt1"/>
              </a:buClr>
              <a:buSzPts val="3732"/>
              <a:buFont typeface="Georgia"/>
              <a:buChar char="•"/>
              <a:defRPr sz="3732"/>
            </a:lvl1pPr>
            <a:lvl2pPr indent="-431736" lvl="1" marL="914400" algn="l">
              <a:spcBef>
                <a:spcPts val="640"/>
              </a:spcBef>
              <a:spcAft>
                <a:spcPts val="0"/>
              </a:spcAft>
              <a:buClr>
                <a:schemeClr val="lt1"/>
              </a:buClr>
              <a:buSzPts val="3199"/>
              <a:buFont typeface="Georgia"/>
              <a:buChar char="–"/>
              <a:defRPr sz="3199"/>
            </a:lvl2pPr>
            <a:lvl3pPr indent="-397891" lvl="2" marL="1371600" algn="l">
              <a:spcBef>
                <a:spcPts val="533"/>
              </a:spcBef>
              <a:spcAft>
                <a:spcPts val="0"/>
              </a:spcAft>
              <a:buClr>
                <a:schemeClr val="lt1"/>
              </a:buClr>
              <a:buSzPts val="2666"/>
              <a:buFont typeface="Georgia"/>
              <a:buChar char="•"/>
              <a:defRPr sz="2666"/>
            </a:lvl3pPr>
            <a:lvl4pPr indent="-380936" lvl="3" marL="1828800" algn="l">
              <a:spcBef>
                <a:spcPts val="480"/>
              </a:spcBef>
              <a:spcAft>
                <a:spcPts val="0"/>
              </a:spcAft>
              <a:buClr>
                <a:schemeClr val="lt1"/>
              </a:buClr>
              <a:buSzPts val="2399"/>
              <a:buFont typeface="Georgia"/>
              <a:buChar char="–"/>
              <a:defRPr sz="2399"/>
            </a:lvl4pPr>
            <a:lvl5pPr indent="-380936" lvl="4" marL="2286000" algn="l">
              <a:spcBef>
                <a:spcPts val="480"/>
              </a:spcBef>
              <a:spcAft>
                <a:spcPts val="0"/>
              </a:spcAft>
              <a:buClr>
                <a:schemeClr val="lt1"/>
              </a:buClr>
              <a:buSzPts val="2399"/>
              <a:buFont typeface="Georgia"/>
              <a:buChar char="»"/>
              <a:defRPr sz="2399"/>
            </a:lvl5pPr>
            <a:lvl6pPr indent="-380936" lvl="5" marL="2743200" algn="l">
              <a:spcBef>
                <a:spcPts val="480"/>
              </a:spcBef>
              <a:spcAft>
                <a:spcPts val="0"/>
              </a:spcAft>
              <a:buClr>
                <a:schemeClr val="lt1"/>
              </a:buClr>
              <a:buSzPts val="2399"/>
              <a:buFont typeface="Georgia"/>
              <a:buChar char="»"/>
              <a:defRPr sz="2399"/>
            </a:lvl6pPr>
            <a:lvl7pPr indent="-380936" lvl="6" marL="3200400" algn="l">
              <a:spcBef>
                <a:spcPts val="480"/>
              </a:spcBef>
              <a:spcAft>
                <a:spcPts val="0"/>
              </a:spcAft>
              <a:buClr>
                <a:schemeClr val="lt1"/>
              </a:buClr>
              <a:buSzPts val="2399"/>
              <a:buFont typeface="Georgia"/>
              <a:buChar char="»"/>
              <a:defRPr sz="2399"/>
            </a:lvl7pPr>
            <a:lvl8pPr indent="-380936" lvl="7" marL="3657600" algn="l">
              <a:spcBef>
                <a:spcPts val="480"/>
              </a:spcBef>
              <a:spcAft>
                <a:spcPts val="0"/>
              </a:spcAft>
              <a:buClr>
                <a:schemeClr val="lt1"/>
              </a:buClr>
              <a:buSzPts val="2399"/>
              <a:buFont typeface="Georgia"/>
              <a:buChar char="»"/>
              <a:defRPr sz="2399"/>
            </a:lvl8pPr>
            <a:lvl9pPr indent="-380936" lvl="8" marL="4114800" algn="l">
              <a:spcBef>
                <a:spcPts val="480"/>
              </a:spcBef>
              <a:spcAft>
                <a:spcPts val="0"/>
              </a:spcAft>
              <a:buClr>
                <a:schemeClr val="lt1"/>
              </a:buClr>
              <a:buSzPts val="2399"/>
              <a:buFont typeface="Georgia"/>
              <a:buChar char="»"/>
              <a:defRPr sz="2399"/>
            </a:lvl9pPr>
          </a:lstStyle>
          <a:p/>
        </p:txBody>
      </p:sp>
      <p:sp>
        <p:nvSpPr>
          <p:cNvPr id="29" name="Google Shape;29;p12"/>
          <p:cNvSpPr txBox="1"/>
          <p:nvPr>
            <p:ph idx="2" type="body"/>
          </p:nvPr>
        </p:nvSpPr>
        <p:spPr>
          <a:xfrm>
            <a:off x="6197600" y="2323383"/>
            <a:ext cx="5369984" cy="3889233"/>
          </a:xfrm>
          <a:prstGeom prst="rect">
            <a:avLst/>
          </a:prstGeom>
          <a:noFill/>
          <a:ln>
            <a:noFill/>
          </a:ln>
        </p:spPr>
        <p:txBody>
          <a:bodyPr anchorCtr="0" anchor="t" bIns="45700" lIns="91425" spcFirstLastPara="1" rIns="91425" wrap="square" tIns="45700">
            <a:noAutofit/>
          </a:bodyPr>
          <a:lstStyle>
            <a:lvl1pPr indent="-465582" lvl="0" marL="457200" algn="l">
              <a:spcBef>
                <a:spcPts val="746"/>
              </a:spcBef>
              <a:spcAft>
                <a:spcPts val="0"/>
              </a:spcAft>
              <a:buClr>
                <a:schemeClr val="lt1"/>
              </a:buClr>
              <a:buSzPts val="3732"/>
              <a:buFont typeface="Georgia"/>
              <a:buChar char="•"/>
              <a:defRPr sz="3732"/>
            </a:lvl1pPr>
            <a:lvl2pPr indent="-431736" lvl="1" marL="914400" algn="l">
              <a:spcBef>
                <a:spcPts val="640"/>
              </a:spcBef>
              <a:spcAft>
                <a:spcPts val="0"/>
              </a:spcAft>
              <a:buClr>
                <a:schemeClr val="lt1"/>
              </a:buClr>
              <a:buSzPts val="3199"/>
              <a:buFont typeface="Georgia"/>
              <a:buChar char="–"/>
              <a:defRPr sz="3199"/>
            </a:lvl2pPr>
            <a:lvl3pPr indent="-397891" lvl="2" marL="1371600" algn="l">
              <a:spcBef>
                <a:spcPts val="533"/>
              </a:spcBef>
              <a:spcAft>
                <a:spcPts val="0"/>
              </a:spcAft>
              <a:buClr>
                <a:schemeClr val="lt1"/>
              </a:buClr>
              <a:buSzPts val="2666"/>
              <a:buFont typeface="Georgia"/>
              <a:buChar char="•"/>
              <a:defRPr sz="2666"/>
            </a:lvl3pPr>
            <a:lvl4pPr indent="-380936" lvl="3" marL="1828800" algn="l">
              <a:spcBef>
                <a:spcPts val="480"/>
              </a:spcBef>
              <a:spcAft>
                <a:spcPts val="0"/>
              </a:spcAft>
              <a:buClr>
                <a:schemeClr val="lt1"/>
              </a:buClr>
              <a:buSzPts val="2399"/>
              <a:buFont typeface="Georgia"/>
              <a:buChar char="–"/>
              <a:defRPr sz="2399"/>
            </a:lvl4pPr>
            <a:lvl5pPr indent="-380936" lvl="4" marL="2286000" algn="l">
              <a:spcBef>
                <a:spcPts val="480"/>
              </a:spcBef>
              <a:spcAft>
                <a:spcPts val="0"/>
              </a:spcAft>
              <a:buClr>
                <a:schemeClr val="lt1"/>
              </a:buClr>
              <a:buSzPts val="2399"/>
              <a:buFont typeface="Georgia"/>
              <a:buChar char="»"/>
              <a:defRPr sz="2399"/>
            </a:lvl5pPr>
            <a:lvl6pPr indent="-380936" lvl="5" marL="2743200" algn="l">
              <a:spcBef>
                <a:spcPts val="480"/>
              </a:spcBef>
              <a:spcAft>
                <a:spcPts val="0"/>
              </a:spcAft>
              <a:buClr>
                <a:schemeClr val="lt1"/>
              </a:buClr>
              <a:buSzPts val="2399"/>
              <a:buFont typeface="Georgia"/>
              <a:buChar char="»"/>
              <a:defRPr sz="2399"/>
            </a:lvl6pPr>
            <a:lvl7pPr indent="-380936" lvl="6" marL="3200400" algn="l">
              <a:spcBef>
                <a:spcPts val="480"/>
              </a:spcBef>
              <a:spcAft>
                <a:spcPts val="0"/>
              </a:spcAft>
              <a:buClr>
                <a:schemeClr val="lt1"/>
              </a:buClr>
              <a:buSzPts val="2399"/>
              <a:buFont typeface="Georgia"/>
              <a:buChar char="»"/>
              <a:defRPr sz="2399"/>
            </a:lvl7pPr>
            <a:lvl8pPr indent="-380936" lvl="7" marL="3657600" algn="l">
              <a:spcBef>
                <a:spcPts val="480"/>
              </a:spcBef>
              <a:spcAft>
                <a:spcPts val="0"/>
              </a:spcAft>
              <a:buClr>
                <a:schemeClr val="lt1"/>
              </a:buClr>
              <a:buSzPts val="2399"/>
              <a:buFont typeface="Georgia"/>
              <a:buChar char="»"/>
              <a:defRPr sz="2399"/>
            </a:lvl8pPr>
            <a:lvl9pPr indent="-380936" lvl="8" marL="4114800" algn="l">
              <a:spcBef>
                <a:spcPts val="480"/>
              </a:spcBef>
              <a:spcAft>
                <a:spcPts val="0"/>
              </a:spcAft>
              <a:buClr>
                <a:schemeClr val="lt1"/>
              </a:buClr>
              <a:buSzPts val="2399"/>
              <a:buFont typeface="Georgia"/>
              <a:buChar char="»"/>
              <a:defRPr sz="2399"/>
            </a:lvl9pPr>
          </a:lstStyle>
          <a:p/>
        </p:txBody>
      </p:sp>
      <p:sp>
        <p:nvSpPr>
          <p:cNvPr id="30" name="Google Shape;30;p12"/>
          <p:cNvSpPr txBox="1"/>
          <p:nvPr>
            <p:ph idx="10" type="dt"/>
          </p:nvPr>
        </p:nvSpPr>
        <p:spPr>
          <a:xfrm>
            <a:off x="609600" y="6449609"/>
            <a:ext cx="2844800" cy="33856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1" type="ftr"/>
          </p:nvPr>
        </p:nvSpPr>
        <p:spPr>
          <a:xfrm>
            <a:off x="4165600" y="6449609"/>
            <a:ext cx="3860800" cy="338562"/>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2" type="sldNum"/>
          </p:nvPr>
        </p:nvSpPr>
        <p:spPr>
          <a:xfrm>
            <a:off x="8737600" y="6449609"/>
            <a:ext cx="2829984" cy="338562"/>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333" u="none" cap="none" strike="noStrike">
                <a:solidFill>
                  <a:schemeClr val="lt1"/>
                </a:solidFill>
                <a:latin typeface="Georgia"/>
                <a:ea typeface="Georgia"/>
                <a:cs typeface="Georgia"/>
                <a:sym typeface="Georgia"/>
              </a:defRPr>
            </a:lvl1pPr>
            <a:lvl2pPr indent="0" lvl="1" marL="0" algn="r">
              <a:spcBef>
                <a:spcPts val="0"/>
              </a:spcBef>
              <a:spcAft>
                <a:spcPts val="0"/>
              </a:spcAft>
              <a:buNone/>
              <a:defRPr b="0" i="0" sz="1333" u="none" cap="none" strike="noStrike">
                <a:solidFill>
                  <a:schemeClr val="lt1"/>
                </a:solidFill>
                <a:latin typeface="Georgia"/>
                <a:ea typeface="Georgia"/>
                <a:cs typeface="Georgia"/>
                <a:sym typeface="Georgia"/>
              </a:defRPr>
            </a:lvl2pPr>
            <a:lvl3pPr indent="0" lvl="2" marL="0" algn="r">
              <a:spcBef>
                <a:spcPts val="0"/>
              </a:spcBef>
              <a:spcAft>
                <a:spcPts val="0"/>
              </a:spcAft>
              <a:buNone/>
              <a:defRPr b="0" i="0" sz="1333" u="none" cap="none" strike="noStrike">
                <a:solidFill>
                  <a:schemeClr val="lt1"/>
                </a:solidFill>
                <a:latin typeface="Georgia"/>
                <a:ea typeface="Georgia"/>
                <a:cs typeface="Georgia"/>
                <a:sym typeface="Georgia"/>
              </a:defRPr>
            </a:lvl3pPr>
            <a:lvl4pPr indent="0" lvl="3" marL="0" algn="r">
              <a:spcBef>
                <a:spcPts val="0"/>
              </a:spcBef>
              <a:spcAft>
                <a:spcPts val="0"/>
              </a:spcAft>
              <a:buNone/>
              <a:defRPr b="0" i="0" sz="1333" u="none" cap="none" strike="noStrike">
                <a:solidFill>
                  <a:schemeClr val="lt1"/>
                </a:solidFill>
                <a:latin typeface="Georgia"/>
                <a:ea typeface="Georgia"/>
                <a:cs typeface="Georgia"/>
                <a:sym typeface="Georgia"/>
              </a:defRPr>
            </a:lvl4pPr>
            <a:lvl5pPr indent="0" lvl="4" marL="0" algn="r">
              <a:spcBef>
                <a:spcPts val="0"/>
              </a:spcBef>
              <a:spcAft>
                <a:spcPts val="0"/>
              </a:spcAft>
              <a:buNone/>
              <a:defRPr b="0" i="0" sz="1333" u="none" cap="none" strike="noStrike">
                <a:solidFill>
                  <a:schemeClr val="lt1"/>
                </a:solidFill>
                <a:latin typeface="Georgia"/>
                <a:ea typeface="Georgia"/>
                <a:cs typeface="Georgia"/>
                <a:sym typeface="Georgia"/>
              </a:defRPr>
            </a:lvl5pPr>
            <a:lvl6pPr indent="0" lvl="5" marL="0" algn="r">
              <a:spcBef>
                <a:spcPts val="0"/>
              </a:spcBef>
              <a:spcAft>
                <a:spcPts val="0"/>
              </a:spcAft>
              <a:buNone/>
              <a:defRPr b="0" i="0" sz="1333" u="none" cap="none" strike="noStrike">
                <a:solidFill>
                  <a:schemeClr val="lt1"/>
                </a:solidFill>
                <a:latin typeface="Georgia"/>
                <a:ea typeface="Georgia"/>
                <a:cs typeface="Georgia"/>
                <a:sym typeface="Georgia"/>
              </a:defRPr>
            </a:lvl6pPr>
            <a:lvl7pPr indent="0" lvl="6" marL="0" algn="r">
              <a:spcBef>
                <a:spcPts val="0"/>
              </a:spcBef>
              <a:spcAft>
                <a:spcPts val="0"/>
              </a:spcAft>
              <a:buNone/>
              <a:defRPr b="0" i="0" sz="1333" u="none" cap="none" strike="noStrike">
                <a:solidFill>
                  <a:schemeClr val="lt1"/>
                </a:solidFill>
                <a:latin typeface="Georgia"/>
                <a:ea typeface="Georgia"/>
                <a:cs typeface="Georgia"/>
                <a:sym typeface="Georgia"/>
              </a:defRPr>
            </a:lvl7pPr>
            <a:lvl8pPr indent="0" lvl="7" marL="0" algn="r">
              <a:spcBef>
                <a:spcPts val="0"/>
              </a:spcBef>
              <a:spcAft>
                <a:spcPts val="0"/>
              </a:spcAft>
              <a:buNone/>
              <a:defRPr b="0" i="0" sz="1333" u="none" cap="none" strike="noStrike">
                <a:solidFill>
                  <a:schemeClr val="lt1"/>
                </a:solidFill>
                <a:latin typeface="Georgia"/>
                <a:ea typeface="Georgia"/>
                <a:cs typeface="Georgia"/>
                <a:sym typeface="Georgia"/>
              </a:defRPr>
            </a:lvl8pPr>
            <a:lvl9pPr indent="0" lvl="8" marL="0" algn="r">
              <a:spcBef>
                <a:spcPts val="0"/>
              </a:spcBef>
              <a:spcAft>
                <a:spcPts val="0"/>
              </a:spcAft>
              <a:buNone/>
              <a:defRPr b="0" i="0" sz="1333" u="none" cap="none" strike="noStrike">
                <a:solidFill>
                  <a:schemeClr val="lt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13"/>
          <p:cNvSpPr txBox="1"/>
          <p:nvPr>
            <p:ph type="title"/>
          </p:nvPr>
        </p:nvSpPr>
        <p:spPr>
          <a:xfrm>
            <a:off x="609600" y="275082"/>
            <a:ext cx="10972800" cy="114264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3"/>
          <p:cNvSpPr txBox="1"/>
          <p:nvPr>
            <p:ph idx="1" type="body"/>
          </p:nvPr>
        </p:nvSpPr>
        <p:spPr>
          <a:xfrm>
            <a:off x="609600" y="1534111"/>
            <a:ext cx="5386917" cy="641151"/>
          </a:xfrm>
          <a:prstGeom prst="rect">
            <a:avLst/>
          </a:prstGeom>
          <a:noFill/>
          <a:ln>
            <a:noFill/>
          </a:ln>
        </p:spPr>
        <p:txBody>
          <a:bodyPr anchorCtr="0" anchor="b" bIns="45700" lIns="91425" spcFirstLastPara="1" rIns="91425" wrap="square" tIns="45700">
            <a:noAutofit/>
          </a:bodyPr>
          <a:lstStyle>
            <a:lvl1pPr indent="-228600" lvl="0" marL="457200" algn="l">
              <a:spcBef>
                <a:spcPts val="640"/>
              </a:spcBef>
              <a:spcAft>
                <a:spcPts val="0"/>
              </a:spcAft>
              <a:buClr>
                <a:schemeClr val="lt1"/>
              </a:buClr>
              <a:buSzPts val="3199"/>
              <a:buFont typeface="Georgia"/>
              <a:buNone/>
              <a:defRPr b="1" sz="3199"/>
            </a:lvl1pPr>
            <a:lvl2pPr indent="-228600" lvl="1" marL="914400" algn="l">
              <a:spcBef>
                <a:spcPts val="533"/>
              </a:spcBef>
              <a:spcAft>
                <a:spcPts val="0"/>
              </a:spcAft>
              <a:buClr>
                <a:schemeClr val="lt1"/>
              </a:buClr>
              <a:buSzPts val="2666"/>
              <a:buFont typeface="Georgia"/>
              <a:buNone/>
              <a:defRPr b="1" sz="2666"/>
            </a:lvl2pPr>
            <a:lvl3pPr indent="-228600" lvl="2" marL="1371600" algn="l">
              <a:spcBef>
                <a:spcPts val="480"/>
              </a:spcBef>
              <a:spcAft>
                <a:spcPts val="0"/>
              </a:spcAft>
              <a:buClr>
                <a:schemeClr val="lt1"/>
              </a:buClr>
              <a:buSzPts val="2399"/>
              <a:buFont typeface="Georgia"/>
              <a:buNone/>
              <a:defRPr b="1" sz="2399"/>
            </a:lvl3pPr>
            <a:lvl4pPr indent="-228600" lvl="3" marL="1828800" algn="l">
              <a:spcBef>
                <a:spcPts val="427"/>
              </a:spcBef>
              <a:spcAft>
                <a:spcPts val="0"/>
              </a:spcAft>
              <a:buClr>
                <a:schemeClr val="lt1"/>
              </a:buClr>
              <a:buSzPts val="2133"/>
              <a:buFont typeface="Georgia"/>
              <a:buNone/>
              <a:defRPr b="1" sz="2133"/>
            </a:lvl4pPr>
            <a:lvl5pPr indent="-228600" lvl="4" marL="2286000" algn="l">
              <a:spcBef>
                <a:spcPts val="427"/>
              </a:spcBef>
              <a:spcAft>
                <a:spcPts val="0"/>
              </a:spcAft>
              <a:buClr>
                <a:schemeClr val="lt1"/>
              </a:buClr>
              <a:buSzPts val="2133"/>
              <a:buFont typeface="Georgia"/>
              <a:buNone/>
              <a:defRPr b="1" sz="2133"/>
            </a:lvl5pPr>
            <a:lvl6pPr indent="-228600" lvl="5" marL="2743200" algn="l">
              <a:spcBef>
                <a:spcPts val="427"/>
              </a:spcBef>
              <a:spcAft>
                <a:spcPts val="0"/>
              </a:spcAft>
              <a:buClr>
                <a:schemeClr val="lt1"/>
              </a:buClr>
              <a:buSzPts val="2133"/>
              <a:buFont typeface="Georgia"/>
              <a:buNone/>
              <a:defRPr b="1" sz="2133"/>
            </a:lvl6pPr>
            <a:lvl7pPr indent="-228600" lvl="6" marL="3200400" algn="l">
              <a:spcBef>
                <a:spcPts val="427"/>
              </a:spcBef>
              <a:spcAft>
                <a:spcPts val="0"/>
              </a:spcAft>
              <a:buClr>
                <a:schemeClr val="lt1"/>
              </a:buClr>
              <a:buSzPts val="2133"/>
              <a:buFont typeface="Georgia"/>
              <a:buNone/>
              <a:defRPr b="1" sz="2133"/>
            </a:lvl7pPr>
            <a:lvl8pPr indent="-228600" lvl="7" marL="3657600" algn="l">
              <a:spcBef>
                <a:spcPts val="427"/>
              </a:spcBef>
              <a:spcAft>
                <a:spcPts val="0"/>
              </a:spcAft>
              <a:buClr>
                <a:schemeClr val="lt1"/>
              </a:buClr>
              <a:buSzPts val="2133"/>
              <a:buFont typeface="Georgia"/>
              <a:buNone/>
              <a:defRPr b="1" sz="2133"/>
            </a:lvl8pPr>
            <a:lvl9pPr indent="-228600" lvl="8" marL="4114800" algn="l">
              <a:spcBef>
                <a:spcPts val="427"/>
              </a:spcBef>
              <a:spcAft>
                <a:spcPts val="0"/>
              </a:spcAft>
              <a:buClr>
                <a:schemeClr val="lt1"/>
              </a:buClr>
              <a:buSzPts val="2133"/>
              <a:buFont typeface="Georgia"/>
              <a:buNone/>
              <a:defRPr b="1" sz="2133"/>
            </a:lvl9pPr>
          </a:lstStyle>
          <a:p/>
        </p:txBody>
      </p:sp>
      <p:sp>
        <p:nvSpPr>
          <p:cNvPr id="36" name="Google Shape;36;p13"/>
          <p:cNvSpPr txBox="1"/>
          <p:nvPr>
            <p:ph idx="2" type="body"/>
          </p:nvPr>
        </p:nvSpPr>
        <p:spPr>
          <a:xfrm>
            <a:off x="609600" y="2175262"/>
            <a:ext cx="5386917" cy="3950598"/>
          </a:xfrm>
          <a:prstGeom prst="rect">
            <a:avLst/>
          </a:prstGeom>
          <a:noFill/>
          <a:ln>
            <a:noFill/>
          </a:ln>
        </p:spPr>
        <p:txBody>
          <a:bodyPr anchorCtr="0" anchor="t" bIns="45700" lIns="91425" spcFirstLastPara="1" rIns="91425" wrap="square" tIns="45700">
            <a:noAutofit/>
          </a:bodyPr>
          <a:lstStyle>
            <a:lvl1pPr indent="-431736" lvl="0" marL="457200" algn="l">
              <a:spcBef>
                <a:spcPts val="640"/>
              </a:spcBef>
              <a:spcAft>
                <a:spcPts val="0"/>
              </a:spcAft>
              <a:buClr>
                <a:schemeClr val="lt1"/>
              </a:buClr>
              <a:buSzPts val="3199"/>
              <a:buFont typeface="Georgia"/>
              <a:buChar char="•"/>
              <a:defRPr sz="3199"/>
            </a:lvl1pPr>
            <a:lvl2pPr indent="-397891" lvl="1" marL="914400" algn="l">
              <a:spcBef>
                <a:spcPts val="533"/>
              </a:spcBef>
              <a:spcAft>
                <a:spcPts val="0"/>
              </a:spcAft>
              <a:buClr>
                <a:schemeClr val="lt1"/>
              </a:buClr>
              <a:buSzPts val="2666"/>
              <a:buFont typeface="Georgia"/>
              <a:buChar char="–"/>
              <a:defRPr sz="2666"/>
            </a:lvl2pPr>
            <a:lvl3pPr indent="-380936" lvl="2" marL="1371600" algn="l">
              <a:spcBef>
                <a:spcPts val="480"/>
              </a:spcBef>
              <a:spcAft>
                <a:spcPts val="0"/>
              </a:spcAft>
              <a:buClr>
                <a:schemeClr val="lt1"/>
              </a:buClr>
              <a:buSzPts val="2399"/>
              <a:buFont typeface="Georgia"/>
              <a:buChar char="•"/>
              <a:defRPr sz="2399"/>
            </a:lvl3pPr>
            <a:lvl4pPr indent="-364045" lvl="3" marL="1828800" algn="l">
              <a:spcBef>
                <a:spcPts val="427"/>
              </a:spcBef>
              <a:spcAft>
                <a:spcPts val="0"/>
              </a:spcAft>
              <a:buClr>
                <a:schemeClr val="lt1"/>
              </a:buClr>
              <a:buSzPts val="2133"/>
              <a:buFont typeface="Georgia"/>
              <a:buChar char="–"/>
              <a:defRPr sz="2133"/>
            </a:lvl4pPr>
            <a:lvl5pPr indent="-364045" lvl="4" marL="2286000" algn="l">
              <a:spcBef>
                <a:spcPts val="427"/>
              </a:spcBef>
              <a:spcAft>
                <a:spcPts val="0"/>
              </a:spcAft>
              <a:buClr>
                <a:schemeClr val="lt1"/>
              </a:buClr>
              <a:buSzPts val="2133"/>
              <a:buFont typeface="Georgia"/>
              <a:buChar char="»"/>
              <a:defRPr sz="2133"/>
            </a:lvl5pPr>
            <a:lvl6pPr indent="-364045" lvl="5" marL="2743200" algn="l">
              <a:spcBef>
                <a:spcPts val="427"/>
              </a:spcBef>
              <a:spcAft>
                <a:spcPts val="0"/>
              </a:spcAft>
              <a:buClr>
                <a:schemeClr val="lt1"/>
              </a:buClr>
              <a:buSzPts val="2133"/>
              <a:buFont typeface="Georgia"/>
              <a:buChar char="»"/>
              <a:defRPr sz="2133"/>
            </a:lvl6pPr>
            <a:lvl7pPr indent="-364045" lvl="6" marL="3200400" algn="l">
              <a:spcBef>
                <a:spcPts val="427"/>
              </a:spcBef>
              <a:spcAft>
                <a:spcPts val="0"/>
              </a:spcAft>
              <a:buClr>
                <a:schemeClr val="lt1"/>
              </a:buClr>
              <a:buSzPts val="2133"/>
              <a:buFont typeface="Georgia"/>
              <a:buChar char="»"/>
              <a:defRPr sz="2133"/>
            </a:lvl7pPr>
            <a:lvl8pPr indent="-364045" lvl="7" marL="3657600" algn="l">
              <a:spcBef>
                <a:spcPts val="427"/>
              </a:spcBef>
              <a:spcAft>
                <a:spcPts val="0"/>
              </a:spcAft>
              <a:buClr>
                <a:schemeClr val="lt1"/>
              </a:buClr>
              <a:buSzPts val="2133"/>
              <a:buFont typeface="Georgia"/>
              <a:buChar char="»"/>
              <a:defRPr sz="2133"/>
            </a:lvl8pPr>
            <a:lvl9pPr indent="-364045" lvl="8" marL="4114800" algn="l">
              <a:spcBef>
                <a:spcPts val="427"/>
              </a:spcBef>
              <a:spcAft>
                <a:spcPts val="0"/>
              </a:spcAft>
              <a:buClr>
                <a:schemeClr val="lt1"/>
              </a:buClr>
              <a:buSzPts val="2133"/>
              <a:buFont typeface="Georgia"/>
              <a:buChar char="»"/>
              <a:defRPr sz="2133"/>
            </a:lvl9pPr>
          </a:lstStyle>
          <a:p/>
        </p:txBody>
      </p:sp>
      <p:sp>
        <p:nvSpPr>
          <p:cNvPr id="37" name="Google Shape;37;p13"/>
          <p:cNvSpPr txBox="1"/>
          <p:nvPr>
            <p:ph idx="3" type="body"/>
          </p:nvPr>
        </p:nvSpPr>
        <p:spPr>
          <a:xfrm>
            <a:off x="6193368" y="1534111"/>
            <a:ext cx="5389033" cy="641151"/>
          </a:xfrm>
          <a:prstGeom prst="rect">
            <a:avLst/>
          </a:prstGeom>
          <a:noFill/>
          <a:ln>
            <a:noFill/>
          </a:ln>
        </p:spPr>
        <p:txBody>
          <a:bodyPr anchorCtr="0" anchor="b" bIns="45700" lIns="91425" spcFirstLastPara="1" rIns="91425" wrap="square" tIns="45700">
            <a:noAutofit/>
          </a:bodyPr>
          <a:lstStyle>
            <a:lvl1pPr indent="-228600" lvl="0" marL="457200" algn="l">
              <a:spcBef>
                <a:spcPts val="640"/>
              </a:spcBef>
              <a:spcAft>
                <a:spcPts val="0"/>
              </a:spcAft>
              <a:buClr>
                <a:schemeClr val="lt1"/>
              </a:buClr>
              <a:buSzPts val="3199"/>
              <a:buFont typeface="Georgia"/>
              <a:buNone/>
              <a:defRPr b="1" sz="3199"/>
            </a:lvl1pPr>
            <a:lvl2pPr indent="-228600" lvl="1" marL="914400" algn="l">
              <a:spcBef>
                <a:spcPts val="533"/>
              </a:spcBef>
              <a:spcAft>
                <a:spcPts val="0"/>
              </a:spcAft>
              <a:buClr>
                <a:schemeClr val="lt1"/>
              </a:buClr>
              <a:buSzPts val="2666"/>
              <a:buFont typeface="Georgia"/>
              <a:buNone/>
              <a:defRPr b="1" sz="2666"/>
            </a:lvl2pPr>
            <a:lvl3pPr indent="-228600" lvl="2" marL="1371600" algn="l">
              <a:spcBef>
                <a:spcPts val="480"/>
              </a:spcBef>
              <a:spcAft>
                <a:spcPts val="0"/>
              </a:spcAft>
              <a:buClr>
                <a:schemeClr val="lt1"/>
              </a:buClr>
              <a:buSzPts val="2399"/>
              <a:buFont typeface="Georgia"/>
              <a:buNone/>
              <a:defRPr b="1" sz="2399"/>
            </a:lvl3pPr>
            <a:lvl4pPr indent="-228600" lvl="3" marL="1828800" algn="l">
              <a:spcBef>
                <a:spcPts val="427"/>
              </a:spcBef>
              <a:spcAft>
                <a:spcPts val="0"/>
              </a:spcAft>
              <a:buClr>
                <a:schemeClr val="lt1"/>
              </a:buClr>
              <a:buSzPts val="2133"/>
              <a:buFont typeface="Georgia"/>
              <a:buNone/>
              <a:defRPr b="1" sz="2133"/>
            </a:lvl4pPr>
            <a:lvl5pPr indent="-228600" lvl="4" marL="2286000" algn="l">
              <a:spcBef>
                <a:spcPts val="427"/>
              </a:spcBef>
              <a:spcAft>
                <a:spcPts val="0"/>
              </a:spcAft>
              <a:buClr>
                <a:schemeClr val="lt1"/>
              </a:buClr>
              <a:buSzPts val="2133"/>
              <a:buFont typeface="Georgia"/>
              <a:buNone/>
              <a:defRPr b="1" sz="2133"/>
            </a:lvl5pPr>
            <a:lvl6pPr indent="-228600" lvl="5" marL="2743200" algn="l">
              <a:spcBef>
                <a:spcPts val="427"/>
              </a:spcBef>
              <a:spcAft>
                <a:spcPts val="0"/>
              </a:spcAft>
              <a:buClr>
                <a:schemeClr val="lt1"/>
              </a:buClr>
              <a:buSzPts val="2133"/>
              <a:buFont typeface="Georgia"/>
              <a:buNone/>
              <a:defRPr b="1" sz="2133"/>
            </a:lvl6pPr>
            <a:lvl7pPr indent="-228600" lvl="6" marL="3200400" algn="l">
              <a:spcBef>
                <a:spcPts val="427"/>
              </a:spcBef>
              <a:spcAft>
                <a:spcPts val="0"/>
              </a:spcAft>
              <a:buClr>
                <a:schemeClr val="lt1"/>
              </a:buClr>
              <a:buSzPts val="2133"/>
              <a:buFont typeface="Georgia"/>
              <a:buNone/>
              <a:defRPr b="1" sz="2133"/>
            </a:lvl7pPr>
            <a:lvl8pPr indent="-228600" lvl="7" marL="3657600" algn="l">
              <a:spcBef>
                <a:spcPts val="427"/>
              </a:spcBef>
              <a:spcAft>
                <a:spcPts val="0"/>
              </a:spcAft>
              <a:buClr>
                <a:schemeClr val="lt1"/>
              </a:buClr>
              <a:buSzPts val="2133"/>
              <a:buFont typeface="Georgia"/>
              <a:buNone/>
              <a:defRPr b="1" sz="2133"/>
            </a:lvl8pPr>
            <a:lvl9pPr indent="-228600" lvl="8" marL="4114800" algn="l">
              <a:spcBef>
                <a:spcPts val="427"/>
              </a:spcBef>
              <a:spcAft>
                <a:spcPts val="0"/>
              </a:spcAft>
              <a:buClr>
                <a:schemeClr val="lt1"/>
              </a:buClr>
              <a:buSzPts val="2133"/>
              <a:buFont typeface="Georgia"/>
              <a:buNone/>
              <a:defRPr b="1" sz="2133"/>
            </a:lvl9pPr>
          </a:lstStyle>
          <a:p/>
        </p:txBody>
      </p:sp>
      <p:sp>
        <p:nvSpPr>
          <p:cNvPr id="38" name="Google Shape;38;p13"/>
          <p:cNvSpPr txBox="1"/>
          <p:nvPr>
            <p:ph idx="4" type="body"/>
          </p:nvPr>
        </p:nvSpPr>
        <p:spPr>
          <a:xfrm>
            <a:off x="6193368" y="2175262"/>
            <a:ext cx="5389033" cy="3950598"/>
          </a:xfrm>
          <a:prstGeom prst="rect">
            <a:avLst/>
          </a:prstGeom>
          <a:noFill/>
          <a:ln>
            <a:noFill/>
          </a:ln>
        </p:spPr>
        <p:txBody>
          <a:bodyPr anchorCtr="0" anchor="t" bIns="45700" lIns="91425" spcFirstLastPara="1" rIns="91425" wrap="square" tIns="45700">
            <a:noAutofit/>
          </a:bodyPr>
          <a:lstStyle>
            <a:lvl1pPr indent="-431736" lvl="0" marL="457200" algn="l">
              <a:spcBef>
                <a:spcPts val="640"/>
              </a:spcBef>
              <a:spcAft>
                <a:spcPts val="0"/>
              </a:spcAft>
              <a:buClr>
                <a:schemeClr val="lt1"/>
              </a:buClr>
              <a:buSzPts val="3199"/>
              <a:buFont typeface="Georgia"/>
              <a:buChar char="•"/>
              <a:defRPr sz="3199"/>
            </a:lvl1pPr>
            <a:lvl2pPr indent="-397891" lvl="1" marL="914400" algn="l">
              <a:spcBef>
                <a:spcPts val="533"/>
              </a:spcBef>
              <a:spcAft>
                <a:spcPts val="0"/>
              </a:spcAft>
              <a:buClr>
                <a:schemeClr val="lt1"/>
              </a:buClr>
              <a:buSzPts val="2666"/>
              <a:buFont typeface="Georgia"/>
              <a:buChar char="–"/>
              <a:defRPr sz="2666"/>
            </a:lvl2pPr>
            <a:lvl3pPr indent="-380936" lvl="2" marL="1371600" algn="l">
              <a:spcBef>
                <a:spcPts val="480"/>
              </a:spcBef>
              <a:spcAft>
                <a:spcPts val="0"/>
              </a:spcAft>
              <a:buClr>
                <a:schemeClr val="lt1"/>
              </a:buClr>
              <a:buSzPts val="2399"/>
              <a:buFont typeface="Georgia"/>
              <a:buChar char="•"/>
              <a:defRPr sz="2399"/>
            </a:lvl3pPr>
            <a:lvl4pPr indent="-364045" lvl="3" marL="1828800" algn="l">
              <a:spcBef>
                <a:spcPts val="427"/>
              </a:spcBef>
              <a:spcAft>
                <a:spcPts val="0"/>
              </a:spcAft>
              <a:buClr>
                <a:schemeClr val="lt1"/>
              </a:buClr>
              <a:buSzPts val="2133"/>
              <a:buFont typeface="Georgia"/>
              <a:buChar char="–"/>
              <a:defRPr sz="2133"/>
            </a:lvl4pPr>
            <a:lvl5pPr indent="-364045" lvl="4" marL="2286000" algn="l">
              <a:spcBef>
                <a:spcPts val="427"/>
              </a:spcBef>
              <a:spcAft>
                <a:spcPts val="0"/>
              </a:spcAft>
              <a:buClr>
                <a:schemeClr val="lt1"/>
              </a:buClr>
              <a:buSzPts val="2133"/>
              <a:buFont typeface="Georgia"/>
              <a:buChar char="»"/>
              <a:defRPr sz="2133"/>
            </a:lvl5pPr>
            <a:lvl6pPr indent="-364045" lvl="5" marL="2743200" algn="l">
              <a:spcBef>
                <a:spcPts val="427"/>
              </a:spcBef>
              <a:spcAft>
                <a:spcPts val="0"/>
              </a:spcAft>
              <a:buClr>
                <a:schemeClr val="lt1"/>
              </a:buClr>
              <a:buSzPts val="2133"/>
              <a:buFont typeface="Georgia"/>
              <a:buChar char="»"/>
              <a:defRPr sz="2133"/>
            </a:lvl6pPr>
            <a:lvl7pPr indent="-364045" lvl="6" marL="3200400" algn="l">
              <a:spcBef>
                <a:spcPts val="427"/>
              </a:spcBef>
              <a:spcAft>
                <a:spcPts val="0"/>
              </a:spcAft>
              <a:buClr>
                <a:schemeClr val="lt1"/>
              </a:buClr>
              <a:buSzPts val="2133"/>
              <a:buFont typeface="Georgia"/>
              <a:buChar char="»"/>
              <a:defRPr sz="2133"/>
            </a:lvl7pPr>
            <a:lvl8pPr indent="-364045" lvl="7" marL="3657600" algn="l">
              <a:spcBef>
                <a:spcPts val="427"/>
              </a:spcBef>
              <a:spcAft>
                <a:spcPts val="0"/>
              </a:spcAft>
              <a:buClr>
                <a:schemeClr val="lt1"/>
              </a:buClr>
              <a:buSzPts val="2133"/>
              <a:buFont typeface="Georgia"/>
              <a:buChar char="»"/>
              <a:defRPr sz="2133"/>
            </a:lvl8pPr>
            <a:lvl9pPr indent="-364045" lvl="8" marL="4114800" algn="l">
              <a:spcBef>
                <a:spcPts val="427"/>
              </a:spcBef>
              <a:spcAft>
                <a:spcPts val="0"/>
              </a:spcAft>
              <a:buClr>
                <a:schemeClr val="lt1"/>
              </a:buClr>
              <a:buSzPts val="2133"/>
              <a:buFont typeface="Georgia"/>
              <a:buChar char="»"/>
              <a:defRPr sz="2133"/>
            </a:lvl9pPr>
          </a:lstStyle>
          <a:p/>
        </p:txBody>
      </p:sp>
      <p:sp>
        <p:nvSpPr>
          <p:cNvPr id="39" name="Google Shape;39;p13"/>
          <p:cNvSpPr txBox="1"/>
          <p:nvPr>
            <p:ph idx="10" type="dt"/>
          </p:nvPr>
        </p:nvSpPr>
        <p:spPr>
          <a:xfrm>
            <a:off x="609600" y="6449609"/>
            <a:ext cx="2844800" cy="33856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3"/>
          <p:cNvSpPr txBox="1"/>
          <p:nvPr>
            <p:ph idx="11" type="ftr"/>
          </p:nvPr>
        </p:nvSpPr>
        <p:spPr>
          <a:xfrm>
            <a:off x="4165600" y="6449609"/>
            <a:ext cx="3860800" cy="338562"/>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3"/>
          <p:cNvSpPr txBox="1"/>
          <p:nvPr>
            <p:ph idx="12" type="sldNum"/>
          </p:nvPr>
        </p:nvSpPr>
        <p:spPr>
          <a:xfrm>
            <a:off x="8737600" y="6449609"/>
            <a:ext cx="2829984" cy="338562"/>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333" u="none" cap="none" strike="noStrike">
                <a:solidFill>
                  <a:schemeClr val="lt1"/>
                </a:solidFill>
                <a:latin typeface="Georgia"/>
                <a:ea typeface="Georgia"/>
                <a:cs typeface="Georgia"/>
                <a:sym typeface="Georgia"/>
              </a:defRPr>
            </a:lvl1pPr>
            <a:lvl2pPr indent="0" lvl="1" marL="0" algn="r">
              <a:spcBef>
                <a:spcPts val="0"/>
              </a:spcBef>
              <a:spcAft>
                <a:spcPts val="0"/>
              </a:spcAft>
              <a:buNone/>
              <a:defRPr b="0" i="0" sz="1333" u="none" cap="none" strike="noStrike">
                <a:solidFill>
                  <a:schemeClr val="lt1"/>
                </a:solidFill>
                <a:latin typeface="Georgia"/>
                <a:ea typeface="Georgia"/>
                <a:cs typeface="Georgia"/>
                <a:sym typeface="Georgia"/>
              </a:defRPr>
            </a:lvl2pPr>
            <a:lvl3pPr indent="0" lvl="2" marL="0" algn="r">
              <a:spcBef>
                <a:spcPts val="0"/>
              </a:spcBef>
              <a:spcAft>
                <a:spcPts val="0"/>
              </a:spcAft>
              <a:buNone/>
              <a:defRPr b="0" i="0" sz="1333" u="none" cap="none" strike="noStrike">
                <a:solidFill>
                  <a:schemeClr val="lt1"/>
                </a:solidFill>
                <a:latin typeface="Georgia"/>
                <a:ea typeface="Georgia"/>
                <a:cs typeface="Georgia"/>
                <a:sym typeface="Georgia"/>
              </a:defRPr>
            </a:lvl3pPr>
            <a:lvl4pPr indent="0" lvl="3" marL="0" algn="r">
              <a:spcBef>
                <a:spcPts val="0"/>
              </a:spcBef>
              <a:spcAft>
                <a:spcPts val="0"/>
              </a:spcAft>
              <a:buNone/>
              <a:defRPr b="0" i="0" sz="1333" u="none" cap="none" strike="noStrike">
                <a:solidFill>
                  <a:schemeClr val="lt1"/>
                </a:solidFill>
                <a:latin typeface="Georgia"/>
                <a:ea typeface="Georgia"/>
                <a:cs typeface="Georgia"/>
                <a:sym typeface="Georgia"/>
              </a:defRPr>
            </a:lvl4pPr>
            <a:lvl5pPr indent="0" lvl="4" marL="0" algn="r">
              <a:spcBef>
                <a:spcPts val="0"/>
              </a:spcBef>
              <a:spcAft>
                <a:spcPts val="0"/>
              </a:spcAft>
              <a:buNone/>
              <a:defRPr b="0" i="0" sz="1333" u="none" cap="none" strike="noStrike">
                <a:solidFill>
                  <a:schemeClr val="lt1"/>
                </a:solidFill>
                <a:latin typeface="Georgia"/>
                <a:ea typeface="Georgia"/>
                <a:cs typeface="Georgia"/>
                <a:sym typeface="Georgia"/>
              </a:defRPr>
            </a:lvl5pPr>
            <a:lvl6pPr indent="0" lvl="5" marL="0" algn="r">
              <a:spcBef>
                <a:spcPts val="0"/>
              </a:spcBef>
              <a:spcAft>
                <a:spcPts val="0"/>
              </a:spcAft>
              <a:buNone/>
              <a:defRPr b="0" i="0" sz="1333" u="none" cap="none" strike="noStrike">
                <a:solidFill>
                  <a:schemeClr val="lt1"/>
                </a:solidFill>
                <a:latin typeface="Georgia"/>
                <a:ea typeface="Georgia"/>
                <a:cs typeface="Georgia"/>
                <a:sym typeface="Georgia"/>
              </a:defRPr>
            </a:lvl6pPr>
            <a:lvl7pPr indent="0" lvl="6" marL="0" algn="r">
              <a:spcBef>
                <a:spcPts val="0"/>
              </a:spcBef>
              <a:spcAft>
                <a:spcPts val="0"/>
              </a:spcAft>
              <a:buNone/>
              <a:defRPr b="0" i="0" sz="1333" u="none" cap="none" strike="noStrike">
                <a:solidFill>
                  <a:schemeClr val="lt1"/>
                </a:solidFill>
                <a:latin typeface="Georgia"/>
                <a:ea typeface="Georgia"/>
                <a:cs typeface="Georgia"/>
                <a:sym typeface="Georgia"/>
              </a:defRPr>
            </a:lvl7pPr>
            <a:lvl8pPr indent="0" lvl="7" marL="0" algn="r">
              <a:spcBef>
                <a:spcPts val="0"/>
              </a:spcBef>
              <a:spcAft>
                <a:spcPts val="0"/>
              </a:spcAft>
              <a:buNone/>
              <a:defRPr b="0" i="0" sz="1333" u="none" cap="none" strike="noStrike">
                <a:solidFill>
                  <a:schemeClr val="lt1"/>
                </a:solidFill>
                <a:latin typeface="Georgia"/>
                <a:ea typeface="Georgia"/>
                <a:cs typeface="Georgia"/>
                <a:sym typeface="Georgia"/>
              </a:defRPr>
            </a:lvl8pPr>
            <a:lvl9pPr indent="0" lvl="8" marL="0" algn="r">
              <a:spcBef>
                <a:spcPts val="0"/>
              </a:spcBef>
              <a:spcAft>
                <a:spcPts val="0"/>
              </a:spcAft>
              <a:buNone/>
              <a:defRPr b="0" i="0" sz="1333" u="none" cap="none" strike="noStrike">
                <a:solidFill>
                  <a:schemeClr val="lt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14"/>
          <p:cNvSpPr txBox="1"/>
          <p:nvPr>
            <p:ph type="title"/>
          </p:nvPr>
        </p:nvSpPr>
        <p:spPr>
          <a:xfrm>
            <a:off x="624418" y="262386"/>
            <a:ext cx="10943167" cy="115534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4"/>
          <p:cNvSpPr txBox="1"/>
          <p:nvPr>
            <p:ph idx="10" type="dt"/>
          </p:nvPr>
        </p:nvSpPr>
        <p:spPr>
          <a:xfrm>
            <a:off x="609600" y="6449609"/>
            <a:ext cx="2844800" cy="33856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4"/>
          <p:cNvSpPr txBox="1"/>
          <p:nvPr>
            <p:ph idx="11" type="ftr"/>
          </p:nvPr>
        </p:nvSpPr>
        <p:spPr>
          <a:xfrm>
            <a:off x="4165600" y="6449609"/>
            <a:ext cx="3860800" cy="338562"/>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4"/>
          <p:cNvSpPr txBox="1"/>
          <p:nvPr>
            <p:ph idx="12" type="sldNum"/>
          </p:nvPr>
        </p:nvSpPr>
        <p:spPr>
          <a:xfrm>
            <a:off x="8737600" y="6449609"/>
            <a:ext cx="2829984" cy="338562"/>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333" u="none" cap="none" strike="noStrike">
                <a:solidFill>
                  <a:schemeClr val="lt1"/>
                </a:solidFill>
                <a:latin typeface="Georgia"/>
                <a:ea typeface="Georgia"/>
                <a:cs typeface="Georgia"/>
                <a:sym typeface="Georgia"/>
              </a:defRPr>
            </a:lvl1pPr>
            <a:lvl2pPr indent="0" lvl="1" marL="0" algn="r">
              <a:spcBef>
                <a:spcPts val="0"/>
              </a:spcBef>
              <a:spcAft>
                <a:spcPts val="0"/>
              </a:spcAft>
              <a:buNone/>
              <a:defRPr b="0" i="0" sz="1333" u="none" cap="none" strike="noStrike">
                <a:solidFill>
                  <a:schemeClr val="lt1"/>
                </a:solidFill>
                <a:latin typeface="Georgia"/>
                <a:ea typeface="Georgia"/>
                <a:cs typeface="Georgia"/>
                <a:sym typeface="Georgia"/>
              </a:defRPr>
            </a:lvl2pPr>
            <a:lvl3pPr indent="0" lvl="2" marL="0" algn="r">
              <a:spcBef>
                <a:spcPts val="0"/>
              </a:spcBef>
              <a:spcAft>
                <a:spcPts val="0"/>
              </a:spcAft>
              <a:buNone/>
              <a:defRPr b="0" i="0" sz="1333" u="none" cap="none" strike="noStrike">
                <a:solidFill>
                  <a:schemeClr val="lt1"/>
                </a:solidFill>
                <a:latin typeface="Georgia"/>
                <a:ea typeface="Georgia"/>
                <a:cs typeface="Georgia"/>
                <a:sym typeface="Georgia"/>
              </a:defRPr>
            </a:lvl3pPr>
            <a:lvl4pPr indent="0" lvl="3" marL="0" algn="r">
              <a:spcBef>
                <a:spcPts val="0"/>
              </a:spcBef>
              <a:spcAft>
                <a:spcPts val="0"/>
              </a:spcAft>
              <a:buNone/>
              <a:defRPr b="0" i="0" sz="1333" u="none" cap="none" strike="noStrike">
                <a:solidFill>
                  <a:schemeClr val="lt1"/>
                </a:solidFill>
                <a:latin typeface="Georgia"/>
                <a:ea typeface="Georgia"/>
                <a:cs typeface="Georgia"/>
                <a:sym typeface="Georgia"/>
              </a:defRPr>
            </a:lvl4pPr>
            <a:lvl5pPr indent="0" lvl="4" marL="0" algn="r">
              <a:spcBef>
                <a:spcPts val="0"/>
              </a:spcBef>
              <a:spcAft>
                <a:spcPts val="0"/>
              </a:spcAft>
              <a:buNone/>
              <a:defRPr b="0" i="0" sz="1333" u="none" cap="none" strike="noStrike">
                <a:solidFill>
                  <a:schemeClr val="lt1"/>
                </a:solidFill>
                <a:latin typeface="Georgia"/>
                <a:ea typeface="Georgia"/>
                <a:cs typeface="Georgia"/>
                <a:sym typeface="Georgia"/>
              </a:defRPr>
            </a:lvl5pPr>
            <a:lvl6pPr indent="0" lvl="5" marL="0" algn="r">
              <a:spcBef>
                <a:spcPts val="0"/>
              </a:spcBef>
              <a:spcAft>
                <a:spcPts val="0"/>
              </a:spcAft>
              <a:buNone/>
              <a:defRPr b="0" i="0" sz="1333" u="none" cap="none" strike="noStrike">
                <a:solidFill>
                  <a:schemeClr val="lt1"/>
                </a:solidFill>
                <a:latin typeface="Georgia"/>
                <a:ea typeface="Georgia"/>
                <a:cs typeface="Georgia"/>
                <a:sym typeface="Georgia"/>
              </a:defRPr>
            </a:lvl6pPr>
            <a:lvl7pPr indent="0" lvl="6" marL="0" algn="r">
              <a:spcBef>
                <a:spcPts val="0"/>
              </a:spcBef>
              <a:spcAft>
                <a:spcPts val="0"/>
              </a:spcAft>
              <a:buNone/>
              <a:defRPr b="0" i="0" sz="1333" u="none" cap="none" strike="noStrike">
                <a:solidFill>
                  <a:schemeClr val="lt1"/>
                </a:solidFill>
                <a:latin typeface="Georgia"/>
                <a:ea typeface="Georgia"/>
                <a:cs typeface="Georgia"/>
                <a:sym typeface="Georgia"/>
              </a:defRPr>
            </a:lvl7pPr>
            <a:lvl8pPr indent="0" lvl="7" marL="0" algn="r">
              <a:spcBef>
                <a:spcPts val="0"/>
              </a:spcBef>
              <a:spcAft>
                <a:spcPts val="0"/>
              </a:spcAft>
              <a:buNone/>
              <a:defRPr b="0" i="0" sz="1333" u="none" cap="none" strike="noStrike">
                <a:solidFill>
                  <a:schemeClr val="lt1"/>
                </a:solidFill>
                <a:latin typeface="Georgia"/>
                <a:ea typeface="Georgia"/>
                <a:cs typeface="Georgia"/>
                <a:sym typeface="Georgia"/>
              </a:defRPr>
            </a:lvl8pPr>
            <a:lvl9pPr indent="0" lvl="8" marL="0" algn="r">
              <a:spcBef>
                <a:spcPts val="0"/>
              </a:spcBef>
              <a:spcAft>
                <a:spcPts val="0"/>
              </a:spcAft>
              <a:buNone/>
              <a:defRPr b="0" i="0" sz="1333" u="none" cap="none" strike="noStrike">
                <a:solidFill>
                  <a:schemeClr val="lt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
        <p:nvSpPr>
          <p:cNvPr id="48" name="Google Shape;48;p15"/>
          <p:cNvSpPr txBox="1"/>
          <p:nvPr>
            <p:ph idx="10" type="dt"/>
          </p:nvPr>
        </p:nvSpPr>
        <p:spPr>
          <a:xfrm>
            <a:off x="609600" y="6449609"/>
            <a:ext cx="2844800" cy="33856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1" type="ftr"/>
          </p:nvPr>
        </p:nvSpPr>
        <p:spPr>
          <a:xfrm>
            <a:off x="4165600" y="6449609"/>
            <a:ext cx="3860800" cy="338562"/>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5"/>
          <p:cNvSpPr txBox="1"/>
          <p:nvPr>
            <p:ph idx="12" type="sldNum"/>
          </p:nvPr>
        </p:nvSpPr>
        <p:spPr>
          <a:xfrm>
            <a:off x="8737600" y="6449609"/>
            <a:ext cx="2829984" cy="338562"/>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333" u="none" cap="none" strike="noStrike">
                <a:solidFill>
                  <a:schemeClr val="lt1"/>
                </a:solidFill>
                <a:latin typeface="Georgia"/>
                <a:ea typeface="Georgia"/>
                <a:cs typeface="Georgia"/>
                <a:sym typeface="Georgia"/>
              </a:defRPr>
            </a:lvl1pPr>
            <a:lvl2pPr indent="0" lvl="1" marL="0" algn="r">
              <a:spcBef>
                <a:spcPts val="0"/>
              </a:spcBef>
              <a:spcAft>
                <a:spcPts val="0"/>
              </a:spcAft>
              <a:buNone/>
              <a:defRPr b="0" i="0" sz="1333" u="none" cap="none" strike="noStrike">
                <a:solidFill>
                  <a:schemeClr val="lt1"/>
                </a:solidFill>
                <a:latin typeface="Georgia"/>
                <a:ea typeface="Georgia"/>
                <a:cs typeface="Georgia"/>
                <a:sym typeface="Georgia"/>
              </a:defRPr>
            </a:lvl2pPr>
            <a:lvl3pPr indent="0" lvl="2" marL="0" algn="r">
              <a:spcBef>
                <a:spcPts val="0"/>
              </a:spcBef>
              <a:spcAft>
                <a:spcPts val="0"/>
              </a:spcAft>
              <a:buNone/>
              <a:defRPr b="0" i="0" sz="1333" u="none" cap="none" strike="noStrike">
                <a:solidFill>
                  <a:schemeClr val="lt1"/>
                </a:solidFill>
                <a:latin typeface="Georgia"/>
                <a:ea typeface="Georgia"/>
                <a:cs typeface="Georgia"/>
                <a:sym typeface="Georgia"/>
              </a:defRPr>
            </a:lvl3pPr>
            <a:lvl4pPr indent="0" lvl="3" marL="0" algn="r">
              <a:spcBef>
                <a:spcPts val="0"/>
              </a:spcBef>
              <a:spcAft>
                <a:spcPts val="0"/>
              </a:spcAft>
              <a:buNone/>
              <a:defRPr b="0" i="0" sz="1333" u="none" cap="none" strike="noStrike">
                <a:solidFill>
                  <a:schemeClr val="lt1"/>
                </a:solidFill>
                <a:latin typeface="Georgia"/>
                <a:ea typeface="Georgia"/>
                <a:cs typeface="Georgia"/>
                <a:sym typeface="Georgia"/>
              </a:defRPr>
            </a:lvl4pPr>
            <a:lvl5pPr indent="0" lvl="4" marL="0" algn="r">
              <a:spcBef>
                <a:spcPts val="0"/>
              </a:spcBef>
              <a:spcAft>
                <a:spcPts val="0"/>
              </a:spcAft>
              <a:buNone/>
              <a:defRPr b="0" i="0" sz="1333" u="none" cap="none" strike="noStrike">
                <a:solidFill>
                  <a:schemeClr val="lt1"/>
                </a:solidFill>
                <a:latin typeface="Georgia"/>
                <a:ea typeface="Georgia"/>
                <a:cs typeface="Georgia"/>
                <a:sym typeface="Georgia"/>
              </a:defRPr>
            </a:lvl5pPr>
            <a:lvl6pPr indent="0" lvl="5" marL="0" algn="r">
              <a:spcBef>
                <a:spcPts val="0"/>
              </a:spcBef>
              <a:spcAft>
                <a:spcPts val="0"/>
              </a:spcAft>
              <a:buNone/>
              <a:defRPr b="0" i="0" sz="1333" u="none" cap="none" strike="noStrike">
                <a:solidFill>
                  <a:schemeClr val="lt1"/>
                </a:solidFill>
                <a:latin typeface="Georgia"/>
                <a:ea typeface="Georgia"/>
                <a:cs typeface="Georgia"/>
                <a:sym typeface="Georgia"/>
              </a:defRPr>
            </a:lvl6pPr>
            <a:lvl7pPr indent="0" lvl="6" marL="0" algn="r">
              <a:spcBef>
                <a:spcPts val="0"/>
              </a:spcBef>
              <a:spcAft>
                <a:spcPts val="0"/>
              </a:spcAft>
              <a:buNone/>
              <a:defRPr b="0" i="0" sz="1333" u="none" cap="none" strike="noStrike">
                <a:solidFill>
                  <a:schemeClr val="lt1"/>
                </a:solidFill>
                <a:latin typeface="Georgia"/>
                <a:ea typeface="Georgia"/>
                <a:cs typeface="Georgia"/>
                <a:sym typeface="Georgia"/>
              </a:defRPr>
            </a:lvl7pPr>
            <a:lvl8pPr indent="0" lvl="7" marL="0" algn="r">
              <a:spcBef>
                <a:spcPts val="0"/>
              </a:spcBef>
              <a:spcAft>
                <a:spcPts val="0"/>
              </a:spcAft>
              <a:buNone/>
              <a:defRPr b="0" i="0" sz="1333" u="none" cap="none" strike="noStrike">
                <a:solidFill>
                  <a:schemeClr val="lt1"/>
                </a:solidFill>
                <a:latin typeface="Georgia"/>
                <a:ea typeface="Georgia"/>
                <a:cs typeface="Georgia"/>
                <a:sym typeface="Georgia"/>
              </a:defRPr>
            </a:lvl8pPr>
            <a:lvl9pPr indent="0" lvl="8" marL="0" algn="r">
              <a:spcBef>
                <a:spcPts val="0"/>
              </a:spcBef>
              <a:spcAft>
                <a:spcPts val="0"/>
              </a:spcAft>
              <a:buNone/>
              <a:defRPr b="0" i="0" sz="1333" u="none" cap="none" strike="noStrike">
                <a:solidFill>
                  <a:schemeClr val="lt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1" name="Shape 51"/>
        <p:cNvGrpSpPr/>
        <p:nvPr/>
      </p:nvGrpSpPr>
      <p:grpSpPr>
        <a:xfrm>
          <a:off x="0" y="0"/>
          <a:ext cx="0" cy="0"/>
          <a:chOff x="0" y="0"/>
          <a:chExt cx="0" cy="0"/>
        </a:xfrm>
      </p:grpSpPr>
      <p:sp>
        <p:nvSpPr>
          <p:cNvPr id="52" name="Google Shape;52;p16"/>
          <p:cNvSpPr txBox="1"/>
          <p:nvPr>
            <p:ph type="title"/>
          </p:nvPr>
        </p:nvSpPr>
        <p:spPr>
          <a:xfrm>
            <a:off x="609601" y="272967"/>
            <a:ext cx="4011084" cy="116169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666"/>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 type="body"/>
          </p:nvPr>
        </p:nvSpPr>
        <p:spPr>
          <a:xfrm>
            <a:off x="4766733" y="272967"/>
            <a:ext cx="6815667" cy="5852893"/>
          </a:xfrm>
          <a:prstGeom prst="rect">
            <a:avLst/>
          </a:prstGeom>
          <a:noFill/>
          <a:ln>
            <a:noFill/>
          </a:ln>
        </p:spPr>
        <p:txBody>
          <a:bodyPr anchorCtr="0" anchor="t" bIns="45700" lIns="91425" spcFirstLastPara="1" rIns="91425" wrap="square" tIns="45700">
            <a:noAutofit/>
          </a:bodyPr>
          <a:lstStyle>
            <a:lvl1pPr indent="-499427" lvl="0" marL="457200" algn="l">
              <a:spcBef>
                <a:spcPts val="853"/>
              </a:spcBef>
              <a:spcAft>
                <a:spcPts val="0"/>
              </a:spcAft>
              <a:buClr>
                <a:schemeClr val="lt1"/>
              </a:buClr>
              <a:buSzPts val="4265"/>
              <a:buFont typeface="Georgia"/>
              <a:buChar char="•"/>
              <a:defRPr sz="4265"/>
            </a:lvl1pPr>
            <a:lvl2pPr indent="-465582" lvl="1" marL="914400" algn="l">
              <a:spcBef>
                <a:spcPts val="746"/>
              </a:spcBef>
              <a:spcAft>
                <a:spcPts val="0"/>
              </a:spcAft>
              <a:buClr>
                <a:schemeClr val="lt1"/>
              </a:buClr>
              <a:buSzPts val="3732"/>
              <a:buFont typeface="Georgia"/>
              <a:buChar char="–"/>
              <a:defRPr sz="3732"/>
            </a:lvl2pPr>
            <a:lvl3pPr indent="-431736" lvl="2" marL="1371600" algn="l">
              <a:spcBef>
                <a:spcPts val="640"/>
              </a:spcBef>
              <a:spcAft>
                <a:spcPts val="0"/>
              </a:spcAft>
              <a:buClr>
                <a:schemeClr val="lt1"/>
              </a:buClr>
              <a:buSzPts val="3199"/>
              <a:buFont typeface="Georgia"/>
              <a:buChar char="•"/>
              <a:defRPr sz="3199"/>
            </a:lvl3pPr>
            <a:lvl4pPr indent="-397891" lvl="3" marL="1828800" algn="l">
              <a:spcBef>
                <a:spcPts val="533"/>
              </a:spcBef>
              <a:spcAft>
                <a:spcPts val="0"/>
              </a:spcAft>
              <a:buClr>
                <a:schemeClr val="lt1"/>
              </a:buClr>
              <a:buSzPts val="2666"/>
              <a:buFont typeface="Georgia"/>
              <a:buChar char="–"/>
              <a:defRPr sz="2666"/>
            </a:lvl4pPr>
            <a:lvl5pPr indent="-397891" lvl="4" marL="2286000" algn="l">
              <a:spcBef>
                <a:spcPts val="533"/>
              </a:spcBef>
              <a:spcAft>
                <a:spcPts val="0"/>
              </a:spcAft>
              <a:buClr>
                <a:schemeClr val="lt1"/>
              </a:buClr>
              <a:buSzPts val="2666"/>
              <a:buFont typeface="Georgia"/>
              <a:buChar char="»"/>
              <a:defRPr sz="2666"/>
            </a:lvl5pPr>
            <a:lvl6pPr indent="-397891" lvl="5" marL="2743200" algn="l">
              <a:spcBef>
                <a:spcPts val="533"/>
              </a:spcBef>
              <a:spcAft>
                <a:spcPts val="0"/>
              </a:spcAft>
              <a:buClr>
                <a:schemeClr val="lt1"/>
              </a:buClr>
              <a:buSzPts val="2666"/>
              <a:buFont typeface="Georgia"/>
              <a:buChar char="»"/>
              <a:defRPr sz="2666"/>
            </a:lvl6pPr>
            <a:lvl7pPr indent="-397891" lvl="6" marL="3200400" algn="l">
              <a:spcBef>
                <a:spcPts val="533"/>
              </a:spcBef>
              <a:spcAft>
                <a:spcPts val="0"/>
              </a:spcAft>
              <a:buClr>
                <a:schemeClr val="lt1"/>
              </a:buClr>
              <a:buSzPts val="2666"/>
              <a:buFont typeface="Georgia"/>
              <a:buChar char="»"/>
              <a:defRPr sz="2666"/>
            </a:lvl7pPr>
            <a:lvl8pPr indent="-397890" lvl="7" marL="3657600" algn="l">
              <a:spcBef>
                <a:spcPts val="533"/>
              </a:spcBef>
              <a:spcAft>
                <a:spcPts val="0"/>
              </a:spcAft>
              <a:buClr>
                <a:schemeClr val="lt1"/>
              </a:buClr>
              <a:buSzPts val="2666"/>
              <a:buFont typeface="Georgia"/>
              <a:buChar char="»"/>
              <a:defRPr sz="2666"/>
            </a:lvl8pPr>
            <a:lvl9pPr indent="-397890" lvl="8" marL="4114800" algn="l">
              <a:spcBef>
                <a:spcPts val="533"/>
              </a:spcBef>
              <a:spcAft>
                <a:spcPts val="0"/>
              </a:spcAft>
              <a:buClr>
                <a:schemeClr val="lt1"/>
              </a:buClr>
              <a:buSzPts val="2666"/>
              <a:buFont typeface="Georgia"/>
              <a:buChar char="»"/>
              <a:defRPr sz="2666"/>
            </a:lvl9pPr>
          </a:lstStyle>
          <a:p/>
        </p:txBody>
      </p:sp>
      <p:sp>
        <p:nvSpPr>
          <p:cNvPr id="54" name="Google Shape;54;p16"/>
          <p:cNvSpPr txBox="1"/>
          <p:nvPr>
            <p:ph idx="2" type="body"/>
          </p:nvPr>
        </p:nvSpPr>
        <p:spPr>
          <a:xfrm>
            <a:off x="609601" y="1434657"/>
            <a:ext cx="4011084" cy="4691202"/>
          </a:xfrm>
          <a:prstGeom prst="rect">
            <a:avLst/>
          </a:prstGeom>
          <a:noFill/>
          <a:ln>
            <a:noFill/>
          </a:ln>
        </p:spPr>
        <p:txBody>
          <a:bodyPr anchorCtr="0" anchor="t" bIns="45700" lIns="91425" spcFirstLastPara="1" rIns="91425" wrap="square" tIns="45700">
            <a:noAutofit/>
          </a:bodyPr>
          <a:lstStyle>
            <a:lvl1pPr indent="-228600" lvl="0" marL="457200" algn="l">
              <a:spcBef>
                <a:spcPts val="373"/>
              </a:spcBef>
              <a:spcAft>
                <a:spcPts val="0"/>
              </a:spcAft>
              <a:buClr>
                <a:schemeClr val="lt1"/>
              </a:buClr>
              <a:buSzPts val="1866"/>
              <a:buFont typeface="Georgia"/>
              <a:buNone/>
              <a:defRPr sz="1866"/>
            </a:lvl1pPr>
            <a:lvl2pPr indent="-228600" lvl="1" marL="914400" algn="l">
              <a:spcBef>
                <a:spcPts val="320"/>
              </a:spcBef>
              <a:spcAft>
                <a:spcPts val="0"/>
              </a:spcAft>
              <a:buClr>
                <a:schemeClr val="lt1"/>
              </a:buClr>
              <a:buSzPts val="1599"/>
              <a:buFont typeface="Georgia"/>
              <a:buNone/>
              <a:defRPr sz="1599"/>
            </a:lvl2pPr>
            <a:lvl3pPr indent="-228600" lvl="2" marL="1371600" algn="l">
              <a:spcBef>
                <a:spcPts val="267"/>
              </a:spcBef>
              <a:spcAft>
                <a:spcPts val="0"/>
              </a:spcAft>
              <a:buClr>
                <a:schemeClr val="lt1"/>
              </a:buClr>
              <a:buSzPts val="1333"/>
              <a:buFont typeface="Georgia"/>
              <a:buNone/>
              <a:defRPr sz="1333"/>
            </a:lvl3pPr>
            <a:lvl4pPr indent="-228600" lvl="3" marL="1828800" algn="l">
              <a:spcBef>
                <a:spcPts val="240"/>
              </a:spcBef>
              <a:spcAft>
                <a:spcPts val="0"/>
              </a:spcAft>
              <a:buClr>
                <a:schemeClr val="lt1"/>
              </a:buClr>
              <a:buSzPts val="1200"/>
              <a:buFont typeface="Georgia"/>
              <a:buNone/>
              <a:defRPr sz="1200"/>
            </a:lvl4pPr>
            <a:lvl5pPr indent="-228600" lvl="4" marL="2286000" algn="l">
              <a:spcBef>
                <a:spcPts val="240"/>
              </a:spcBef>
              <a:spcAft>
                <a:spcPts val="0"/>
              </a:spcAft>
              <a:buClr>
                <a:schemeClr val="lt1"/>
              </a:buClr>
              <a:buSzPts val="1200"/>
              <a:buFont typeface="Georgia"/>
              <a:buNone/>
              <a:defRPr sz="1200"/>
            </a:lvl5pPr>
            <a:lvl6pPr indent="-228600" lvl="5" marL="2743200" algn="l">
              <a:spcBef>
                <a:spcPts val="240"/>
              </a:spcBef>
              <a:spcAft>
                <a:spcPts val="0"/>
              </a:spcAft>
              <a:buClr>
                <a:schemeClr val="lt1"/>
              </a:buClr>
              <a:buSzPts val="1200"/>
              <a:buFont typeface="Georgia"/>
              <a:buNone/>
              <a:defRPr sz="1200"/>
            </a:lvl6pPr>
            <a:lvl7pPr indent="-228600" lvl="6" marL="3200400" algn="l">
              <a:spcBef>
                <a:spcPts val="240"/>
              </a:spcBef>
              <a:spcAft>
                <a:spcPts val="0"/>
              </a:spcAft>
              <a:buClr>
                <a:schemeClr val="lt1"/>
              </a:buClr>
              <a:buSzPts val="1200"/>
              <a:buFont typeface="Georgia"/>
              <a:buNone/>
              <a:defRPr sz="1200"/>
            </a:lvl7pPr>
            <a:lvl8pPr indent="-228600" lvl="7" marL="3657600" algn="l">
              <a:spcBef>
                <a:spcPts val="240"/>
              </a:spcBef>
              <a:spcAft>
                <a:spcPts val="0"/>
              </a:spcAft>
              <a:buClr>
                <a:schemeClr val="lt1"/>
              </a:buClr>
              <a:buSzPts val="1200"/>
              <a:buFont typeface="Georgia"/>
              <a:buNone/>
              <a:defRPr sz="1200"/>
            </a:lvl8pPr>
            <a:lvl9pPr indent="-228600" lvl="8" marL="4114800" algn="l">
              <a:spcBef>
                <a:spcPts val="240"/>
              </a:spcBef>
              <a:spcAft>
                <a:spcPts val="0"/>
              </a:spcAft>
              <a:buClr>
                <a:schemeClr val="lt1"/>
              </a:buClr>
              <a:buSzPts val="1200"/>
              <a:buFont typeface="Georgia"/>
              <a:buNone/>
              <a:defRPr sz="1200"/>
            </a:lvl9pPr>
          </a:lstStyle>
          <a:p/>
        </p:txBody>
      </p:sp>
      <p:sp>
        <p:nvSpPr>
          <p:cNvPr id="55" name="Google Shape;55;p16"/>
          <p:cNvSpPr txBox="1"/>
          <p:nvPr>
            <p:ph idx="10" type="dt"/>
          </p:nvPr>
        </p:nvSpPr>
        <p:spPr>
          <a:xfrm>
            <a:off x="609600" y="6449609"/>
            <a:ext cx="2844800" cy="33856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6"/>
          <p:cNvSpPr txBox="1"/>
          <p:nvPr>
            <p:ph idx="11" type="ftr"/>
          </p:nvPr>
        </p:nvSpPr>
        <p:spPr>
          <a:xfrm>
            <a:off x="4165600" y="6449609"/>
            <a:ext cx="3860800" cy="338562"/>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6"/>
          <p:cNvSpPr txBox="1"/>
          <p:nvPr>
            <p:ph idx="12" type="sldNum"/>
          </p:nvPr>
        </p:nvSpPr>
        <p:spPr>
          <a:xfrm>
            <a:off x="8737600" y="6449609"/>
            <a:ext cx="2829984" cy="338562"/>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333" u="none" cap="none" strike="noStrike">
                <a:solidFill>
                  <a:schemeClr val="lt1"/>
                </a:solidFill>
                <a:latin typeface="Georgia"/>
                <a:ea typeface="Georgia"/>
                <a:cs typeface="Georgia"/>
                <a:sym typeface="Georgia"/>
              </a:defRPr>
            </a:lvl1pPr>
            <a:lvl2pPr indent="0" lvl="1" marL="0" algn="r">
              <a:spcBef>
                <a:spcPts val="0"/>
              </a:spcBef>
              <a:spcAft>
                <a:spcPts val="0"/>
              </a:spcAft>
              <a:buNone/>
              <a:defRPr b="0" i="0" sz="1333" u="none" cap="none" strike="noStrike">
                <a:solidFill>
                  <a:schemeClr val="lt1"/>
                </a:solidFill>
                <a:latin typeface="Georgia"/>
                <a:ea typeface="Georgia"/>
                <a:cs typeface="Georgia"/>
                <a:sym typeface="Georgia"/>
              </a:defRPr>
            </a:lvl2pPr>
            <a:lvl3pPr indent="0" lvl="2" marL="0" algn="r">
              <a:spcBef>
                <a:spcPts val="0"/>
              </a:spcBef>
              <a:spcAft>
                <a:spcPts val="0"/>
              </a:spcAft>
              <a:buNone/>
              <a:defRPr b="0" i="0" sz="1333" u="none" cap="none" strike="noStrike">
                <a:solidFill>
                  <a:schemeClr val="lt1"/>
                </a:solidFill>
                <a:latin typeface="Georgia"/>
                <a:ea typeface="Georgia"/>
                <a:cs typeface="Georgia"/>
                <a:sym typeface="Georgia"/>
              </a:defRPr>
            </a:lvl3pPr>
            <a:lvl4pPr indent="0" lvl="3" marL="0" algn="r">
              <a:spcBef>
                <a:spcPts val="0"/>
              </a:spcBef>
              <a:spcAft>
                <a:spcPts val="0"/>
              </a:spcAft>
              <a:buNone/>
              <a:defRPr b="0" i="0" sz="1333" u="none" cap="none" strike="noStrike">
                <a:solidFill>
                  <a:schemeClr val="lt1"/>
                </a:solidFill>
                <a:latin typeface="Georgia"/>
                <a:ea typeface="Georgia"/>
                <a:cs typeface="Georgia"/>
                <a:sym typeface="Georgia"/>
              </a:defRPr>
            </a:lvl4pPr>
            <a:lvl5pPr indent="0" lvl="4" marL="0" algn="r">
              <a:spcBef>
                <a:spcPts val="0"/>
              </a:spcBef>
              <a:spcAft>
                <a:spcPts val="0"/>
              </a:spcAft>
              <a:buNone/>
              <a:defRPr b="0" i="0" sz="1333" u="none" cap="none" strike="noStrike">
                <a:solidFill>
                  <a:schemeClr val="lt1"/>
                </a:solidFill>
                <a:latin typeface="Georgia"/>
                <a:ea typeface="Georgia"/>
                <a:cs typeface="Georgia"/>
                <a:sym typeface="Georgia"/>
              </a:defRPr>
            </a:lvl5pPr>
            <a:lvl6pPr indent="0" lvl="5" marL="0" algn="r">
              <a:spcBef>
                <a:spcPts val="0"/>
              </a:spcBef>
              <a:spcAft>
                <a:spcPts val="0"/>
              </a:spcAft>
              <a:buNone/>
              <a:defRPr b="0" i="0" sz="1333" u="none" cap="none" strike="noStrike">
                <a:solidFill>
                  <a:schemeClr val="lt1"/>
                </a:solidFill>
                <a:latin typeface="Georgia"/>
                <a:ea typeface="Georgia"/>
                <a:cs typeface="Georgia"/>
                <a:sym typeface="Georgia"/>
              </a:defRPr>
            </a:lvl6pPr>
            <a:lvl7pPr indent="0" lvl="6" marL="0" algn="r">
              <a:spcBef>
                <a:spcPts val="0"/>
              </a:spcBef>
              <a:spcAft>
                <a:spcPts val="0"/>
              </a:spcAft>
              <a:buNone/>
              <a:defRPr b="0" i="0" sz="1333" u="none" cap="none" strike="noStrike">
                <a:solidFill>
                  <a:schemeClr val="lt1"/>
                </a:solidFill>
                <a:latin typeface="Georgia"/>
                <a:ea typeface="Georgia"/>
                <a:cs typeface="Georgia"/>
                <a:sym typeface="Georgia"/>
              </a:defRPr>
            </a:lvl7pPr>
            <a:lvl8pPr indent="0" lvl="7" marL="0" algn="r">
              <a:spcBef>
                <a:spcPts val="0"/>
              </a:spcBef>
              <a:spcAft>
                <a:spcPts val="0"/>
              </a:spcAft>
              <a:buNone/>
              <a:defRPr b="0" i="0" sz="1333" u="none" cap="none" strike="noStrike">
                <a:solidFill>
                  <a:schemeClr val="lt1"/>
                </a:solidFill>
                <a:latin typeface="Georgia"/>
                <a:ea typeface="Georgia"/>
                <a:cs typeface="Georgia"/>
                <a:sym typeface="Georgia"/>
              </a:defRPr>
            </a:lvl8pPr>
            <a:lvl9pPr indent="0" lvl="8" marL="0" algn="r">
              <a:spcBef>
                <a:spcPts val="0"/>
              </a:spcBef>
              <a:spcAft>
                <a:spcPts val="0"/>
              </a:spcAft>
              <a:buNone/>
              <a:defRPr b="0" i="0" sz="1333" u="none" cap="none" strike="noStrike">
                <a:solidFill>
                  <a:schemeClr val="lt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8" name="Shape 58"/>
        <p:cNvGrpSpPr/>
        <p:nvPr/>
      </p:nvGrpSpPr>
      <p:grpSpPr>
        <a:xfrm>
          <a:off x="0" y="0"/>
          <a:ext cx="0" cy="0"/>
          <a:chOff x="0" y="0"/>
          <a:chExt cx="0" cy="0"/>
        </a:xfrm>
      </p:grpSpPr>
      <p:sp>
        <p:nvSpPr>
          <p:cNvPr id="59" name="Google Shape;59;p17"/>
          <p:cNvSpPr txBox="1"/>
          <p:nvPr>
            <p:ph type="title"/>
          </p:nvPr>
        </p:nvSpPr>
        <p:spPr>
          <a:xfrm>
            <a:off x="2389717" y="4801235"/>
            <a:ext cx="7315200" cy="56709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666"/>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p:nvPr>
            <p:ph idx="2" type="pic"/>
          </p:nvPr>
        </p:nvSpPr>
        <p:spPr>
          <a:xfrm>
            <a:off x="2389717" y="613644"/>
            <a:ext cx="7315200" cy="4113530"/>
          </a:xfrm>
          <a:prstGeom prst="rect">
            <a:avLst/>
          </a:prstGeom>
          <a:noFill/>
          <a:ln>
            <a:noFill/>
          </a:ln>
        </p:spPr>
      </p:sp>
      <p:sp>
        <p:nvSpPr>
          <p:cNvPr id="61" name="Google Shape;61;p17"/>
          <p:cNvSpPr txBox="1"/>
          <p:nvPr>
            <p:ph idx="1" type="body"/>
          </p:nvPr>
        </p:nvSpPr>
        <p:spPr>
          <a:xfrm>
            <a:off x="2389717" y="5368327"/>
            <a:ext cx="7315200" cy="804085"/>
          </a:xfrm>
          <a:prstGeom prst="rect">
            <a:avLst/>
          </a:prstGeom>
          <a:noFill/>
          <a:ln>
            <a:noFill/>
          </a:ln>
        </p:spPr>
        <p:txBody>
          <a:bodyPr anchorCtr="0" anchor="t" bIns="45700" lIns="91425" spcFirstLastPara="1" rIns="91425" wrap="square" tIns="45700">
            <a:noAutofit/>
          </a:bodyPr>
          <a:lstStyle>
            <a:lvl1pPr indent="-228600" lvl="0" marL="457200" algn="l">
              <a:spcBef>
                <a:spcPts val="373"/>
              </a:spcBef>
              <a:spcAft>
                <a:spcPts val="0"/>
              </a:spcAft>
              <a:buClr>
                <a:schemeClr val="lt1"/>
              </a:buClr>
              <a:buSzPts val="1866"/>
              <a:buFont typeface="Georgia"/>
              <a:buNone/>
              <a:defRPr sz="1866"/>
            </a:lvl1pPr>
            <a:lvl2pPr indent="-228600" lvl="1" marL="914400" algn="l">
              <a:spcBef>
                <a:spcPts val="320"/>
              </a:spcBef>
              <a:spcAft>
                <a:spcPts val="0"/>
              </a:spcAft>
              <a:buClr>
                <a:schemeClr val="lt1"/>
              </a:buClr>
              <a:buSzPts val="1599"/>
              <a:buFont typeface="Georgia"/>
              <a:buNone/>
              <a:defRPr sz="1599"/>
            </a:lvl2pPr>
            <a:lvl3pPr indent="-228600" lvl="2" marL="1371600" algn="l">
              <a:spcBef>
                <a:spcPts val="267"/>
              </a:spcBef>
              <a:spcAft>
                <a:spcPts val="0"/>
              </a:spcAft>
              <a:buClr>
                <a:schemeClr val="lt1"/>
              </a:buClr>
              <a:buSzPts val="1333"/>
              <a:buFont typeface="Georgia"/>
              <a:buNone/>
              <a:defRPr sz="1333"/>
            </a:lvl3pPr>
            <a:lvl4pPr indent="-228600" lvl="3" marL="1828800" algn="l">
              <a:spcBef>
                <a:spcPts val="240"/>
              </a:spcBef>
              <a:spcAft>
                <a:spcPts val="0"/>
              </a:spcAft>
              <a:buClr>
                <a:schemeClr val="lt1"/>
              </a:buClr>
              <a:buSzPts val="1200"/>
              <a:buFont typeface="Georgia"/>
              <a:buNone/>
              <a:defRPr sz="1200"/>
            </a:lvl4pPr>
            <a:lvl5pPr indent="-228600" lvl="4" marL="2286000" algn="l">
              <a:spcBef>
                <a:spcPts val="240"/>
              </a:spcBef>
              <a:spcAft>
                <a:spcPts val="0"/>
              </a:spcAft>
              <a:buClr>
                <a:schemeClr val="lt1"/>
              </a:buClr>
              <a:buSzPts val="1200"/>
              <a:buFont typeface="Georgia"/>
              <a:buNone/>
              <a:defRPr sz="1200"/>
            </a:lvl5pPr>
            <a:lvl6pPr indent="-228600" lvl="5" marL="2743200" algn="l">
              <a:spcBef>
                <a:spcPts val="240"/>
              </a:spcBef>
              <a:spcAft>
                <a:spcPts val="0"/>
              </a:spcAft>
              <a:buClr>
                <a:schemeClr val="lt1"/>
              </a:buClr>
              <a:buSzPts val="1200"/>
              <a:buFont typeface="Georgia"/>
              <a:buNone/>
              <a:defRPr sz="1200"/>
            </a:lvl6pPr>
            <a:lvl7pPr indent="-228600" lvl="6" marL="3200400" algn="l">
              <a:spcBef>
                <a:spcPts val="240"/>
              </a:spcBef>
              <a:spcAft>
                <a:spcPts val="0"/>
              </a:spcAft>
              <a:buClr>
                <a:schemeClr val="lt1"/>
              </a:buClr>
              <a:buSzPts val="1200"/>
              <a:buFont typeface="Georgia"/>
              <a:buNone/>
              <a:defRPr sz="1200"/>
            </a:lvl7pPr>
            <a:lvl8pPr indent="-228600" lvl="7" marL="3657600" algn="l">
              <a:spcBef>
                <a:spcPts val="240"/>
              </a:spcBef>
              <a:spcAft>
                <a:spcPts val="0"/>
              </a:spcAft>
              <a:buClr>
                <a:schemeClr val="lt1"/>
              </a:buClr>
              <a:buSzPts val="1200"/>
              <a:buFont typeface="Georgia"/>
              <a:buNone/>
              <a:defRPr sz="1200"/>
            </a:lvl8pPr>
            <a:lvl9pPr indent="-228600" lvl="8" marL="4114800" algn="l">
              <a:spcBef>
                <a:spcPts val="240"/>
              </a:spcBef>
              <a:spcAft>
                <a:spcPts val="0"/>
              </a:spcAft>
              <a:buClr>
                <a:schemeClr val="lt1"/>
              </a:buClr>
              <a:buSzPts val="1200"/>
              <a:buFont typeface="Georgia"/>
              <a:buNone/>
              <a:defRPr sz="1200"/>
            </a:lvl9pPr>
          </a:lstStyle>
          <a:p/>
        </p:txBody>
      </p:sp>
      <p:sp>
        <p:nvSpPr>
          <p:cNvPr id="62" name="Google Shape;62;p17"/>
          <p:cNvSpPr txBox="1"/>
          <p:nvPr>
            <p:ph idx="10" type="dt"/>
          </p:nvPr>
        </p:nvSpPr>
        <p:spPr>
          <a:xfrm>
            <a:off x="609600" y="6449609"/>
            <a:ext cx="2844800" cy="338562"/>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7"/>
          <p:cNvSpPr txBox="1"/>
          <p:nvPr>
            <p:ph idx="11" type="ftr"/>
          </p:nvPr>
        </p:nvSpPr>
        <p:spPr>
          <a:xfrm>
            <a:off x="4165600" y="6449609"/>
            <a:ext cx="3860800" cy="338562"/>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7"/>
          <p:cNvSpPr txBox="1"/>
          <p:nvPr>
            <p:ph idx="12" type="sldNum"/>
          </p:nvPr>
        </p:nvSpPr>
        <p:spPr>
          <a:xfrm>
            <a:off x="8737600" y="6449609"/>
            <a:ext cx="2829984" cy="338562"/>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333" u="none" cap="none" strike="noStrike">
                <a:solidFill>
                  <a:schemeClr val="lt1"/>
                </a:solidFill>
                <a:latin typeface="Georgia"/>
                <a:ea typeface="Georgia"/>
                <a:cs typeface="Georgia"/>
                <a:sym typeface="Georgia"/>
              </a:defRPr>
            </a:lvl1pPr>
            <a:lvl2pPr indent="0" lvl="1" marL="0" algn="r">
              <a:spcBef>
                <a:spcPts val="0"/>
              </a:spcBef>
              <a:spcAft>
                <a:spcPts val="0"/>
              </a:spcAft>
              <a:buNone/>
              <a:defRPr b="0" i="0" sz="1333" u="none" cap="none" strike="noStrike">
                <a:solidFill>
                  <a:schemeClr val="lt1"/>
                </a:solidFill>
                <a:latin typeface="Georgia"/>
                <a:ea typeface="Georgia"/>
                <a:cs typeface="Georgia"/>
                <a:sym typeface="Georgia"/>
              </a:defRPr>
            </a:lvl2pPr>
            <a:lvl3pPr indent="0" lvl="2" marL="0" algn="r">
              <a:spcBef>
                <a:spcPts val="0"/>
              </a:spcBef>
              <a:spcAft>
                <a:spcPts val="0"/>
              </a:spcAft>
              <a:buNone/>
              <a:defRPr b="0" i="0" sz="1333" u="none" cap="none" strike="noStrike">
                <a:solidFill>
                  <a:schemeClr val="lt1"/>
                </a:solidFill>
                <a:latin typeface="Georgia"/>
                <a:ea typeface="Georgia"/>
                <a:cs typeface="Georgia"/>
                <a:sym typeface="Georgia"/>
              </a:defRPr>
            </a:lvl3pPr>
            <a:lvl4pPr indent="0" lvl="3" marL="0" algn="r">
              <a:spcBef>
                <a:spcPts val="0"/>
              </a:spcBef>
              <a:spcAft>
                <a:spcPts val="0"/>
              </a:spcAft>
              <a:buNone/>
              <a:defRPr b="0" i="0" sz="1333" u="none" cap="none" strike="noStrike">
                <a:solidFill>
                  <a:schemeClr val="lt1"/>
                </a:solidFill>
                <a:latin typeface="Georgia"/>
                <a:ea typeface="Georgia"/>
                <a:cs typeface="Georgia"/>
                <a:sym typeface="Georgia"/>
              </a:defRPr>
            </a:lvl4pPr>
            <a:lvl5pPr indent="0" lvl="4" marL="0" algn="r">
              <a:spcBef>
                <a:spcPts val="0"/>
              </a:spcBef>
              <a:spcAft>
                <a:spcPts val="0"/>
              </a:spcAft>
              <a:buNone/>
              <a:defRPr b="0" i="0" sz="1333" u="none" cap="none" strike="noStrike">
                <a:solidFill>
                  <a:schemeClr val="lt1"/>
                </a:solidFill>
                <a:latin typeface="Georgia"/>
                <a:ea typeface="Georgia"/>
                <a:cs typeface="Georgia"/>
                <a:sym typeface="Georgia"/>
              </a:defRPr>
            </a:lvl5pPr>
            <a:lvl6pPr indent="0" lvl="5" marL="0" algn="r">
              <a:spcBef>
                <a:spcPts val="0"/>
              </a:spcBef>
              <a:spcAft>
                <a:spcPts val="0"/>
              </a:spcAft>
              <a:buNone/>
              <a:defRPr b="0" i="0" sz="1333" u="none" cap="none" strike="noStrike">
                <a:solidFill>
                  <a:schemeClr val="lt1"/>
                </a:solidFill>
                <a:latin typeface="Georgia"/>
                <a:ea typeface="Georgia"/>
                <a:cs typeface="Georgia"/>
                <a:sym typeface="Georgia"/>
              </a:defRPr>
            </a:lvl6pPr>
            <a:lvl7pPr indent="0" lvl="6" marL="0" algn="r">
              <a:spcBef>
                <a:spcPts val="0"/>
              </a:spcBef>
              <a:spcAft>
                <a:spcPts val="0"/>
              </a:spcAft>
              <a:buNone/>
              <a:defRPr b="0" i="0" sz="1333" u="none" cap="none" strike="noStrike">
                <a:solidFill>
                  <a:schemeClr val="lt1"/>
                </a:solidFill>
                <a:latin typeface="Georgia"/>
                <a:ea typeface="Georgia"/>
                <a:cs typeface="Georgia"/>
                <a:sym typeface="Georgia"/>
              </a:defRPr>
            </a:lvl7pPr>
            <a:lvl8pPr indent="0" lvl="7" marL="0" algn="r">
              <a:spcBef>
                <a:spcPts val="0"/>
              </a:spcBef>
              <a:spcAft>
                <a:spcPts val="0"/>
              </a:spcAft>
              <a:buNone/>
              <a:defRPr b="0" i="0" sz="1333" u="none" cap="none" strike="noStrike">
                <a:solidFill>
                  <a:schemeClr val="lt1"/>
                </a:solidFill>
                <a:latin typeface="Georgia"/>
                <a:ea typeface="Georgia"/>
                <a:cs typeface="Georgia"/>
                <a:sym typeface="Georgia"/>
              </a:defRPr>
            </a:lvl8pPr>
            <a:lvl9pPr indent="0" lvl="8" marL="0" algn="r">
              <a:spcBef>
                <a:spcPts val="0"/>
              </a:spcBef>
              <a:spcAft>
                <a:spcPts val="0"/>
              </a:spcAft>
              <a:buNone/>
              <a:defRPr b="0" i="0" sz="1333" u="none" cap="none" strike="noStrike">
                <a:solidFill>
                  <a:schemeClr val="lt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8"/>
          <p:cNvSpPr txBox="1"/>
          <p:nvPr>
            <p:ph type="title"/>
          </p:nvPr>
        </p:nvSpPr>
        <p:spPr>
          <a:xfrm>
            <a:off x="624418" y="262386"/>
            <a:ext cx="10943167" cy="115534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265" u="none" cap="none" strike="noStrike">
                <a:solidFill>
                  <a:srgbClr val="FFFFFF"/>
                </a:solidFill>
                <a:latin typeface="Georgia"/>
                <a:ea typeface="Georgia"/>
                <a:cs typeface="Georgia"/>
                <a:sym typeface="Georgia"/>
              </a:defRPr>
            </a:lvl1pPr>
            <a:lvl2pPr lvl="1" marR="0" rtl="0" algn="l">
              <a:spcBef>
                <a:spcPts val="0"/>
              </a:spcBef>
              <a:spcAft>
                <a:spcPts val="0"/>
              </a:spcAft>
              <a:buSzPts val="1400"/>
              <a:buNone/>
              <a:defRPr b="0" i="0" sz="4265" u="none" cap="none" strike="noStrike">
                <a:solidFill>
                  <a:srgbClr val="FFFFFF"/>
                </a:solidFill>
                <a:latin typeface="Georgia"/>
                <a:ea typeface="Georgia"/>
                <a:cs typeface="Georgia"/>
                <a:sym typeface="Georgia"/>
              </a:defRPr>
            </a:lvl2pPr>
            <a:lvl3pPr lvl="2" marR="0" rtl="0" algn="l">
              <a:spcBef>
                <a:spcPts val="0"/>
              </a:spcBef>
              <a:spcAft>
                <a:spcPts val="0"/>
              </a:spcAft>
              <a:buSzPts val="1400"/>
              <a:buNone/>
              <a:defRPr b="0" i="0" sz="4265" u="none" cap="none" strike="noStrike">
                <a:solidFill>
                  <a:srgbClr val="FFFFFF"/>
                </a:solidFill>
                <a:latin typeface="Georgia"/>
                <a:ea typeface="Georgia"/>
                <a:cs typeface="Georgia"/>
                <a:sym typeface="Georgia"/>
              </a:defRPr>
            </a:lvl3pPr>
            <a:lvl4pPr lvl="3" marR="0" rtl="0" algn="l">
              <a:spcBef>
                <a:spcPts val="0"/>
              </a:spcBef>
              <a:spcAft>
                <a:spcPts val="0"/>
              </a:spcAft>
              <a:buSzPts val="1400"/>
              <a:buNone/>
              <a:defRPr b="0" i="0" sz="4265" u="none" cap="none" strike="noStrike">
                <a:solidFill>
                  <a:srgbClr val="FFFFFF"/>
                </a:solidFill>
                <a:latin typeface="Georgia"/>
                <a:ea typeface="Georgia"/>
                <a:cs typeface="Georgia"/>
                <a:sym typeface="Georgia"/>
              </a:defRPr>
            </a:lvl4pPr>
            <a:lvl5pPr lvl="4" marR="0" rtl="0" algn="l">
              <a:spcBef>
                <a:spcPts val="0"/>
              </a:spcBef>
              <a:spcAft>
                <a:spcPts val="0"/>
              </a:spcAft>
              <a:buSzPts val="1400"/>
              <a:buNone/>
              <a:defRPr b="0" i="0" sz="4265" u="none" cap="none" strike="noStrike">
                <a:solidFill>
                  <a:srgbClr val="FFFFFF"/>
                </a:solidFill>
                <a:latin typeface="Georgia"/>
                <a:ea typeface="Georgia"/>
                <a:cs typeface="Georgia"/>
                <a:sym typeface="Georgia"/>
              </a:defRPr>
            </a:lvl5pPr>
            <a:lvl6pPr lvl="5" marR="0" rtl="0" algn="l">
              <a:spcBef>
                <a:spcPts val="0"/>
              </a:spcBef>
              <a:spcAft>
                <a:spcPts val="0"/>
              </a:spcAft>
              <a:buSzPts val="1400"/>
              <a:buNone/>
              <a:defRPr b="0" i="0" sz="4265" u="none" cap="none" strike="noStrike">
                <a:solidFill>
                  <a:srgbClr val="FFFFFF"/>
                </a:solidFill>
                <a:latin typeface="Georgia"/>
                <a:ea typeface="Georgia"/>
                <a:cs typeface="Georgia"/>
                <a:sym typeface="Georgia"/>
              </a:defRPr>
            </a:lvl6pPr>
            <a:lvl7pPr lvl="6" marR="0" rtl="0" algn="l">
              <a:spcBef>
                <a:spcPts val="0"/>
              </a:spcBef>
              <a:spcAft>
                <a:spcPts val="0"/>
              </a:spcAft>
              <a:buSzPts val="1400"/>
              <a:buNone/>
              <a:defRPr b="0" i="0" sz="4265" u="none" cap="none" strike="noStrike">
                <a:solidFill>
                  <a:srgbClr val="FFFFFF"/>
                </a:solidFill>
                <a:latin typeface="Georgia"/>
                <a:ea typeface="Georgia"/>
                <a:cs typeface="Georgia"/>
                <a:sym typeface="Georgia"/>
              </a:defRPr>
            </a:lvl7pPr>
            <a:lvl8pPr lvl="7" marR="0" rtl="0" algn="l">
              <a:spcBef>
                <a:spcPts val="0"/>
              </a:spcBef>
              <a:spcAft>
                <a:spcPts val="0"/>
              </a:spcAft>
              <a:buSzPts val="1400"/>
              <a:buNone/>
              <a:defRPr b="0" i="0" sz="4265" u="none" cap="none" strike="noStrike">
                <a:solidFill>
                  <a:srgbClr val="FFFFFF"/>
                </a:solidFill>
                <a:latin typeface="Georgia"/>
                <a:ea typeface="Georgia"/>
                <a:cs typeface="Georgia"/>
                <a:sym typeface="Georgia"/>
              </a:defRPr>
            </a:lvl8pPr>
            <a:lvl9pPr lvl="8" marR="0" rtl="0" algn="l">
              <a:spcBef>
                <a:spcPts val="0"/>
              </a:spcBef>
              <a:spcAft>
                <a:spcPts val="0"/>
              </a:spcAft>
              <a:buSzPts val="1400"/>
              <a:buNone/>
              <a:defRPr b="0" i="0" sz="4265" u="none" cap="none" strike="noStrike">
                <a:solidFill>
                  <a:srgbClr val="FFFFFF"/>
                </a:solidFill>
                <a:latin typeface="Georgia"/>
                <a:ea typeface="Georgia"/>
                <a:cs typeface="Georgia"/>
                <a:sym typeface="Georgia"/>
              </a:defRPr>
            </a:lvl9pPr>
          </a:lstStyle>
          <a:p/>
        </p:txBody>
      </p:sp>
      <p:sp>
        <p:nvSpPr>
          <p:cNvPr id="7" name="Google Shape;7;p8"/>
          <p:cNvSpPr txBox="1"/>
          <p:nvPr>
            <p:ph idx="1" type="body"/>
          </p:nvPr>
        </p:nvSpPr>
        <p:spPr>
          <a:xfrm>
            <a:off x="624418" y="2323383"/>
            <a:ext cx="10943167" cy="3889233"/>
          </a:xfrm>
          <a:prstGeom prst="rect">
            <a:avLst/>
          </a:prstGeom>
          <a:noFill/>
          <a:ln>
            <a:noFill/>
          </a:ln>
        </p:spPr>
        <p:txBody>
          <a:bodyPr anchorCtr="0" anchor="t" bIns="45700" lIns="91425" spcFirstLastPara="1" rIns="91425" wrap="square" tIns="45700">
            <a:noAutofit/>
          </a:bodyPr>
          <a:lstStyle>
            <a:lvl1pPr indent="-397891" lvl="0" marL="457200" marR="0" rtl="0" algn="l">
              <a:spcBef>
                <a:spcPts val="533"/>
              </a:spcBef>
              <a:spcAft>
                <a:spcPts val="0"/>
              </a:spcAft>
              <a:buClr>
                <a:schemeClr val="lt1"/>
              </a:buClr>
              <a:buSzPts val="2666"/>
              <a:buFont typeface="Georgia"/>
              <a:buChar char="•"/>
              <a:defRPr b="0" i="0" sz="2666" u="none" cap="none" strike="noStrike">
                <a:solidFill>
                  <a:schemeClr val="lt1"/>
                </a:solidFill>
                <a:latin typeface="Georgia"/>
                <a:ea typeface="Georgia"/>
                <a:cs typeface="Georgia"/>
                <a:sym typeface="Georgia"/>
              </a:defRPr>
            </a:lvl1pPr>
            <a:lvl2pPr indent="-397891" lvl="1" marL="914400" marR="0" rtl="0" algn="l">
              <a:spcBef>
                <a:spcPts val="533"/>
              </a:spcBef>
              <a:spcAft>
                <a:spcPts val="0"/>
              </a:spcAft>
              <a:buClr>
                <a:schemeClr val="lt1"/>
              </a:buClr>
              <a:buSzPts val="2666"/>
              <a:buFont typeface="Georgia"/>
              <a:buChar char="–"/>
              <a:defRPr b="0" i="0" sz="2666" u="none" cap="none" strike="noStrike">
                <a:solidFill>
                  <a:schemeClr val="lt1"/>
                </a:solidFill>
                <a:latin typeface="Georgia"/>
                <a:ea typeface="Georgia"/>
                <a:cs typeface="Georgia"/>
                <a:sym typeface="Georgia"/>
              </a:defRPr>
            </a:lvl2pPr>
            <a:lvl3pPr indent="-397891" lvl="2" marL="1371600" marR="0" rtl="0" algn="l">
              <a:spcBef>
                <a:spcPts val="533"/>
              </a:spcBef>
              <a:spcAft>
                <a:spcPts val="0"/>
              </a:spcAft>
              <a:buClr>
                <a:schemeClr val="lt1"/>
              </a:buClr>
              <a:buSzPts val="2666"/>
              <a:buFont typeface="Georgia"/>
              <a:buChar char="•"/>
              <a:defRPr b="0" i="0" sz="2666" u="none" cap="none" strike="noStrike">
                <a:solidFill>
                  <a:schemeClr val="lt1"/>
                </a:solidFill>
                <a:latin typeface="Georgia"/>
                <a:ea typeface="Georgia"/>
                <a:cs typeface="Georgia"/>
                <a:sym typeface="Georgia"/>
              </a:defRPr>
            </a:lvl3pPr>
            <a:lvl4pPr indent="-397891" lvl="3" marL="1828800" marR="0" rtl="0" algn="l">
              <a:spcBef>
                <a:spcPts val="533"/>
              </a:spcBef>
              <a:spcAft>
                <a:spcPts val="0"/>
              </a:spcAft>
              <a:buClr>
                <a:schemeClr val="lt1"/>
              </a:buClr>
              <a:buSzPts val="2666"/>
              <a:buFont typeface="Georgia"/>
              <a:buChar char="–"/>
              <a:defRPr b="0" i="0" sz="2666" u="none" cap="none" strike="noStrike">
                <a:solidFill>
                  <a:schemeClr val="lt1"/>
                </a:solidFill>
                <a:latin typeface="Georgia"/>
                <a:ea typeface="Georgia"/>
                <a:cs typeface="Georgia"/>
                <a:sym typeface="Georgia"/>
              </a:defRPr>
            </a:lvl4pPr>
            <a:lvl5pPr indent="-397891" lvl="4" marL="2286000" marR="0" rtl="0" algn="l">
              <a:spcBef>
                <a:spcPts val="533"/>
              </a:spcBef>
              <a:spcAft>
                <a:spcPts val="0"/>
              </a:spcAft>
              <a:buClr>
                <a:schemeClr val="lt1"/>
              </a:buClr>
              <a:buSzPts val="2666"/>
              <a:buFont typeface="Georgia"/>
              <a:buChar char="»"/>
              <a:defRPr b="0" i="0" sz="2666" u="none" cap="none" strike="noStrike">
                <a:solidFill>
                  <a:schemeClr val="lt1"/>
                </a:solidFill>
                <a:latin typeface="Georgia"/>
                <a:ea typeface="Georgia"/>
                <a:cs typeface="Georgia"/>
                <a:sym typeface="Georgia"/>
              </a:defRPr>
            </a:lvl5pPr>
            <a:lvl6pPr indent="-397891" lvl="5" marL="2743200" marR="0" rtl="0" algn="l">
              <a:spcBef>
                <a:spcPts val="533"/>
              </a:spcBef>
              <a:spcAft>
                <a:spcPts val="0"/>
              </a:spcAft>
              <a:buClr>
                <a:schemeClr val="lt1"/>
              </a:buClr>
              <a:buSzPts val="2666"/>
              <a:buFont typeface="Georgia"/>
              <a:buChar char="»"/>
              <a:defRPr b="0" i="0" sz="2666" u="none" cap="none" strike="noStrike">
                <a:solidFill>
                  <a:schemeClr val="lt1"/>
                </a:solidFill>
                <a:latin typeface="Georgia"/>
                <a:ea typeface="Georgia"/>
                <a:cs typeface="Georgia"/>
                <a:sym typeface="Georgia"/>
              </a:defRPr>
            </a:lvl6pPr>
            <a:lvl7pPr indent="-397891" lvl="6" marL="3200400" marR="0" rtl="0" algn="l">
              <a:spcBef>
                <a:spcPts val="533"/>
              </a:spcBef>
              <a:spcAft>
                <a:spcPts val="0"/>
              </a:spcAft>
              <a:buClr>
                <a:schemeClr val="lt1"/>
              </a:buClr>
              <a:buSzPts val="2666"/>
              <a:buFont typeface="Georgia"/>
              <a:buChar char="»"/>
              <a:defRPr b="0" i="0" sz="2666" u="none" cap="none" strike="noStrike">
                <a:solidFill>
                  <a:schemeClr val="lt1"/>
                </a:solidFill>
                <a:latin typeface="Georgia"/>
                <a:ea typeface="Georgia"/>
                <a:cs typeface="Georgia"/>
                <a:sym typeface="Georgia"/>
              </a:defRPr>
            </a:lvl7pPr>
            <a:lvl8pPr indent="-397890" lvl="7" marL="3657600" marR="0" rtl="0" algn="l">
              <a:spcBef>
                <a:spcPts val="533"/>
              </a:spcBef>
              <a:spcAft>
                <a:spcPts val="0"/>
              </a:spcAft>
              <a:buClr>
                <a:schemeClr val="lt1"/>
              </a:buClr>
              <a:buSzPts val="2666"/>
              <a:buFont typeface="Georgia"/>
              <a:buChar char="»"/>
              <a:defRPr b="0" i="0" sz="2666" u="none" cap="none" strike="noStrike">
                <a:solidFill>
                  <a:schemeClr val="lt1"/>
                </a:solidFill>
                <a:latin typeface="Georgia"/>
                <a:ea typeface="Georgia"/>
                <a:cs typeface="Georgia"/>
                <a:sym typeface="Georgia"/>
              </a:defRPr>
            </a:lvl8pPr>
            <a:lvl9pPr indent="-397890" lvl="8" marL="4114800" marR="0" rtl="0" algn="l">
              <a:spcBef>
                <a:spcPts val="533"/>
              </a:spcBef>
              <a:spcAft>
                <a:spcPts val="0"/>
              </a:spcAft>
              <a:buClr>
                <a:schemeClr val="lt1"/>
              </a:buClr>
              <a:buSzPts val="2666"/>
              <a:buFont typeface="Georgia"/>
              <a:buChar char="»"/>
              <a:defRPr b="0" i="0" sz="2666" u="none" cap="none" strike="noStrike">
                <a:solidFill>
                  <a:schemeClr val="lt1"/>
                </a:solidFill>
                <a:latin typeface="Georgia"/>
                <a:ea typeface="Georgia"/>
                <a:cs typeface="Georgia"/>
                <a:sym typeface="Georgia"/>
              </a:defRPr>
            </a:lvl9pPr>
          </a:lstStyle>
          <a:p/>
        </p:txBody>
      </p:sp>
      <p:sp>
        <p:nvSpPr>
          <p:cNvPr id="8" name="Google Shape;8;p8"/>
          <p:cNvSpPr txBox="1"/>
          <p:nvPr>
            <p:ph idx="10" type="dt"/>
          </p:nvPr>
        </p:nvSpPr>
        <p:spPr>
          <a:xfrm>
            <a:off x="609600" y="6449609"/>
            <a:ext cx="2844800" cy="33856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333" u="none" cap="none" strike="noStrike">
                <a:solidFill>
                  <a:schemeClr val="lt1"/>
                </a:solidFill>
                <a:latin typeface="Georgia"/>
                <a:ea typeface="Georgia"/>
                <a:cs typeface="Georgia"/>
                <a:sym typeface="Georgia"/>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9" name="Google Shape;9;p8"/>
          <p:cNvSpPr txBox="1"/>
          <p:nvPr>
            <p:ph idx="11" type="ftr"/>
          </p:nvPr>
        </p:nvSpPr>
        <p:spPr>
          <a:xfrm>
            <a:off x="4165600" y="6449609"/>
            <a:ext cx="3860800" cy="338562"/>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333" u="none" cap="none" strike="noStrike">
                <a:solidFill>
                  <a:schemeClr val="lt1"/>
                </a:solidFill>
                <a:latin typeface="Georgia"/>
                <a:ea typeface="Georgia"/>
                <a:cs typeface="Georgia"/>
                <a:sym typeface="Georgia"/>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10" name="Google Shape;10;p8"/>
          <p:cNvSpPr txBox="1"/>
          <p:nvPr>
            <p:ph idx="12" type="sldNum"/>
          </p:nvPr>
        </p:nvSpPr>
        <p:spPr>
          <a:xfrm>
            <a:off x="8737600" y="6449609"/>
            <a:ext cx="2829984" cy="338562"/>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333" u="none" cap="none" strike="noStrike">
                <a:solidFill>
                  <a:schemeClr val="lt1"/>
                </a:solidFill>
                <a:latin typeface="Georgia"/>
                <a:ea typeface="Georgia"/>
                <a:cs typeface="Georgia"/>
                <a:sym typeface="Georgia"/>
              </a:defRPr>
            </a:lvl1pPr>
            <a:lvl2pPr indent="0" lvl="1" marL="0" marR="0" rtl="0" algn="r">
              <a:spcBef>
                <a:spcPts val="0"/>
              </a:spcBef>
              <a:spcAft>
                <a:spcPts val="0"/>
              </a:spcAft>
              <a:buNone/>
              <a:defRPr b="0" i="0" sz="1333" u="none" cap="none" strike="noStrike">
                <a:solidFill>
                  <a:schemeClr val="lt1"/>
                </a:solidFill>
                <a:latin typeface="Georgia"/>
                <a:ea typeface="Georgia"/>
                <a:cs typeface="Georgia"/>
                <a:sym typeface="Georgia"/>
              </a:defRPr>
            </a:lvl2pPr>
            <a:lvl3pPr indent="0" lvl="2" marL="0" marR="0" rtl="0" algn="r">
              <a:spcBef>
                <a:spcPts val="0"/>
              </a:spcBef>
              <a:spcAft>
                <a:spcPts val="0"/>
              </a:spcAft>
              <a:buNone/>
              <a:defRPr b="0" i="0" sz="1333" u="none" cap="none" strike="noStrike">
                <a:solidFill>
                  <a:schemeClr val="lt1"/>
                </a:solidFill>
                <a:latin typeface="Georgia"/>
                <a:ea typeface="Georgia"/>
                <a:cs typeface="Georgia"/>
                <a:sym typeface="Georgia"/>
              </a:defRPr>
            </a:lvl3pPr>
            <a:lvl4pPr indent="0" lvl="3" marL="0" marR="0" rtl="0" algn="r">
              <a:spcBef>
                <a:spcPts val="0"/>
              </a:spcBef>
              <a:spcAft>
                <a:spcPts val="0"/>
              </a:spcAft>
              <a:buNone/>
              <a:defRPr b="0" i="0" sz="1333" u="none" cap="none" strike="noStrike">
                <a:solidFill>
                  <a:schemeClr val="lt1"/>
                </a:solidFill>
                <a:latin typeface="Georgia"/>
                <a:ea typeface="Georgia"/>
                <a:cs typeface="Georgia"/>
                <a:sym typeface="Georgia"/>
              </a:defRPr>
            </a:lvl4pPr>
            <a:lvl5pPr indent="0" lvl="4" marL="0" marR="0" rtl="0" algn="r">
              <a:spcBef>
                <a:spcPts val="0"/>
              </a:spcBef>
              <a:spcAft>
                <a:spcPts val="0"/>
              </a:spcAft>
              <a:buNone/>
              <a:defRPr b="0" i="0" sz="1333" u="none" cap="none" strike="noStrike">
                <a:solidFill>
                  <a:schemeClr val="lt1"/>
                </a:solidFill>
                <a:latin typeface="Georgia"/>
                <a:ea typeface="Georgia"/>
                <a:cs typeface="Georgia"/>
                <a:sym typeface="Georgia"/>
              </a:defRPr>
            </a:lvl5pPr>
            <a:lvl6pPr indent="0" lvl="5" marL="0" marR="0" rtl="0" algn="r">
              <a:spcBef>
                <a:spcPts val="0"/>
              </a:spcBef>
              <a:spcAft>
                <a:spcPts val="0"/>
              </a:spcAft>
              <a:buNone/>
              <a:defRPr b="0" i="0" sz="1333" u="none" cap="none" strike="noStrike">
                <a:solidFill>
                  <a:schemeClr val="lt1"/>
                </a:solidFill>
                <a:latin typeface="Georgia"/>
                <a:ea typeface="Georgia"/>
                <a:cs typeface="Georgia"/>
                <a:sym typeface="Georgia"/>
              </a:defRPr>
            </a:lvl6pPr>
            <a:lvl7pPr indent="0" lvl="6" marL="0" marR="0" rtl="0" algn="r">
              <a:spcBef>
                <a:spcPts val="0"/>
              </a:spcBef>
              <a:spcAft>
                <a:spcPts val="0"/>
              </a:spcAft>
              <a:buNone/>
              <a:defRPr b="0" i="0" sz="1333" u="none" cap="none" strike="noStrike">
                <a:solidFill>
                  <a:schemeClr val="lt1"/>
                </a:solidFill>
                <a:latin typeface="Georgia"/>
                <a:ea typeface="Georgia"/>
                <a:cs typeface="Georgia"/>
                <a:sym typeface="Georgia"/>
              </a:defRPr>
            </a:lvl7pPr>
            <a:lvl8pPr indent="0" lvl="7" marL="0" marR="0" rtl="0" algn="r">
              <a:spcBef>
                <a:spcPts val="0"/>
              </a:spcBef>
              <a:spcAft>
                <a:spcPts val="0"/>
              </a:spcAft>
              <a:buNone/>
              <a:defRPr b="0" i="0" sz="1333" u="none" cap="none" strike="noStrike">
                <a:solidFill>
                  <a:schemeClr val="lt1"/>
                </a:solidFill>
                <a:latin typeface="Georgia"/>
                <a:ea typeface="Georgia"/>
                <a:cs typeface="Georgia"/>
                <a:sym typeface="Georgia"/>
              </a:defRPr>
            </a:lvl8pPr>
            <a:lvl9pPr indent="0" lvl="8" marL="0" marR="0" rtl="0" algn="r">
              <a:spcBef>
                <a:spcPts val="0"/>
              </a:spcBef>
              <a:spcAft>
                <a:spcPts val="0"/>
              </a:spcAft>
              <a:buNone/>
              <a:defRPr b="0" i="0" sz="1333" u="none" cap="none" strike="noStrike">
                <a:solidFill>
                  <a:schemeClr val="lt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
          <p:cNvSpPr txBox="1"/>
          <p:nvPr>
            <p:ph type="ctrTitle"/>
          </p:nvPr>
        </p:nvSpPr>
        <p:spPr>
          <a:xfrm>
            <a:off x="1229344" y="3319732"/>
            <a:ext cx="9733312" cy="672892"/>
          </a:xfrm>
          <a:prstGeom prst="rect">
            <a:avLst/>
          </a:prstGeom>
          <a:noFill/>
          <a:ln>
            <a:noFill/>
          </a:ln>
          <a:effectLst>
            <a:outerShdw rotWithShape="0" algn="ctr" dir="2700000" dist="17961">
              <a:schemeClr val="lt2"/>
            </a:outerShdw>
          </a:effectLst>
        </p:spPr>
        <p:txBody>
          <a:bodyPr anchorCtr="0" anchor="ctr" bIns="45700" lIns="91425" spcFirstLastPara="1" rIns="91425" wrap="square" tIns="45700">
            <a:noAutofit/>
          </a:bodyPr>
          <a:lstStyle/>
          <a:p>
            <a:pPr indent="0" lvl="0" marL="0" rtl="0" algn="ctr">
              <a:spcBef>
                <a:spcPts val="0"/>
              </a:spcBef>
              <a:spcAft>
                <a:spcPts val="0"/>
              </a:spcAft>
              <a:buNone/>
            </a:pPr>
            <a:r>
              <a:rPr b="1" lang="en-GB" sz="4000"/>
              <a:t>An Analysis of Contributing Factors in Severe and Fatal Road Traffic Accidents in the UK</a:t>
            </a:r>
            <a:endParaRPr/>
          </a:p>
        </p:txBody>
      </p:sp>
      <p:sp>
        <p:nvSpPr>
          <p:cNvPr id="82" name="Google Shape;82;p1"/>
          <p:cNvSpPr txBox="1"/>
          <p:nvPr>
            <p:ph idx="1" type="subTitle"/>
          </p:nvPr>
        </p:nvSpPr>
        <p:spPr>
          <a:xfrm>
            <a:off x="1794733" y="4926949"/>
            <a:ext cx="8602533" cy="503611"/>
          </a:xfrm>
          <a:prstGeom prst="rect">
            <a:avLst/>
          </a:prstGeom>
          <a:noFill/>
          <a:ln>
            <a:noFill/>
          </a:ln>
          <a:effectLst>
            <a:outerShdw rotWithShape="0" algn="ctr" dir="2700000" dist="17961">
              <a:schemeClr val="lt2"/>
            </a:outerShdw>
          </a:effectLst>
        </p:spPr>
        <p:txBody>
          <a:bodyPr anchorCtr="0" anchor="t" bIns="45700" lIns="91425" spcFirstLastPara="1" rIns="91425" wrap="square" tIns="45700">
            <a:noAutofit/>
          </a:bodyPr>
          <a:lstStyle/>
          <a:p>
            <a:pPr indent="0" lvl="0" marL="0" rtl="0" algn="ctr">
              <a:spcBef>
                <a:spcPts val="0"/>
              </a:spcBef>
              <a:spcAft>
                <a:spcPts val="0"/>
              </a:spcAft>
              <a:buClr>
                <a:srgbClr val="FFFFFF"/>
              </a:buClr>
              <a:buSzPts val="2400"/>
              <a:buFont typeface="Georgia"/>
              <a:buNone/>
            </a:pPr>
            <a:r>
              <a:rPr lang="en-GB" sz="2400"/>
              <a:t>2022/2023 CA683I Data Analytics and Data Mining</a:t>
            </a:r>
            <a:endParaRPr/>
          </a:p>
          <a:p>
            <a:pPr indent="0" lvl="0" marL="0" rtl="0" algn="ctr">
              <a:spcBef>
                <a:spcPts val="480"/>
              </a:spcBef>
              <a:spcAft>
                <a:spcPts val="0"/>
              </a:spcAft>
              <a:buClr>
                <a:srgbClr val="FFFFFF"/>
              </a:buClr>
              <a:buSzPts val="2400"/>
              <a:buFont typeface="Georgia"/>
              <a:buNone/>
            </a:pPr>
            <a:r>
              <a:rPr lang="en-GB" sz="2400"/>
              <a:t>Project Group 30</a:t>
            </a:r>
            <a:endParaRPr/>
          </a:p>
        </p:txBody>
      </p:sp>
      <p:pic>
        <p:nvPicPr>
          <p:cNvPr id="83" name="Google Shape;83;p1"/>
          <p:cNvPicPr preferRelativeResize="0"/>
          <p:nvPr/>
        </p:nvPicPr>
        <p:blipFill rotWithShape="1">
          <a:blip r:embed="rId3">
            <a:alphaModFix/>
          </a:blip>
          <a:srcRect b="0" l="0" r="0" t="0"/>
          <a:stretch/>
        </p:blipFill>
        <p:spPr>
          <a:xfrm>
            <a:off x="234896" y="179338"/>
            <a:ext cx="1410809" cy="959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g22dc88c0f5d_0_38"/>
          <p:cNvPicPr preferRelativeResize="0"/>
          <p:nvPr/>
        </p:nvPicPr>
        <p:blipFill>
          <a:blip r:embed="rId3">
            <a:alphaModFix/>
          </a:blip>
          <a:stretch>
            <a:fillRect/>
          </a:stretch>
        </p:blipFill>
        <p:spPr>
          <a:xfrm>
            <a:off x="2895600" y="1519238"/>
            <a:ext cx="6400800" cy="3819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g1e142469c2d_0_15"/>
          <p:cNvPicPr preferRelativeResize="0"/>
          <p:nvPr/>
        </p:nvPicPr>
        <p:blipFill>
          <a:blip r:embed="rId3">
            <a:alphaModFix/>
          </a:blip>
          <a:stretch>
            <a:fillRect/>
          </a:stretch>
        </p:blipFill>
        <p:spPr>
          <a:xfrm>
            <a:off x="2781300" y="723900"/>
            <a:ext cx="6629400" cy="5410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txBox="1"/>
          <p:nvPr>
            <p:ph type="title"/>
          </p:nvPr>
        </p:nvSpPr>
        <p:spPr>
          <a:xfrm>
            <a:off x="624418" y="262386"/>
            <a:ext cx="10943167" cy="115534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sz="3600"/>
              <a:t>CONCLUSIONS</a:t>
            </a:r>
            <a:endParaRPr sz="3600"/>
          </a:p>
        </p:txBody>
      </p:sp>
      <p:sp>
        <p:nvSpPr>
          <p:cNvPr id="147" name="Google Shape;147;p6"/>
          <p:cNvSpPr txBox="1"/>
          <p:nvPr>
            <p:ph idx="1" type="body"/>
          </p:nvPr>
        </p:nvSpPr>
        <p:spPr>
          <a:xfrm>
            <a:off x="624418" y="1564896"/>
            <a:ext cx="10943167" cy="3889233"/>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2"/>
              </a:buClr>
              <a:buSzPts val="1100"/>
              <a:buFont typeface="Arial"/>
              <a:buNone/>
            </a:pPr>
            <a:r>
              <a:rPr lang="en-GB" sz="2400"/>
              <a:t>We found that the following played a big role in deciding severe/fatal accidents:</a:t>
            </a:r>
            <a:endParaRPr sz="2400"/>
          </a:p>
          <a:p>
            <a:pPr indent="0" lvl="0" marL="0" rtl="0" algn="just">
              <a:spcBef>
                <a:spcPts val="0"/>
              </a:spcBef>
              <a:spcAft>
                <a:spcPts val="0"/>
              </a:spcAft>
              <a:buClr>
                <a:schemeClr val="dk2"/>
              </a:buClr>
              <a:buSzPts val="1100"/>
              <a:buFont typeface="Arial"/>
              <a:buNone/>
            </a:pPr>
            <a:r>
              <a:t/>
            </a:r>
            <a:endParaRPr sz="2400"/>
          </a:p>
          <a:p>
            <a:pPr indent="0" lvl="0" marL="0" rtl="0" algn="just">
              <a:spcBef>
                <a:spcPts val="0"/>
              </a:spcBef>
              <a:spcAft>
                <a:spcPts val="0"/>
              </a:spcAft>
              <a:buClr>
                <a:schemeClr val="dk2"/>
              </a:buClr>
              <a:buSzPts val="1100"/>
              <a:buFont typeface="Arial"/>
              <a:buNone/>
            </a:pPr>
            <a:r>
              <a:rPr lang="en-GB" sz="2400"/>
              <a:t>• Vehicle type such as bus/coach, heavy goods vehicle</a:t>
            </a:r>
            <a:endParaRPr sz="2400"/>
          </a:p>
          <a:p>
            <a:pPr indent="0" lvl="0" marL="0" rtl="0" algn="just">
              <a:spcBef>
                <a:spcPts val="0"/>
              </a:spcBef>
              <a:spcAft>
                <a:spcPts val="0"/>
              </a:spcAft>
              <a:buClr>
                <a:schemeClr val="dk2"/>
              </a:buClr>
              <a:buSzPts val="1100"/>
              <a:buFont typeface="Arial"/>
              <a:buNone/>
            </a:pPr>
            <a:r>
              <a:rPr lang="en-GB" sz="2400"/>
              <a:t>(HGV), motorcycles, cars, etc.</a:t>
            </a:r>
            <a:endParaRPr sz="2400"/>
          </a:p>
          <a:p>
            <a:pPr indent="0" lvl="0" marL="0" rtl="0" algn="just">
              <a:spcBef>
                <a:spcPts val="0"/>
              </a:spcBef>
              <a:spcAft>
                <a:spcPts val="0"/>
              </a:spcAft>
              <a:buClr>
                <a:schemeClr val="dk2"/>
              </a:buClr>
              <a:buSzPts val="1100"/>
              <a:buFont typeface="Arial"/>
              <a:buNone/>
            </a:pPr>
            <a:r>
              <a:rPr lang="en-GB" sz="2400"/>
              <a:t>• Vehicle manoeuvre such as U-turns, turning or waiting to</a:t>
            </a:r>
            <a:endParaRPr sz="2400"/>
          </a:p>
          <a:p>
            <a:pPr indent="0" lvl="0" marL="0" rtl="0" algn="just">
              <a:spcBef>
                <a:spcPts val="0"/>
              </a:spcBef>
              <a:spcAft>
                <a:spcPts val="0"/>
              </a:spcAft>
              <a:buClr>
                <a:schemeClr val="dk2"/>
              </a:buClr>
              <a:buSzPts val="1100"/>
              <a:buFont typeface="Arial"/>
              <a:buNone/>
            </a:pPr>
            <a:r>
              <a:rPr lang="en-GB" sz="2400"/>
              <a:t>turn, overtaking ,etc.</a:t>
            </a:r>
            <a:endParaRPr sz="2400"/>
          </a:p>
          <a:p>
            <a:pPr indent="0" lvl="0" marL="0" rtl="0" algn="just">
              <a:spcBef>
                <a:spcPts val="0"/>
              </a:spcBef>
              <a:spcAft>
                <a:spcPts val="0"/>
              </a:spcAft>
              <a:buClr>
                <a:schemeClr val="dk2"/>
              </a:buClr>
              <a:buSzPts val="1100"/>
              <a:buFont typeface="Arial"/>
              <a:buNone/>
            </a:pPr>
            <a:r>
              <a:rPr lang="en-GB" sz="2400"/>
              <a:t>• Urban or rural</a:t>
            </a:r>
            <a:endParaRPr sz="2400"/>
          </a:p>
          <a:p>
            <a:pPr indent="0" lvl="0" marL="0" rtl="0" algn="just">
              <a:spcBef>
                <a:spcPts val="0"/>
              </a:spcBef>
              <a:spcAft>
                <a:spcPts val="0"/>
              </a:spcAft>
              <a:buClr>
                <a:schemeClr val="dk2"/>
              </a:buClr>
              <a:buSzPts val="1100"/>
              <a:buFont typeface="Arial"/>
              <a:buNone/>
            </a:pPr>
            <a:r>
              <a:rPr lang="en-GB" sz="2400"/>
              <a:t>• The road’s speed limit</a:t>
            </a:r>
            <a:endParaRPr sz="2400"/>
          </a:p>
          <a:p>
            <a:pPr indent="0" lvl="0" marL="0" rtl="0" algn="just">
              <a:spcBef>
                <a:spcPts val="0"/>
              </a:spcBef>
              <a:spcAft>
                <a:spcPts val="0"/>
              </a:spcAft>
              <a:buClr>
                <a:schemeClr val="dk2"/>
              </a:buClr>
              <a:buSzPts val="1100"/>
              <a:buFont typeface="Arial"/>
              <a:buNone/>
            </a:pPr>
            <a:r>
              <a:rPr lang="en-GB" sz="2400"/>
              <a:t>• Vehicle leaving the carriageway</a:t>
            </a:r>
            <a:endParaRPr sz="2400"/>
          </a:p>
          <a:p>
            <a:pPr indent="0" lvl="0" marL="0" rtl="0" algn="just">
              <a:spcBef>
                <a:spcPts val="0"/>
              </a:spcBef>
              <a:spcAft>
                <a:spcPts val="0"/>
              </a:spcAft>
              <a:buClr>
                <a:schemeClr val="dk2"/>
              </a:buClr>
              <a:buSzPts val="1100"/>
              <a:buFont typeface="Arial"/>
              <a:buNone/>
            </a:pPr>
            <a:r>
              <a:rPr lang="en-GB" sz="2400"/>
              <a:t>And to a lesser effect:</a:t>
            </a:r>
            <a:endParaRPr sz="2400"/>
          </a:p>
          <a:p>
            <a:pPr indent="0" lvl="0" marL="0" rtl="0" algn="just">
              <a:spcBef>
                <a:spcPts val="0"/>
              </a:spcBef>
              <a:spcAft>
                <a:spcPts val="0"/>
              </a:spcAft>
              <a:buClr>
                <a:schemeClr val="dk2"/>
              </a:buClr>
              <a:buSzPts val="1100"/>
              <a:buFont typeface="Arial"/>
              <a:buNone/>
            </a:pPr>
            <a:r>
              <a:rPr lang="en-GB" sz="2400"/>
              <a:t>• Gender</a:t>
            </a:r>
            <a:endParaRPr sz="2400"/>
          </a:p>
          <a:p>
            <a:pPr indent="0" lvl="0" marL="0" rtl="0" algn="just">
              <a:spcBef>
                <a:spcPts val="0"/>
              </a:spcBef>
              <a:spcAft>
                <a:spcPts val="0"/>
              </a:spcAft>
              <a:buClr>
                <a:schemeClr val="dk2"/>
              </a:buClr>
              <a:buSzPts val="1100"/>
              <a:buFont typeface="Arial"/>
              <a:buNone/>
            </a:pPr>
            <a:r>
              <a:rPr lang="en-GB" sz="2400"/>
              <a:t>• Weather conditions</a:t>
            </a:r>
            <a:endParaRPr sz="2400"/>
          </a:p>
          <a:p>
            <a:pPr indent="0" lvl="0" marL="0" rtl="0" algn="just">
              <a:spcBef>
                <a:spcPts val="0"/>
              </a:spcBef>
              <a:spcAft>
                <a:spcPts val="0"/>
              </a:spcAft>
              <a:buClr>
                <a:schemeClr val="lt1"/>
              </a:buClr>
              <a:buSzPts val="1800"/>
              <a:buFont typeface="Georgia"/>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1e142469c2d_0_23"/>
          <p:cNvSpPr txBox="1"/>
          <p:nvPr>
            <p:ph type="title"/>
          </p:nvPr>
        </p:nvSpPr>
        <p:spPr>
          <a:xfrm>
            <a:off x="624418" y="262386"/>
            <a:ext cx="10943100" cy="11553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sz="3600"/>
              <a:t>FUTURE WORK</a:t>
            </a:r>
            <a:endParaRPr sz="3600"/>
          </a:p>
        </p:txBody>
      </p:sp>
      <p:sp>
        <p:nvSpPr>
          <p:cNvPr id="153" name="Google Shape;153;g1e142469c2d_0_23"/>
          <p:cNvSpPr txBox="1"/>
          <p:nvPr>
            <p:ph idx="1" type="body"/>
          </p:nvPr>
        </p:nvSpPr>
        <p:spPr>
          <a:xfrm>
            <a:off x="624418" y="1564896"/>
            <a:ext cx="10943100" cy="3889200"/>
          </a:xfrm>
          <a:prstGeom prst="rect">
            <a:avLst/>
          </a:prstGeom>
          <a:noFill/>
          <a:ln>
            <a:noFill/>
          </a:ln>
        </p:spPr>
        <p:txBody>
          <a:bodyPr anchorCtr="0" anchor="t" bIns="45700" lIns="91425" spcFirstLastPara="1" rIns="91425" wrap="square" tIns="45700">
            <a:noAutofit/>
          </a:bodyPr>
          <a:lstStyle/>
          <a:p>
            <a:pPr indent="-381000" lvl="0" marL="457200" rtl="0" algn="just">
              <a:spcBef>
                <a:spcPts val="0"/>
              </a:spcBef>
              <a:spcAft>
                <a:spcPts val="0"/>
              </a:spcAft>
              <a:buSzPts val="2400"/>
              <a:buChar char="•"/>
            </a:pPr>
            <a:r>
              <a:rPr lang="en-GB" sz="2400"/>
              <a:t>Apply association rule mining techniques.</a:t>
            </a:r>
            <a:endParaRPr sz="2400"/>
          </a:p>
          <a:p>
            <a:pPr indent="0" lvl="0" marL="0" rtl="0" algn="just">
              <a:spcBef>
                <a:spcPts val="0"/>
              </a:spcBef>
              <a:spcAft>
                <a:spcPts val="0"/>
              </a:spcAft>
              <a:buNone/>
            </a:pPr>
            <a:r>
              <a:t/>
            </a:r>
            <a:endParaRPr sz="2400"/>
          </a:p>
          <a:p>
            <a:pPr indent="0" lvl="0" marL="0" rtl="0" algn="just">
              <a:spcBef>
                <a:spcPts val="0"/>
              </a:spcBef>
              <a:spcAft>
                <a:spcPts val="0"/>
              </a:spcAft>
              <a:buNone/>
            </a:pPr>
            <a:r>
              <a:t/>
            </a:r>
            <a:endParaRPr sz="2400"/>
          </a:p>
          <a:p>
            <a:pPr indent="-381000" lvl="0" marL="457200" rtl="0" algn="just">
              <a:spcBef>
                <a:spcPts val="0"/>
              </a:spcBef>
              <a:spcAft>
                <a:spcPts val="0"/>
              </a:spcAft>
              <a:buSzPts val="2400"/>
              <a:buChar char="•"/>
            </a:pPr>
            <a:r>
              <a:rPr lang="en-GB" sz="2400"/>
              <a:t>Compare the UK road traffic accident dataset with similar datasets from</a:t>
            </a:r>
            <a:endParaRPr sz="2400"/>
          </a:p>
          <a:p>
            <a:pPr indent="0" lvl="0" marL="457200" rtl="0" algn="just">
              <a:spcBef>
                <a:spcPts val="0"/>
              </a:spcBef>
              <a:spcAft>
                <a:spcPts val="0"/>
              </a:spcAft>
              <a:buNone/>
            </a:pPr>
            <a:r>
              <a:rPr lang="en-GB" sz="2400"/>
              <a:t>other countries.</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7"/>
          <p:cNvSpPr txBox="1"/>
          <p:nvPr>
            <p:ph type="title"/>
          </p:nvPr>
        </p:nvSpPr>
        <p:spPr>
          <a:xfrm>
            <a:off x="668767" y="3189617"/>
            <a:ext cx="10854465" cy="115534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Thank you!</a:t>
            </a:r>
            <a:br>
              <a:rPr lang="en-GB"/>
            </a:br>
            <a:br>
              <a:rPr lang="en-GB"/>
            </a:br>
            <a:r>
              <a:rPr lang="en-GB"/>
              <a:t>Please feel free to contact us by email if you have any questions</a:t>
            </a:r>
            <a:br>
              <a:rPr lang="en-GB"/>
            </a:b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2"/>
          <p:cNvSpPr txBox="1"/>
          <p:nvPr>
            <p:ph type="title"/>
          </p:nvPr>
        </p:nvSpPr>
        <p:spPr>
          <a:xfrm>
            <a:off x="624418" y="262386"/>
            <a:ext cx="10943167" cy="115534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sz="3600"/>
              <a:t>INTRODUCTION</a:t>
            </a:r>
            <a:endParaRPr sz="3600"/>
          </a:p>
        </p:txBody>
      </p:sp>
      <p:sp>
        <p:nvSpPr>
          <p:cNvPr id="89" name="Google Shape;89;p2"/>
          <p:cNvSpPr txBox="1"/>
          <p:nvPr>
            <p:ph idx="1" type="body"/>
          </p:nvPr>
        </p:nvSpPr>
        <p:spPr>
          <a:xfrm>
            <a:off x="624418" y="1564896"/>
            <a:ext cx="10943167" cy="3889233"/>
          </a:xfrm>
          <a:prstGeom prst="rect">
            <a:avLst/>
          </a:prstGeom>
          <a:noFill/>
          <a:ln>
            <a:noFill/>
          </a:ln>
        </p:spPr>
        <p:txBody>
          <a:bodyPr anchorCtr="0" anchor="t" bIns="45700" lIns="91425" spcFirstLastPara="1" rIns="91425" wrap="square" tIns="45700">
            <a:noAutofit/>
          </a:bodyPr>
          <a:lstStyle/>
          <a:p>
            <a:pPr indent="-482451" lvl="0" marL="457051" rtl="0" algn="just">
              <a:spcBef>
                <a:spcPts val="0"/>
              </a:spcBef>
              <a:spcAft>
                <a:spcPts val="0"/>
              </a:spcAft>
              <a:buClr>
                <a:schemeClr val="lt1"/>
              </a:buClr>
              <a:buSzPts val="2400"/>
              <a:buFont typeface="Georgia"/>
              <a:buChar char="•"/>
            </a:pPr>
            <a:r>
              <a:rPr lang="en-GB" sz="2400"/>
              <a:t>Road traffic related deaths have become the main cause of death of people aged between 5 and 29 years</a:t>
            </a:r>
            <a:endParaRPr sz="2400"/>
          </a:p>
          <a:p>
            <a:pPr indent="-330050" lvl="0" marL="457050" rtl="0" algn="just">
              <a:spcBef>
                <a:spcPts val="400"/>
              </a:spcBef>
              <a:spcAft>
                <a:spcPts val="0"/>
              </a:spcAft>
              <a:buClr>
                <a:schemeClr val="lt1"/>
              </a:buClr>
              <a:buSzPts val="2000"/>
              <a:buFont typeface="Georgia"/>
              <a:buNone/>
            </a:pPr>
            <a:r>
              <a:t/>
            </a:r>
            <a:endParaRPr sz="2400"/>
          </a:p>
          <a:p>
            <a:pPr indent="-482450" lvl="0" marL="457050" rtl="0" algn="just">
              <a:spcBef>
                <a:spcPts val="400"/>
              </a:spcBef>
              <a:spcAft>
                <a:spcPts val="0"/>
              </a:spcAft>
              <a:buClr>
                <a:schemeClr val="lt1"/>
              </a:buClr>
              <a:buSzPts val="2400"/>
              <a:buFont typeface="Georgia"/>
              <a:buChar char="•"/>
            </a:pPr>
            <a:r>
              <a:rPr lang="en-GB" sz="2400"/>
              <a:t>Road Traffic Accident Data provided by the UK Department for Transport for the period 2005-2017 to explore possible risk factors that contribute to severe or fatal road accidents and a prediction model</a:t>
            </a:r>
            <a:endParaRPr sz="2400"/>
          </a:p>
          <a:p>
            <a:pPr indent="0" lvl="0" marL="0" rtl="0" algn="just">
              <a:spcBef>
                <a:spcPts val="360"/>
              </a:spcBef>
              <a:spcAft>
                <a:spcPts val="0"/>
              </a:spcAft>
              <a:buClr>
                <a:schemeClr val="lt1"/>
              </a:buClr>
              <a:buSzPts val="1800"/>
              <a:buFont typeface="Georgia"/>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4"/>
          <p:cNvSpPr txBox="1"/>
          <p:nvPr>
            <p:ph type="title"/>
          </p:nvPr>
        </p:nvSpPr>
        <p:spPr>
          <a:xfrm>
            <a:off x="624418" y="262386"/>
            <a:ext cx="10943167" cy="115534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sz="3600"/>
              <a:t>METHODOLOGY “KDD”</a:t>
            </a:r>
            <a:endParaRPr sz="3600"/>
          </a:p>
        </p:txBody>
      </p:sp>
      <p:sp>
        <p:nvSpPr>
          <p:cNvPr id="95" name="Google Shape;95;p4"/>
          <p:cNvSpPr txBox="1"/>
          <p:nvPr>
            <p:ph idx="1" type="body"/>
          </p:nvPr>
        </p:nvSpPr>
        <p:spPr>
          <a:xfrm>
            <a:off x="624418" y="1564896"/>
            <a:ext cx="10943167" cy="3889233"/>
          </a:xfrm>
          <a:prstGeom prst="rect">
            <a:avLst/>
          </a:prstGeom>
          <a:noFill/>
          <a:ln>
            <a:noFill/>
          </a:ln>
        </p:spPr>
        <p:txBody>
          <a:bodyPr anchorCtr="0" anchor="t" bIns="45700" lIns="91425" spcFirstLastPara="1" rIns="91425" wrap="square" tIns="45700">
            <a:noAutofit/>
          </a:bodyPr>
          <a:lstStyle/>
          <a:p>
            <a:pPr indent="0" lvl="0" marL="0" rtl="0" algn="just">
              <a:spcBef>
                <a:spcPts val="360"/>
              </a:spcBef>
              <a:spcAft>
                <a:spcPts val="0"/>
              </a:spcAft>
              <a:buClr>
                <a:schemeClr val="lt1"/>
              </a:buClr>
              <a:buSzPts val="1800"/>
              <a:buFont typeface="Georgia"/>
              <a:buNone/>
            </a:pPr>
            <a:r>
              <a:rPr lang="en-GB" sz="2400"/>
              <a:t>A</a:t>
            </a:r>
            <a:r>
              <a:rPr lang="en-GB" sz="2400"/>
              <a:t>. </a:t>
            </a:r>
            <a:r>
              <a:rPr lang="en-GB" sz="2400"/>
              <a:t>Data Selection and Exploratory Analysis</a:t>
            </a:r>
            <a:endParaRPr sz="2400"/>
          </a:p>
          <a:p>
            <a:pPr indent="0" lvl="0" marL="0" rtl="0" algn="just">
              <a:spcBef>
                <a:spcPts val="360"/>
              </a:spcBef>
              <a:spcAft>
                <a:spcPts val="0"/>
              </a:spcAft>
              <a:buClr>
                <a:schemeClr val="lt1"/>
              </a:buClr>
              <a:buSzPts val="1800"/>
              <a:buFont typeface="Georgia"/>
              <a:buNone/>
            </a:pPr>
            <a:r>
              <a:t/>
            </a:r>
            <a:endParaRPr sz="2400"/>
          </a:p>
          <a:p>
            <a:pPr indent="0" lvl="0" marL="0" rtl="0" algn="just">
              <a:spcBef>
                <a:spcPts val="360"/>
              </a:spcBef>
              <a:spcAft>
                <a:spcPts val="0"/>
              </a:spcAft>
              <a:buClr>
                <a:schemeClr val="lt1"/>
              </a:buClr>
              <a:buSzPts val="1800"/>
              <a:buFont typeface="Georgia"/>
              <a:buNone/>
            </a:pPr>
            <a:r>
              <a:rPr lang="en-GB" sz="2400"/>
              <a:t>B. </a:t>
            </a:r>
            <a:r>
              <a:rPr lang="en-GB" sz="2400"/>
              <a:t>Data Pre-Processing</a:t>
            </a:r>
            <a:endParaRPr sz="2400"/>
          </a:p>
          <a:p>
            <a:pPr indent="0" lvl="0" marL="0" rtl="0" algn="just">
              <a:spcBef>
                <a:spcPts val="360"/>
              </a:spcBef>
              <a:spcAft>
                <a:spcPts val="0"/>
              </a:spcAft>
              <a:buClr>
                <a:schemeClr val="lt1"/>
              </a:buClr>
              <a:buSzPts val="1800"/>
              <a:buFont typeface="Georgia"/>
              <a:buNone/>
            </a:pPr>
            <a:r>
              <a:t/>
            </a:r>
            <a:endParaRPr sz="2400"/>
          </a:p>
          <a:p>
            <a:pPr indent="0" lvl="0" marL="0" rtl="0" algn="just">
              <a:spcBef>
                <a:spcPts val="360"/>
              </a:spcBef>
              <a:spcAft>
                <a:spcPts val="0"/>
              </a:spcAft>
              <a:buClr>
                <a:schemeClr val="lt1"/>
              </a:buClr>
              <a:buSzPts val="1800"/>
              <a:buFont typeface="Georgia"/>
              <a:buNone/>
            </a:pPr>
            <a:r>
              <a:rPr lang="en-GB" sz="2400"/>
              <a:t>C. Data Transformation</a:t>
            </a:r>
            <a:endParaRPr sz="2400"/>
          </a:p>
          <a:p>
            <a:pPr indent="0" lvl="0" marL="0" rtl="0" algn="just">
              <a:spcBef>
                <a:spcPts val="360"/>
              </a:spcBef>
              <a:spcAft>
                <a:spcPts val="0"/>
              </a:spcAft>
              <a:buClr>
                <a:schemeClr val="lt1"/>
              </a:buClr>
              <a:buSzPts val="1800"/>
              <a:buFont typeface="Georgia"/>
              <a:buNone/>
            </a:pPr>
            <a:r>
              <a:t/>
            </a:r>
            <a:endParaRPr sz="2400"/>
          </a:p>
          <a:p>
            <a:pPr indent="0" lvl="0" marL="0" rtl="0" algn="just">
              <a:spcBef>
                <a:spcPts val="360"/>
              </a:spcBef>
              <a:spcAft>
                <a:spcPts val="0"/>
              </a:spcAft>
              <a:buClr>
                <a:schemeClr val="lt1"/>
              </a:buClr>
              <a:buSzPts val="1800"/>
              <a:buFont typeface="Georgia"/>
              <a:buNone/>
            </a:pPr>
            <a:r>
              <a:rPr lang="en-GB" sz="2400"/>
              <a:t>D. Data Mining</a:t>
            </a:r>
            <a:endParaRPr sz="2400"/>
          </a:p>
          <a:p>
            <a:pPr indent="0" lvl="0" marL="0" rtl="0" algn="just">
              <a:spcBef>
                <a:spcPts val="360"/>
              </a:spcBef>
              <a:spcAft>
                <a:spcPts val="0"/>
              </a:spcAft>
              <a:buClr>
                <a:schemeClr val="lt1"/>
              </a:buClr>
              <a:buSzPts val="1800"/>
              <a:buFont typeface="Georgia"/>
              <a:buNone/>
            </a:pPr>
            <a:r>
              <a:t/>
            </a:r>
            <a:endParaRPr sz="2400"/>
          </a:p>
          <a:p>
            <a:pPr indent="0" lvl="0" marL="0" rtl="0" algn="just">
              <a:spcBef>
                <a:spcPts val="360"/>
              </a:spcBef>
              <a:spcAft>
                <a:spcPts val="0"/>
              </a:spcAft>
              <a:buClr>
                <a:schemeClr val="lt1"/>
              </a:buClr>
              <a:buSzPts val="1800"/>
              <a:buFont typeface="Georgia"/>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22d5632d494_0_23"/>
          <p:cNvSpPr txBox="1"/>
          <p:nvPr>
            <p:ph type="title"/>
          </p:nvPr>
        </p:nvSpPr>
        <p:spPr>
          <a:xfrm>
            <a:off x="624418" y="262386"/>
            <a:ext cx="10943100" cy="1155300"/>
          </a:xfrm>
          <a:prstGeom prst="rect">
            <a:avLst/>
          </a:prstGeom>
          <a:noFill/>
          <a:ln>
            <a:noFill/>
          </a:ln>
        </p:spPr>
        <p:txBody>
          <a:bodyPr anchorCtr="0" anchor="ctr" bIns="45700" lIns="91425" spcFirstLastPara="1" rIns="91425" wrap="square" tIns="45700">
            <a:noAutofit/>
          </a:bodyPr>
          <a:lstStyle/>
          <a:p>
            <a:pPr indent="0" lvl="0" marL="0" rtl="0" algn="just">
              <a:spcBef>
                <a:spcPts val="360"/>
              </a:spcBef>
              <a:spcAft>
                <a:spcPts val="0"/>
              </a:spcAft>
              <a:buSzPts val="1800"/>
              <a:buNone/>
            </a:pPr>
            <a:r>
              <a:rPr lang="en-GB" sz="3600">
                <a:solidFill>
                  <a:schemeClr val="lt1"/>
                </a:solidFill>
              </a:rPr>
              <a:t>A. Data Selection and Exploratory Analysis</a:t>
            </a:r>
            <a:endParaRPr sz="4250">
              <a:solidFill>
                <a:schemeClr val="lt1"/>
              </a:solidFill>
            </a:endParaRPr>
          </a:p>
        </p:txBody>
      </p:sp>
      <p:sp>
        <p:nvSpPr>
          <p:cNvPr id="101" name="Google Shape;101;g22d5632d494_0_23"/>
          <p:cNvSpPr txBox="1"/>
          <p:nvPr>
            <p:ph idx="1" type="body"/>
          </p:nvPr>
        </p:nvSpPr>
        <p:spPr>
          <a:xfrm>
            <a:off x="624418" y="1564896"/>
            <a:ext cx="10943100" cy="3889200"/>
          </a:xfrm>
          <a:prstGeom prst="rect">
            <a:avLst/>
          </a:prstGeom>
          <a:noFill/>
          <a:ln>
            <a:noFill/>
          </a:ln>
        </p:spPr>
        <p:txBody>
          <a:bodyPr anchorCtr="0" anchor="t" bIns="45700" lIns="91425" spcFirstLastPara="1" rIns="91425" wrap="square" tIns="45700">
            <a:noAutofit/>
          </a:bodyPr>
          <a:lstStyle/>
          <a:p>
            <a:pPr indent="457200" lvl="0" marL="0" rtl="0" algn="just">
              <a:spcBef>
                <a:spcPts val="360"/>
              </a:spcBef>
              <a:spcAft>
                <a:spcPts val="0"/>
              </a:spcAft>
              <a:buNone/>
            </a:pPr>
            <a:r>
              <a:rPr lang="en-GB" sz="2400"/>
              <a:t>The dataset contains accident data reporting to police where at least one person was injured and comes in two parts:</a:t>
            </a:r>
            <a:endParaRPr sz="2400"/>
          </a:p>
          <a:p>
            <a:pPr indent="0" lvl="0" marL="0" rtl="0" algn="just">
              <a:spcBef>
                <a:spcPts val="360"/>
              </a:spcBef>
              <a:spcAft>
                <a:spcPts val="0"/>
              </a:spcAft>
              <a:buNone/>
            </a:pPr>
            <a:r>
              <a:t/>
            </a:r>
            <a:endParaRPr sz="2400"/>
          </a:p>
          <a:p>
            <a:pPr indent="0" lvl="0" marL="0" rtl="0" algn="just">
              <a:spcBef>
                <a:spcPts val="360"/>
              </a:spcBef>
              <a:spcAft>
                <a:spcPts val="0"/>
              </a:spcAft>
              <a:buNone/>
            </a:pPr>
            <a:r>
              <a:rPr lang="en-GB" sz="2400"/>
              <a:t>• Accident data</a:t>
            </a:r>
            <a:endParaRPr sz="2400"/>
          </a:p>
          <a:p>
            <a:pPr indent="0" lvl="0" marL="0" rtl="0" algn="just">
              <a:spcBef>
                <a:spcPts val="360"/>
              </a:spcBef>
              <a:spcAft>
                <a:spcPts val="0"/>
              </a:spcAft>
              <a:buNone/>
            </a:pPr>
            <a:r>
              <a:rPr lang="en-GB" sz="2400"/>
              <a:t>• Vehicle data</a:t>
            </a:r>
            <a:endParaRPr sz="2400"/>
          </a:p>
          <a:p>
            <a:pPr indent="0" lvl="0" marL="0" rtl="0" algn="just">
              <a:spcBef>
                <a:spcPts val="360"/>
              </a:spcBef>
              <a:spcAft>
                <a:spcPts val="0"/>
              </a:spcAft>
              <a:buNone/>
            </a:pPr>
            <a:r>
              <a:t/>
            </a:r>
            <a:endParaRPr sz="2400"/>
          </a:p>
          <a:p>
            <a:pPr indent="0" lvl="0" marL="0" rtl="0" algn="just">
              <a:spcBef>
                <a:spcPts val="360"/>
              </a:spcBef>
              <a:spcAft>
                <a:spcPts val="0"/>
              </a:spcAft>
              <a:buNone/>
            </a:pPr>
            <a:r>
              <a:rPr lang="en-GB" sz="2400"/>
              <a:t>We joined the two datasets on an Accident_Index identifier.</a:t>
            </a:r>
            <a:endParaRPr sz="2400"/>
          </a:p>
          <a:p>
            <a:pPr indent="0" lvl="0" marL="0" rtl="0" algn="just">
              <a:spcBef>
                <a:spcPts val="360"/>
              </a:spcBef>
              <a:spcAft>
                <a:spcPts val="0"/>
              </a:spcAft>
              <a:buNone/>
            </a:pPr>
            <a:r>
              <a:t/>
            </a:r>
            <a:endParaRPr sz="2200"/>
          </a:p>
          <a:p>
            <a:pPr indent="0" lvl="0" marL="0" rtl="0" algn="just">
              <a:spcBef>
                <a:spcPts val="360"/>
              </a:spcBef>
              <a:spcAft>
                <a:spcPts val="0"/>
              </a:spcAft>
              <a:buNone/>
            </a:pPr>
            <a:r>
              <a:t/>
            </a:r>
            <a:endParaRPr sz="1900"/>
          </a:p>
          <a:p>
            <a:pPr indent="0" lvl="0" marL="0" rtl="0" algn="just">
              <a:spcBef>
                <a:spcPts val="360"/>
              </a:spcBef>
              <a:spcAft>
                <a:spcPts val="0"/>
              </a:spcAft>
              <a:buClr>
                <a:schemeClr val="lt1"/>
              </a:buClr>
              <a:buSzPts val="1800"/>
              <a:buFont typeface="Georgia"/>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22d5632d494_0_38"/>
          <p:cNvSpPr txBox="1"/>
          <p:nvPr>
            <p:ph type="title"/>
          </p:nvPr>
        </p:nvSpPr>
        <p:spPr>
          <a:xfrm>
            <a:off x="624418" y="262386"/>
            <a:ext cx="10943100" cy="1155300"/>
          </a:xfrm>
          <a:prstGeom prst="rect">
            <a:avLst/>
          </a:prstGeom>
          <a:noFill/>
          <a:ln>
            <a:noFill/>
          </a:ln>
        </p:spPr>
        <p:txBody>
          <a:bodyPr anchorCtr="0" anchor="ctr" bIns="45700" lIns="91425" spcFirstLastPara="1" rIns="91425" wrap="square" tIns="45700">
            <a:noAutofit/>
          </a:bodyPr>
          <a:lstStyle/>
          <a:p>
            <a:pPr indent="0" lvl="0" marL="0" rtl="0" algn="just">
              <a:spcBef>
                <a:spcPts val="360"/>
              </a:spcBef>
              <a:spcAft>
                <a:spcPts val="0"/>
              </a:spcAft>
              <a:buSzPts val="1800"/>
              <a:buNone/>
            </a:pPr>
            <a:r>
              <a:rPr lang="en-GB" sz="3600">
                <a:solidFill>
                  <a:schemeClr val="lt1"/>
                </a:solidFill>
              </a:rPr>
              <a:t>B</a:t>
            </a:r>
            <a:r>
              <a:rPr lang="en-GB" sz="3600">
                <a:solidFill>
                  <a:schemeClr val="lt1"/>
                </a:solidFill>
              </a:rPr>
              <a:t>. Data Pre-Processing</a:t>
            </a:r>
            <a:endParaRPr sz="3600">
              <a:solidFill>
                <a:schemeClr val="lt1"/>
              </a:solidFill>
            </a:endParaRPr>
          </a:p>
        </p:txBody>
      </p:sp>
      <p:sp>
        <p:nvSpPr>
          <p:cNvPr id="107" name="Google Shape;107;g22d5632d494_0_38"/>
          <p:cNvSpPr txBox="1"/>
          <p:nvPr>
            <p:ph idx="1" type="body"/>
          </p:nvPr>
        </p:nvSpPr>
        <p:spPr>
          <a:xfrm>
            <a:off x="624418" y="1564896"/>
            <a:ext cx="10943100" cy="3889200"/>
          </a:xfrm>
          <a:prstGeom prst="rect">
            <a:avLst/>
          </a:prstGeom>
          <a:noFill/>
          <a:ln>
            <a:noFill/>
          </a:ln>
        </p:spPr>
        <p:txBody>
          <a:bodyPr anchorCtr="0" anchor="t" bIns="45700" lIns="91425" spcFirstLastPara="1" rIns="91425" wrap="square" tIns="45700">
            <a:noAutofit/>
          </a:bodyPr>
          <a:lstStyle/>
          <a:p>
            <a:pPr indent="-381000" lvl="0" marL="457200" rtl="0" algn="just">
              <a:spcBef>
                <a:spcPts val="360"/>
              </a:spcBef>
              <a:spcAft>
                <a:spcPts val="0"/>
              </a:spcAft>
              <a:buSzPts val="2400"/>
              <a:buChar char="•"/>
            </a:pPr>
            <a:r>
              <a:rPr lang="en-GB" sz="2400"/>
              <a:t>Latitude/Longitude was used instead to fill missing data</a:t>
            </a:r>
            <a:endParaRPr sz="2400"/>
          </a:p>
          <a:p>
            <a:pPr indent="0" lvl="0" marL="457200" rtl="0" algn="just">
              <a:spcBef>
                <a:spcPts val="360"/>
              </a:spcBef>
              <a:spcAft>
                <a:spcPts val="0"/>
              </a:spcAft>
              <a:buNone/>
            </a:pPr>
            <a:r>
              <a:t/>
            </a:r>
            <a:endParaRPr sz="2400"/>
          </a:p>
          <a:p>
            <a:pPr indent="-381000" lvl="0" marL="457200" rtl="0" algn="just">
              <a:spcBef>
                <a:spcPts val="360"/>
              </a:spcBef>
              <a:spcAft>
                <a:spcPts val="0"/>
              </a:spcAft>
              <a:buSzPts val="2400"/>
              <a:buChar char="•"/>
            </a:pPr>
            <a:r>
              <a:rPr lang="en-GB" sz="2400"/>
              <a:t>Dependent variables on top of the Accident Severity</a:t>
            </a:r>
            <a:endParaRPr sz="2400"/>
          </a:p>
          <a:p>
            <a:pPr indent="0" lvl="0" marL="0" rtl="0" algn="just">
              <a:spcBef>
                <a:spcPts val="360"/>
              </a:spcBef>
              <a:spcAft>
                <a:spcPts val="0"/>
              </a:spcAft>
              <a:buNone/>
            </a:pPr>
            <a:r>
              <a:t/>
            </a:r>
            <a:endParaRPr sz="2400"/>
          </a:p>
          <a:p>
            <a:pPr indent="-381000" lvl="0" marL="457200" rtl="0" algn="just">
              <a:spcBef>
                <a:spcPts val="360"/>
              </a:spcBef>
              <a:spcAft>
                <a:spcPts val="0"/>
              </a:spcAft>
              <a:buSzPts val="2400"/>
              <a:buChar char="•"/>
            </a:pPr>
            <a:r>
              <a:rPr lang="en-GB" sz="2400"/>
              <a:t>Irrelevant to our goal</a:t>
            </a:r>
            <a:endParaRPr sz="2400"/>
          </a:p>
          <a:p>
            <a:pPr indent="0" lvl="0" marL="0" rtl="0" algn="just">
              <a:spcBef>
                <a:spcPts val="360"/>
              </a:spcBef>
              <a:spcAft>
                <a:spcPts val="0"/>
              </a:spcAft>
              <a:buNone/>
            </a:pPr>
            <a:r>
              <a:t/>
            </a:r>
            <a:endParaRPr sz="2400"/>
          </a:p>
          <a:p>
            <a:pPr indent="-381000" lvl="0" marL="457200" rtl="0" algn="just">
              <a:spcBef>
                <a:spcPts val="360"/>
              </a:spcBef>
              <a:spcAft>
                <a:spcPts val="0"/>
              </a:spcAft>
              <a:buSzPts val="2400"/>
              <a:buChar char="•"/>
            </a:pPr>
            <a:r>
              <a:rPr lang="en-GB" sz="2400"/>
              <a:t>Related to other variables or made redundant after preprocessing</a:t>
            </a:r>
            <a:endParaRPr sz="2400"/>
          </a:p>
          <a:p>
            <a:pPr indent="0" lvl="0" marL="0" rtl="0" algn="just">
              <a:spcBef>
                <a:spcPts val="360"/>
              </a:spcBef>
              <a:spcAft>
                <a:spcPts val="0"/>
              </a:spcAft>
              <a:buNone/>
            </a:pPr>
            <a:r>
              <a:t/>
            </a:r>
            <a:endParaRPr sz="2400"/>
          </a:p>
          <a:p>
            <a:pPr indent="0" lvl="0" marL="457200" rtl="0" algn="just">
              <a:spcBef>
                <a:spcPts val="360"/>
              </a:spcBef>
              <a:spcAft>
                <a:spcPts val="0"/>
              </a:spcAft>
              <a:buNone/>
            </a:pPr>
            <a:r>
              <a:t/>
            </a:r>
            <a:endParaRPr sz="1900"/>
          </a:p>
          <a:p>
            <a:pPr indent="0" lvl="0" marL="0" rtl="0" algn="just">
              <a:spcBef>
                <a:spcPts val="360"/>
              </a:spcBef>
              <a:spcAft>
                <a:spcPts val="0"/>
              </a:spcAft>
              <a:buNone/>
            </a:pPr>
            <a:r>
              <a:t/>
            </a:r>
            <a:endParaRPr sz="1900"/>
          </a:p>
          <a:p>
            <a:pPr indent="0" lvl="0" marL="0" rtl="0" algn="just">
              <a:spcBef>
                <a:spcPts val="360"/>
              </a:spcBef>
              <a:spcAft>
                <a:spcPts val="0"/>
              </a:spcAft>
              <a:buNone/>
            </a:pPr>
            <a:r>
              <a:t/>
            </a:r>
            <a:endParaRPr/>
          </a:p>
          <a:p>
            <a:pPr indent="0" lvl="0" marL="0" rtl="0" algn="just">
              <a:spcBef>
                <a:spcPts val="360"/>
              </a:spcBef>
              <a:spcAft>
                <a:spcPts val="0"/>
              </a:spcAft>
              <a:buNone/>
            </a:pPr>
            <a:r>
              <a:t/>
            </a:r>
            <a:endParaRPr sz="1900"/>
          </a:p>
          <a:p>
            <a:pPr indent="0" lvl="0" marL="0" rtl="0" algn="just">
              <a:spcBef>
                <a:spcPts val="360"/>
              </a:spcBef>
              <a:spcAft>
                <a:spcPts val="0"/>
              </a:spcAft>
              <a:buNone/>
            </a:pPr>
            <a:r>
              <a:t/>
            </a:r>
            <a:endParaRPr sz="1900"/>
          </a:p>
          <a:p>
            <a:pPr indent="0" lvl="0" marL="0" rtl="0" algn="just">
              <a:spcBef>
                <a:spcPts val="360"/>
              </a:spcBef>
              <a:spcAft>
                <a:spcPts val="0"/>
              </a:spcAft>
              <a:buClr>
                <a:schemeClr val="lt1"/>
              </a:buClr>
              <a:buSzPts val="1800"/>
              <a:buFont typeface="Georgia"/>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22dc88c0f5d_0_5"/>
          <p:cNvSpPr txBox="1"/>
          <p:nvPr>
            <p:ph type="title"/>
          </p:nvPr>
        </p:nvSpPr>
        <p:spPr>
          <a:xfrm>
            <a:off x="624418" y="262386"/>
            <a:ext cx="10943100" cy="1155300"/>
          </a:xfrm>
          <a:prstGeom prst="rect">
            <a:avLst/>
          </a:prstGeom>
          <a:noFill/>
          <a:ln>
            <a:noFill/>
          </a:ln>
        </p:spPr>
        <p:txBody>
          <a:bodyPr anchorCtr="0" anchor="ctr" bIns="45700" lIns="91425" spcFirstLastPara="1" rIns="91425" wrap="square" tIns="45700">
            <a:noAutofit/>
          </a:bodyPr>
          <a:lstStyle/>
          <a:p>
            <a:pPr indent="0" lvl="0" marL="0" rtl="0" algn="just">
              <a:spcBef>
                <a:spcPts val="360"/>
              </a:spcBef>
              <a:spcAft>
                <a:spcPts val="0"/>
              </a:spcAft>
              <a:buSzPts val="1800"/>
              <a:buNone/>
            </a:pPr>
            <a:r>
              <a:rPr lang="en-GB" sz="3600">
                <a:solidFill>
                  <a:schemeClr val="lt1"/>
                </a:solidFill>
              </a:rPr>
              <a:t>C. Data Transformation</a:t>
            </a:r>
            <a:endParaRPr sz="3600">
              <a:solidFill>
                <a:schemeClr val="lt1"/>
              </a:solidFill>
            </a:endParaRPr>
          </a:p>
        </p:txBody>
      </p:sp>
      <p:sp>
        <p:nvSpPr>
          <p:cNvPr id="113" name="Google Shape;113;g22dc88c0f5d_0_5"/>
          <p:cNvSpPr txBox="1"/>
          <p:nvPr>
            <p:ph idx="1" type="body"/>
          </p:nvPr>
        </p:nvSpPr>
        <p:spPr>
          <a:xfrm>
            <a:off x="624418" y="1564896"/>
            <a:ext cx="10943100" cy="3889200"/>
          </a:xfrm>
          <a:prstGeom prst="rect">
            <a:avLst/>
          </a:prstGeom>
          <a:noFill/>
          <a:ln>
            <a:noFill/>
          </a:ln>
        </p:spPr>
        <p:txBody>
          <a:bodyPr anchorCtr="0" anchor="t" bIns="45700" lIns="91425" spcFirstLastPara="1" rIns="91425" wrap="square" tIns="45700">
            <a:noAutofit/>
          </a:bodyPr>
          <a:lstStyle/>
          <a:p>
            <a:pPr indent="0" lvl="0" marL="0" rtl="0" algn="just">
              <a:spcBef>
                <a:spcPts val="360"/>
              </a:spcBef>
              <a:spcAft>
                <a:spcPts val="0"/>
              </a:spcAft>
              <a:buClr>
                <a:schemeClr val="dk2"/>
              </a:buClr>
              <a:buSzPts val="1100"/>
              <a:buFont typeface="Arial"/>
              <a:buNone/>
            </a:pPr>
            <a:r>
              <a:rPr lang="en-GB" sz="2400"/>
              <a:t>• Numeric columns are standardised by scaling them between 0 and 1.</a:t>
            </a:r>
            <a:endParaRPr sz="2400"/>
          </a:p>
          <a:p>
            <a:pPr indent="0" lvl="0" marL="0" rtl="0" algn="just">
              <a:spcBef>
                <a:spcPts val="360"/>
              </a:spcBef>
              <a:spcAft>
                <a:spcPts val="0"/>
              </a:spcAft>
              <a:buClr>
                <a:schemeClr val="dk2"/>
              </a:buClr>
              <a:buSzPts val="1100"/>
              <a:buFont typeface="Arial"/>
              <a:buNone/>
            </a:pPr>
            <a:r>
              <a:rPr lang="en-GB" sz="2400"/>
              <a:t>• Columns with only whole numbers converted from decimal to integer.</a:t>
            </a:r>
            <a:endParaRPr sz="2400"/>
          </a:p>
          <a:p>
            <a:pPr indent="0" lvl="0" marL="0" rtl="0" algn="just">
              <a:spcBef>
                <a:spcPts val="360"/>
              </a:spcBef>
              <a:spcAft>
                <a:spcPts val="0"/>
              </a:spcAft>
              <a:buClr>
                <a:schemeClr val="dk2"/>
              </a:buClr>
              <a:buSzPts val="1100"/>
              <a:buFont typeface="Arial"/>
              <a:buNone/>
            </a:pPr>
            <a:r>
              <a:rPr lang="en-GB" sz="2400"/>
              <a:t>• Accident_Severity is the dependent variable in our analysis, therefor Fatal and Serious were encoded as 1 and Slight to 0.</a:t>
            </a:r>
            <a:endParaRPr sz="2400"/>
          </a:p>
          <a:p>
            <a:pPr indent="0" lvl="0" marL="0" rtl="0" algn="just">
              <a:spcBef>
                <a:spcPts val="360"/>
              </a:spcBef>
              <a:spcAft>
                <a:spcPts val="0"/>
              </a:spcAft>
              <a:buClr>
                <a:schemeClr val="dk2"/>
              </a:buClr>
              <a:buSzPts val="1100"/>
              <a:buFont typeface="Arial"/>
              <a:buNone/>
            </a:pPr>
            <a:r>
              <a:rPr lang="en-GB" sz="2400"/>
              <a:t>• Hour of Day → Early Morning, Late Morning, Early</a:t>
            </a:r>
            <a:endParaRPr sz="2400"/>
          </a:p>
          <a:p>
            <a:pPr indent="0" lvl="0" marL="0" rtl="0" algn="just">
              <a:spcBef>
                <a:spcPts val="360"/>
              </a:spcBef>
              <a:spcAft>
                <a:spcPts val="0"/>
              </a:spcAft>
              <a:buClr>
                <a:schemeClr val="dk2"/>
              </a:buClr>
              <a:buSzPts val="1100"/>
              <a:buFont typeface="Arial"/>
              <a:buNone/>
            </a:pPr>
            <a:r>
              <a:rPr lang="en-GB" sz="2400"/>
              <a:t>Afternoon, Late Afternoon, Evening, Night.</a:t>
            </a:r>
            <a:endParaRPr sz="2400"/>
          </a:p>
          <a:p>
            <a:pPr indent="0" lvl="0" marL="0" rtl="0" algn="just">
              <a:spcBef>
                <a:spcPts val="360"/>
              </a:spcBef>
              <a:spcAft>
                <a:spcPts val="0"/>
              </a:spcAft>
              <a:buClr>
                <a:schemeClr val="dk2"/>
              </a:buClr>
              <a:buSzPts val="1100"/>
              <a:buFont typeface="Arial"/>
              <a:buNone/>
            </a:pPr>
            <a:r>
              <a:rPr lang="en-GB" sz="2400"/>
              <a:t>• Date → Day of Month, Day of Year</a:t>
            </a:r>
            <a:endParaRPr sz="2400"/>
          </a:p>
          <a:p>
            <a:pPr indent="0" lvl="0" marL="0" rtl="0" algn="just">
              <a:spcBef>
                <a:spcPts val="360"/>
              </a:spcBef>
              <a:spcAft>
                <a:spcPts val="0"/>
              </a:spcAft>
              <a:buNone/>
            </a:pPr>
            <a:r>
              <a:rPr lang="en-GB" sz="2400"/>
              <a:t>• Vehicle Type/Model and Engine Capacity </a:t>
            </a:r>
            <a:endParaRPr sz="2400"/>
          </a:p>
          <a:p>
            <a:pPr indent="0" lvl="0" marL="0" rtl="0" algn="just">
              <a:spcBef>
                <a:spcPts val="360"/>
              </a:spcBef>
              <a:spcAft>
                <a:spcPts val="0"/>
              </a:spcAft>
              <a:buNone/>
            </a:pPr>
            <a:r>
              <a:rPr lang="en-GB" sz="2400"/>
              <a:t>• And the remaining categorical columns were One-Hot encoded.</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22dc88c0f5d_0_10"/>
          <p:cNvSpPr txBox="1"/>
          <p:nvPr>
            <p:ph type="title"/>
          </p:nvPr>
        </p:nvSpPr>
        <p:spPr>
          <a:xfrm>
            <a:off x="624418" y="262386"/>
            <a:ext cx="10943100" cy="1155300"/>
          </a:xfrm>
          <a:prstGeom prst="rect">
            <a:avLst/>
          </a:prstGeom>
          <a:noFill/>
          <a:ln>
            <a:noFill/>
          </a:ln>
        </p:spPr>
        <p:txBody>
          <a:bodyPr anchorCtr="0" anchor="ctr" bIns="45700" lIns="91425" spcFirstLastPara="1" rIns="91425" wrap="square" tIns="45700">
            <a:noAutofit/>
          </a:bodyPr>
          <a:lstStyle/>
          <a:p>
            <a:pPr indent="0" lvl="0" marL="0" rtl="0" algn="just">
              <a:spcBef>
                <a:spcPts val="360"/>
              </a:spcBef>
              <a:spcAft>
                <a:spcPts val="0"/>
              </a:spcAft>
              <a:buSzPts val="1800"/>
              <a:buNone/>
            </a:pPr>
            <a:r>
              <a:rPr lang="en-GB" sz="3600">
                <a:solidFill>
                  <a:schemeClr val="lt1"/>
                </a:solidFill>
              </a:rPr>
              <a:t>D. Data Mining</a:t>
            </a:r>
            <a:endParaRPr sz="3600">
              <a:solidFill>
                <a:schemeClr val="lt1"/>
              </a:solidFill>
            </a:endParaRPr>
          </a:p>
        </p:txBody>
      </p:sp>
      <p:sp>
        <p:nvSpPr>
          <p:cNvPr id="119" name="Google Shape;119;g22dc88c0f5d_0_10"/>
          <p:cNvSpPr txBox="1"/>
          <p:nvPr>
            <p:ph idx="1" type="body"/>
          </p:nvPr>
        </p:nvSpPr>
        <p:spPr>
          <a:xfrm>
            <a:off x="624418" y="1564896"/>
            <a:ext cx="10943100" cy="3889200"/>
          </a:xfrm>
          <a:prstGeom prst="rect">
            <a:avLst/>
          </a:prstGeom>
          <a:noFill/>
          <a:ln>
            <a:noFill/>
          </a:ln>
        </p:spPr>
        <p:txBody>
          <a:bodyPr anchorCtr="0" anchor="t" bIns="45700" lIns="91425" spcFirstLastPara="1" rIns="91425" wrap="square" tIns="45700">
            <a:noAutofit/>
          </a:bodyPr>
          <a:lstStyle/>
          <a:p>
            <a:pPr indent="-355600" lvl="0" marL="457200" rtl="0" algn="just">
              <a:spcBef>
                <a:spcPts val="360"/>
              </a:spcBef>
              <a:spcAft>
                <a:spcPts val="0"/>
              </a:spcAft>
              <a:buSzPts val="2000"/>
              <a:buChar char="•"/>
            </a:pPr>
            <a:r>
              <a:rPr lang="en-GB" sz="2400"/>
              <a:t>Chi-squared test</a:t>
            </a:r>
            <a:endParaRPr sz="2400"/>
          </a:p>
          <a:p>
            <a:pPr indent="0" lvl="0" marL="0" rtl="0" algn="just">
              <a:spcBef>
                <a:spcPts val="360"/>
              </a:spcBef>
              <a:spcAft>
                <a:spcPts val="0"/>
              </a:spcAft>
              <a:buNone/>
            </a:pPr>
            <a:r>
              <a:t/>
            </a:r>
            <a:endParaRPr sz="2400"/>
          </a:p>
          <a:p>
            <a:pPr indent="-381000" lvl="0" marL="457200" rtl="0" algn="just">
              <a:spcBef>
                <a:spcPts val="360"/>
              </a:spcBef>
              <a:spcAft>
                <a:spcPts val="0"/>
              </a:spcAft>
              <a:buSzPts val="2400"/>
              <a:buChar char="•"/>
            </a:pPr>
            <a:r>
              <a:rPr lang="en-GB" sz="2400"/>
              <a:t>Recursive Feature Elimination (RFE)</a:t>
            </a:r>
            <a:endParaRPr sz="2400"/>
          </a:p>
          <a:p>
            <a:pPr indent="0" lvl="0" marL="457200" rtl="0" algn="just">
              <a:spcBef>
                <a:spcPts val="360"/>
              </a:spcBef>
              <a:spcAft>
                <a:spcPts val="0"/>
              </a:spcAft>
              <a:buNone/>
            </a:pPr>
            <a:r>
              <a:t/>
            </a:r>
            <a:endParaRPr sz="2000"/>
          </a:p>
          <a:p>
            <a:pPr indent="0" lvl="0" marL="0" rtl="0" algn="just">
              <a:spcBef>
                <a:spcPts val="360"/>
              </a:spcBef>
              <a:spcAft>
                <a:spcPts val="0"/>
              </a:spcAft>
              <a:buNone/>
            </a:pPr>
            <a:r>
              <a:t/>
            </a:r>
            <a:endParaRPr sz="2400"/>
          </a:p>
          <a:p>
            <a:pPr indent="0" lvl="0" marL="0" rtl="0" algn="just">
              <a:spcBef>
                <a:spcPts val="360"/>
              </a:spcBef>
              <a:spcAft>
                <a:spcPts val="0"/>
              </a:spcAft>
              <a:buNone/>
            </a:pPr>
            <a:r>
              <a:t/>
            </a:r>
            <a:endParaRPr sz="1900"/>
          </a:p>
          <a:p>
            <a:pPr indent="0" lvl="0" marL="0" rtl="0" algn="just">
              <a:spcBef>
                <a:spcPts val="360"/>
              </a:spcBef>
              <a:spcAft>
                <a:spcPts val="0"/>
              </a:spcAft>
              <a:buNone/>
            </a:pPr>
            <a:r>
              <a:t/>
            </a:r>
            <a:endParaRPr/>
          </a:p>
          <a:p>
            <a:pPr indent="0" lvl="0" marL="0" rtl="0" algn="just">
              <a:spcBef>
                <a:spcPts val="360"/>
              </a:spcBef>
              <a:spcAft>
                <a:spcPts val="0"/>
              </a:spcAft>
              <a:buNone/>
            </a:pPr>
            <a:r>
              <a:t/>
            </a:r>
            <a:endParaRPr sz="1900"/>
          </a:p>
          <a:p>
            <a:pPr indent="0" lvl="0" marL="0" rtl="0" algn="just">
              <a:spcBef>
                <a:spcPts val="360"/>
              </a:spcBef>
              <a:spcAft>
                <a:spcPts val="0"/>
              </a:spcAft>
              <a:buNone/>
            </a:pPr>
            <a:r>
              <a:t/>
            </a:r>
            <a:endParaRPr sz="1900"/>
          </a:p>
          <a:p>
            <a:pPr indent="0" lvl="0" marL="0" rtl="0" algn="just">
              <a:spcBef>
                <a:spcPts val="360"/>
              </a:spcBef>
              <a:spcAft>
                <a:spcPts val="0"/>
              </a:spcAft>
              <a:buClr>
                <a:schemeClr val="lt1"/>
              </a:buClr>
              <a:buSzPts val="1800"/>
              <a:buFont typeface="Georgia"/>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624418" y="262386"/>
            <a:ext cx="10943167" cy="115534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EVALUATION/RESULTS</a:t>
            </a:r>
            <a:endParaRPr/>
          </a:p>
        </p:txBody>
      </p:sp>
      <p:pic>
        <p:nvPicPr>
          <p:cNvPr id="125" name="Google Shape;125;p5"/>
          <p:cNvPicPr preferRelativeResize="0"/>
          <p:nvPr/>
        </p:nvPicPr>
        <p:blipFill>
          <a:blip r:embed="rId3">
            <a:alphaModFix/>
          </a:blip>
          <a:stretch>
            <a:fillRect/>
          </a:stretch>
        </p:blipFill>
        <p:spPr>
          <a:xfrm>
            <a:off x="2586038" y="1417729"/>
            <a:ext cx="7019925" cy="4610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22dc88c0f5d_0_31"/>
          <p:cNvSpPr txBox="1"/>
          <p:nvPr>
            <p:ph type="title"/>
          </p:nvPr>
        </p:nvSpPr>
        <p:spPr>
          <a:xfrm>
            <a:off x="624418" y="262386"/>
            <a:ext cx="10943100" cy="11553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EVALUATION/RESULTS</a:t>
            </a:r>
            <a:endParaRPr/>
          </a:p>
        </p:txBody>
      </p:sp>
      <p:pic>
        <p:nvPicPr>
          <p:cNvPr id="131" name="Google Shape;131;g22dc88c0f5d_0_31"/>
          <p:cNvPicPr preferRelativeResize="0"/>
          <p:nvPr/>
        </p:nvPicPr>
        <p:blipFill>
          <a:blip r:embed="rId3">
            <a:alphaModFix/>
          </a:blip>
          <a:stretch>
            <a:fillRect/>
          </a:stretch>
        </p:blipFill>
        <p:spPr>
          <a:xfrm>
            <a:off x="2590775" y="1417686"/>
            <a:ext cx="7010400" cy="4924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2023-04-07T10:38:36Z</dcterms:created>
  <dc:creator>Nuno Correia</dc:creator>
</cp:coreProperties>
</file>