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4" r:id="rId6"/>
    <p:sldId id="267" r:id="rId7"/>
    <p:sldId id="268" r:id="rId8"/>
    <p:sldId id="265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6"/>
    <p:restoredTop sz="90278"/>
  </p:normalViewPr>
  <p:slideViewPr>
    <p:cSldViewPr snapToGrid="0" snapToObjects="1">
      <p:cViewPr varScale="1">
        <p:scale>
          <a:sx n="136" d="100"/>
          <a:sy n="13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C402-C5E6-F745-A419-76A8B79121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40DC-966B-8D49-8CAD-E0EF062258C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数据库是能够</a:t>
            </a:r>
            <a:r>
              <a:rPr lang="zh-CN" altLang="en-US" dirty="0"/>
              <a:t>在大量数据中进行查询和存储操作的系统 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一个数据表的数据用一个文件来存储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文件的存储一般以页为单位</a:t>
            </a:r>
            <a:r>
              <a:rPr lang="en-US" altLang="zh-CN" dirty="0" smtClean="0">
                <a:effectLst/>
              </a:rPr>
              <a:t>(8KB)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文件中的页用</a:t>
            </a:r>
            <a:r>
              <a:rPr lang="en-US" altLang="zh-CN" dirty="0" err="1" smtClean="0">
                <a:effectLst/>
              </a:rPr>
              <a:t>pageID</a:t>
            </a:r>
            <a:r>
              <a:rPr lang="zh-CN" altLang="en-US" dirty="0" smtClean="0">
                <a:effectLst/>
              </a:rPr>
              <a:t>表示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*8KB, (pageID+1)*8KB)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如果你想应用这个代码，请完成BufPageManager</a:t>
            </a:r>
            <a:r>
              <a:rPr lang="en-US" altLang="zh-CN"/>
              <a:t>中getPage</a:t>
            </a:r>
            <a:r>
              <a:rPr lang="zh-CN" altLang="en-US"/>
              <a:t>和writeBack的代码填空，函数描述已经在代码中给出详细注释</a:t>
            </a:r>
            <a:endParaRPr lang="zh-CN" altLang="en-US"/>
          </a:p>
          <a:p>
            <a:r>
              <a:rPr lang="zh-CN" altLang="en-US"/>
              <a:t>这一部分框架的测试代码在</a:t>
            </a:r>
            <a:r>
              <a:rPr lang="en-US" altLang="zh-CN"/>
              <a:t>testfilesystem.cpp</a:t>
            </a:r>
            <a:r>
              <a:rPr lang="zh-CN" altLang="en-US"/>
              <a:t>中，假如填空后可以跑通测试代码，输出与</a:t>
            </a:r>
            <a:r>
              <a:rPr lang="en-US" altLang="zh-CN"/>
              <a:t>refer.out</a:t>
            </a:r>
            <a:r>
              <a:rPr lang="zh-CN" altLang="en-US"/>
              <a:t>一致，即基本视为该部分功能完整</a:t>
            </a:r>
            <a:endParaRPr lang="zh-CN" altLang="en-US"/>
          </a:p>
          <a:p>
            <a:r>
              <a:rPr lang="en-US" altLang="zh-CN"/>
              <a:t>Good Luck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维护若干个存储数据的</a:t>
            </a:r>
            <a:r>
              <a:rPr lang="zh-CN" altLang="en-US" dirty="0" smtClean="0"/>
              <a:t>文件，支持</a:t>
            </a:r>
            <a:r>
              <a:rPr lang="zh-CN" altLang="en-US" dirty="0"/>
              <a:t>以下操作 </a:t>
            </a:r>
            <a:endParaRPr lang="zh-CN" altLang="en-US" dirty="0" smtClean="0">
              <a:effectLst/>
            </a:endParaRPr>
          </a:p>
          <a:p>
            <a:pPr lvl="1"/>
            <a:r>
              <a:rPr kumimoji="1" lang="zh-CN" altLang="en-US" dirty="0" smtClean="0"/>
              <a:t>创建一个文件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打开一个文件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关闭一个文件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将某个文件中某一页读取到内存中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将某个文件中某一页的内容进行更新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直接利用类似于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/>
              <a:t>write()</a:t>
            </a:r>
            <a:r>
              <a:rPr lang="zh-CN" altLang="en-US" dirty="0"/>
              <a:t>这些函数进行文 件的打开、关闭、读、写操作</a:t>
            </a:r>
            <a:r>
              <a:rPr lang="en-US" altLang="zh-CN" dirty="0"/>
              <a:t>,</a:t>
            </a:r>
            <a:r>
              <a:rPr lang="zh-CN" altLang="en-US" dirty="0"/>
              <a:t>读写操作之前需要利用</a:t>
            </a:r>
            <a:r>
              <a:rPr lang="en-US" altLang="zh-CN" dirty="0" err="1"/>
              <a:t>lseek</a:t>
            </a:r>
            <a:r>
              <a:rPr lang="en-US" altLang="zh-CN" dirty="0"/>
              <a:t>()</a:t>
            </a:r>
            <a:r>
              <a:rPr lang="zh-CN" altLang="en-US" dirty="0"/>
              <a:t>在文件</a:t>
            </a:r>
            <a:r>
              <a:rPr lang="zh-CN" altLang="en-US" dirty="0" smtClean="0"/>
              <a:t>中进行</a:t>
            </a:r>
            <a:r>
              <a:rPr lang="zh-CN" altLang="en-US" dirty="0"/>
              <a:t>定位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封装成</a:t>
            </a:r>
            <a:r>
              <a:rPr lang="en-US" altLang="zh-CN" dirty="0" err="1"/>
              <a:t>FileMananger</a:t>
            </a:r>
            <a:r>
              <a:rPr lang="zh-CN" altLang="en-US" dirty="0" smtClean="0"/>
              <a:t>类，</a:t>
            </a:r>
            <a:r>
              <a:rPr lang="en-US" altLang="zh-CN" dirty="0" err="1" smtClean="0"/>
              <a:t>linux</a:t>
            </a:r>
            <a:r>
              <a:rPr lang="zh-CN" altLang="en-US" dirty="0"/>
              <a:t>环境可以直接使用</a:t>
            </a:r>
            <a:r>
              <a:rPr lang="en-US" altLang="zh-CN" dirty="0"/>
              <a:t>,windows</a:t>
            </a:r>
            <a:r>
              <a:rPr lang="zh-CN" altLang="en-US" dirty="0"/>
              <a:t>环境需要 相应的修改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每次读取和更新文件页的内容都需要进行</a:t>
            </a:r>
            <a:r>
              <a:rPr lang="en-US" altLang="zh-CN" dirty="0"/>
              <a:t>IO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改进方法</a:t>
            </a:r>
            <a:r>
              <a:rPr lang="en-US" altLang="zh-CN" dirty="0"/>
              <a:t>:</a:t>
            </a:r>
            <a:r>
              <a:rPr lang="zh-CN" altLang="en-US" dirty="0"/>
              <a:t>利用缓存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思路</a:t>
            </a:r>
            <a:r>
              <a:rPr lang="en-US" altLang="zh-CN" dirty="0"/>
              <a:t>: </a:t>
            </a:r>
            <a:endParaRPr lang="zh-CN" altLang="en-US" dirty="0" smtClean="0"/>
          </a:p>
          <a:p>
            <a:pPr lvl="1"/>
            <a:r>
              <a:rPr lang="zh-CN" altLang="en-US" dirty="0"/>
              <a:t>需要读取文件</a:t>
            </a:r>
            <a:r>
              <a:rPr lang="zh-CN" altLang="en-US" dirty="0" smtClean="0"/>
              <a:t>页时，先</a:t>
            </a:r>
            <a:r>
              <a:rPr lang="zh-CN" altLang="en-US" dirty="0"/>
              <a:t>看看该文件页</a:t>
            </a:r>
            <a:r>
              <a:rPr lang="en-US" altLang="zh-CN" dirty="0"/>
              <a:t>(</a:t>
            </a:r>
            <a:r>
              <a:rPr lang="en-US" altLang="zh-CN" dirty="0" err="1"/>
              <a:t>fileID,pageID</a:t>
            </a:r>
            <a:r>
              <a:rPr lang="en-US" altLang="zh-CN" dirty="0"/>
              <a:t>)</a:t>
            </a:r>
            <a:r>
              <a:rPr lang="zh-CN" altLang="en-US" dirty="0"/>
              <a:t>是否在缓存中</a:t>
            </a:r>
            <a:r>
              <a:rPr lang="en-US" altLang="zh-CN" dirty="0"/>
              <a:t>(hash</a:t>
            </a:r>
            <a:r>
              <a:rPr lang="zh-CN" altLang="en-US" dirty="0"/>
              <a:t>表</a:t>
            </a:r>
            <a:r>
              <a:rPr lang="en-US" altLang="zh-CN" dirty="0"/>
              <a:t>)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如果在缓存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则</a:t>
            </a:r>
            <a:r>
              <a:rPr lang="zh-CN" altLang="en-US" dirty="0"/>
              <a:t>直接读取相应缓存页中的信息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en-US" dirty="0"/>
              <a:t>如果不在缓存</a:t>
            </a:r>
            <a:r>
              <a:rPr lang="zh-CN" altLang="en-US" dirty="0" smtClean="0"/>
              <a:t>中，那么</a:t>
            </a:r>
            <a:r>
              <a:rPr lang="zh-CN" altLang="en-US" dirty="0"/>
              <a:t>在有限的缓存中申请一个页的</a:t>
            </a:r>
            <a:r>
              <a:rPr lang="zh-CN" altLang="en-US" dirty="0" smtClean="0"/>
              <a:t>空间，利用</a:t>
            </a:r>
            <a:r>
              <a:rPr lang="en-US" altLang="zh-CN" dirty="0" err="1" smtClean="0"/>
              <a:t>FileManager</a:t>
            </a:r>
            <a:r>
              <a:rPr lang="zh-CN" altLang="en-US" dirty="0"/>
              <a:t>类将文件中的页读到申请的缓存页中 </a:t>
            </a:r>
            <a:endParaRPr lang="zh-CN" altLang="en-US" dirty="0" smtClean="0"/>
          </a:p>
          <a:p>
            <a:pPr lvl="1"/>
            <a:r>
              <a:rPr lang="zh-CN" altLang="en-US" dirty="0"/>
              <a:t>需要更新某个文件页中的内容</a:t>
            </a:r>
            <a:r>
              <a:rPr lang="zh-CN" altLang="en-US" dirty="0" smtClean="0"/>
              <a:t>时，也</a:t>
            </a:r>
            <a:r>
              <a:rPr lang="zh-CN" altLang="en-US" dirty="0"/>
              <a:t>做类似的处理 </a:t>
            </a:r>
            <a:endParaRPr lang="zh-CN" altLang="en-US" dirty="0" smtClean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替换</a:t>
            </a:r>
            <a:endParaRPr kumimoji="1" lang="zh-CN" altLang="en-US" dirty="0" smtClean="0"/>
          </a:p>
          <a:p>
            <a:pPr lvl="1"/>
            <a:r>
              <a:rPr lang="zh-CN" altLang="en-US" dirty="0"/>
              <a:t>申请缓存页</a:t>
            </a:r>
            <a:r>
              <a:rPr lang="zh-CN" altLang="en-US" dirty="0" smtClean="0"/>
              <a:t>时，如果</a:t>
            </a:r>
            <a:r>
              <a:rPr lang="zh-CN" altLang="en-US" dirty="0"/>
              <a:t>缓存满</a:t>
            </a:r>
            <a:r>
              <a:rPr lang="zh-CN" altLang="en-US" dirty="0" smtClean="0"/>
              <a:t>了，需要</a:t>
            </a:r>
            <a:r>
              <a:rPr lang="zh-CN" altLang="en-US" dirty="0"/>
              <a:t>将一个缓存页“替换”到文件</a:t>
            </a:r>
            <a:r>
              <a:rPr lang="zh-CN" altLang="en-US" dirty="0" smtClean="0"/>
              <a:t>中，腾出</a:t>
            </a:r>
            <a:r>
              <a:rPr lang="zh-CN" altLang="en-US" dirty="0"/>
              <a:t>空间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/>
              <a:t>LRU</a:t>
            </a:r>
            <a:r>
              <a:rPr lang="zh-CN" altLang="en-US" dirty="0"/>
              <a:t>算法选择替换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LRU</a:t>
            </a:r>
            <a:r>
              <a:rPr lang="zh-CN" altLang="en-US" dirty="0"/>
              <a:t>算法会根据</a:t>
            </a:r>
            <a:r>
              <a:rPr lang="zh-CN" altLang="en-US" dirty="0" smtClean="0"/>
              <a:t>缓存页</a:t>
            </a:r>
            <a:r>
              <a:rPr lang="zh-CN" altLang="en-US" dirty="0"/>
              <a:t>的访问情况进行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LRU: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，即替换最近最久未使用页 </a:t>
            </a:r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标记脏页</a:t>
            </a:r>
            <a:endParaRPr kumimoji="1" lang="zh-CN" altLang="en-US" dirty="0" smtClean="0"/>
          </a:p>
          <a:p>
            <a:pPr lvl="1"/>
            <a:r>
              <a:rPr lang="zh-CN" altLang="en-US" dirty="0" smtClean="0"/>
              <a:t>如果更新了缓存页</a:t>
            </a:r>
            <a:r>
              <a:rPr lang="zh-CN" altLang="en-US" dirty="0"/>
              <a:t>中的</a:t>
            </a:r>
            <a:r>
              <a:rPr lang="zh-CN" altLang="en-US" dirty="0" smtClean="0"/>
              <a:t>数据，</a:t>
            </a:r>
            <a:r>
              <a:rPr lang="en-US" altLang="zh-CN" dirty="0" err="1" smtClean="0"/>
              <a:t>BufPageManager</a:t>
            </a:r>
            <a:r>
              <a:rPr lang="zh-CN" altLang="en-US" dirty="0"/>
              <a:t>并</a:t>
            </a:r>
            <a:r>
              <a:rPr lang="zh-CN" altLang="en-US" dirty="0" smtClean="0"/>
              <a:t>不会</a:t>
            </a:r>
            <a:r>
              <a:rPr lang="zh-CN" altLang="en-US" dirty="0"/>
              <a:t>马上将其</a:t>
            </a:r>
            <a:r>
              <a:rPr lang="zh-CN" altLang="en-US" dirty="0" smtClean="0"/>
              <a:t>对应的</a:t>
            </a:r>
            <a:r>
              <a:rPr lang="zh-CN" altLang="en-US" dirty="0"/>
              <a:t>数据写到文件中，会在将来对该页可能进行的“替换”操作时，将页面写回</a:t>
            </a:r>
            <a:r>
              <a:rPr lang="zh-CN" altLang="en-US" dirty="0" smtClean="0"/>
              <a:t>文件，该页就成为了“脏页”</a:t>
            </a:r>
            <a:endParaRPr lang="zh-CN" altLang="en-US" dirty="0" smtClean="0">
              <a:effectLst/>
            </a:endParaRPr>
          </a:p>
          <a:p>
            <a:pPr lvl="1"/>
            <a:r>
              <a:rPr lang="en-US" altLang="zh-CN" dirty="0" err="1" smtClean="0"/>
              <a:t>BufPageManager</a:t>
            </a:r>
            <a:r>
              <a:rPr lang="zh-CN" altLang="en-US" dirty="0"/>
              <a:t>通过一个脏页数组</a:t>
            </a:r>
            <a:r>
              <a:rPr lang="en-US" altLang="zh-CN" dirty="0" err="1"/>
              <a:t>bool</a:t>
            </a:r>
            <a:r>
              <a:rPr lang="en-US" altLang="zh-CN" dirty="0"/>
              <a:t> dirty[]</a:t>
            </a:r>
            <a:r>
              <a:rPr lang="zh-CN" altLang="en-US" dirty="0"/>
              <a:t>来记录某个缓存页</a:t>
            </a:r>
            <a:r>
              <a:rPr lang="zh-CN" altLang="en-US" dirty="0" smtClean="0"/>
              <a:t>是不</a:t>
            </a:r>
            <a:r>
              <a:rPr lang="zh-CN" altLang="en-US" dirty="0"/>
              <a:t>是“脏页” </a:t>
            </a:r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FileManager</a:t>
            </a:r>
            <a:r>
              <a:rPr lang="zh-CN" altLang="en-US" dirty="0"/>
              <a:t>的基础上增加缓存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封装成</a:t>
            </a:r>
            <a:r>
              <a:rPr lang="en-US" altLang="zh-CN" dirty="0" err="1"/>
              <a:t>BufPageManager</a:t>
            </a:r>
            <a:r>
              <a:rPr lang="zh-CN" altLang="en-US" dirty="0" smtClean="0"/>
              <a:t>类，</a:t>
            </a:r>
            <a:r>
              <a:rPr lang="en-US" altLang="zh-CN" dirty="0" err="1" smtClean="0"/>
              <a:t>linux</a:t>
            </a:r>
            <a:r>
              <a:rPr lang="zh-CN" altLang="en-US" dirty="0"/>
              <a:t>环境可以直接</a:t>
            </a:r>
            <a:r>
              <a:rPr lang="zh-CN" altLang="en-US" dirty="0" smtClean="0"/>
              <a:t>使用，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环境需要</a:t>
            </a:r>
            <a:r>
              <a:rPr lang="zh-CN" altLang="en-US" dirty="0"/>
              <a:t>相应的修改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建议：</a:t>
            </a:r>
            <a:endParaRPr kumimoji="1" lang="zh-CN" alt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利用</a:t>
            </a:r>
            <a:r>
              <a:rPr lang="en-US" altLang="zh-CN" dirty="0" err="1"/>
              <a:t>BufPageManager</a:t>
            </a:r>
            <a:r>
              <a:rPr lang="zh-CN" altLang="en-US" dirty="0" smtClean="0"/>
              <a:t>时，建议</a:t>
            </a:r>
            <a:r>
              <a:rPr lang="en-US" altLang="zh-CN" dirty="0" err="1"/>
              <a:t>FileManager</a:t>
            </a:r>
            <a:r>
              <a:rPr lang="zh-CN" altLang="en-US" dirty="0"/>
              <a:t>只维护一个</a:t>
            </a:r>
            <a:r>
              <a:rPr lang="zh-CN" altLang="en-US" dirty="0" smtClean="0"/>
              <a:t>打开</a:t>
            </a:r>
            <a:r>
              <a:rPr lang="zh-CN" altLang="en-US" dirty="0"/>
              <a:t>的文件 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确信对某个缓存页进行若干次访问或更新操作过程</a:t>
            </a:r>
            <a:r>
              <a:rPr lang="zh-CN" altLang="en-US" dirty="0" smtClean="0"/>
              <a:t>中，该缓存</a:t>
            </a:r>
            <a:r>
              <a:rPr lang="zh-CN" altLang="en-US" dirty="0"/>
              <a:t>不会被替换</a:t>
            </a:r>
            <a:r>
              <a:rPr lang="zh-CN" altLang="en-US" dirty="0" smtClean="0"/>
              <a:t>出去（单线程数据库</a:t>
            </a:r>
            <a:r>
              <a:rPr lang="zh-CN" altLang="en-US" dirty="0"/>
              <a:t>）</a:t>
            </a:r>
            <a:r>
              <a:rPr lang="zh-CN" altLang="en-US" dirty="0" smtClean="0"/>
              <a:t>，那么</a:t>
            </a:r>
            <a:r>
              <a:rPr lang="zh-CN" altLang="en-US" dirty="0"/>
              <a:t>可以在这些操作结束</a:t>
            </a:r>
            <a:r>
              <a:rPr lang="zh-CN" altLang="en-US" dirty="0" smtClean="0"/>
              <a:t>后在</a:t>
            </a:r>
            <a:r>
              <a:rPr lang="zh-CN" altLang="en-US" dirty="0"/>
              <a:t>调用</a:t>
            </a:r>
            <a:r>
              <a:rPr lang="en-US" altLang="zh-CN" dirty="0"/>
              <a:t>access</a:t>
            </a:r>
            <a:r>
              <a:rPr lang="zh-CN" altLang="en-US" dirty="0"/>
              <a:t>或者</a:t>
            </a:r>
            <a:r>
              <a:rPr lang="en-US" altLang="zh-CN" dirty="0" err="1"/>
              <a:t>markDirty</a:t>
            </a:r>
            <a:r>
              <a:rPr lang="zh-CN" altLang="en-US" dirty="0" smtClean="0"/>
              <a:t>函数，节省</a:t>
            </a:r>
            <a:r>
              <a:rPr lang="zh-CN" altLang="en-US" dirty="0"/>
              <a:t>时间 </a:t>
            </a:r>
            <a:endParaRPr lang="zh-CN" altLang="en-US" dirty="0" smtClean="0">
              <a:effectLst/>
            </a:endParaRPr>
          </a:p>
          <a:p>
            <a:pPr marL="457200" lvl="1" indent="0">
              <a:buNone/>
            </a:pPr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页式文件系统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说明：</a:t>
            </a:r>
            <a:endParaRPr kumimoji="1" lang="zh-CN" altLang="en-US" dirty="0" smtClean="0"/>
          </a:p>
          <a:p>
            <a:r>
              <a:rPr lang="nb-NO" altLang="zh-CN" dirty="0" err="1"/>
              <a:t>FileManager</a:t>
            </a:r>
            <a:r>
              <a:rPr lang="zh-CN" altLang="nb-NO" dirty="0"/>
              <a:t>类在</a:t>
            </a:r>
            <a:r>
              <a:rPr lang="nb-NO" altLang="zh-CN" dirty="0" err="1"/>
              <a:t>fileio</a:t>
            </a:r>
            <a:r>
              <a:rPr lang="nb-NO" altLang="zh-CN" dirty="0"/>
              <a:t>/</a:t>
            </a:r>
            <a:r>
              <a:rPr lang="nb-NO" altLang="zh-CN" dirty="0" err="1"/>
              <a:t>FileManager.h</a:t>
            </a:r>
            <a:r>
              <a:rPr lang="zh-CN" altLang="nb-NO" dirty="0"/>
              <a:t>中 </a:t>
            </a:r>
            <a:endParaRPr lang="nb-NO" altLang="zh-CN" dirty="0" smtClean="0">
              <a:effectLst/>
            </a:endParaRPr>
          </a:p>
          <a:p>
            <a:r>
              <a:rPr lang="nb-NO" altLang="zh-CN" dirty="0" err="1"/>
              <a:t>BufPageManager</a:t>
            </a:r>
            <a:r>
              <a:rPr lang="zh-CN" altLang="nb-NO" dirty="0"/>
              <a:t>类在</a:t>
            </a:r>
            <a:r>
              <a:rPr lang="nb-NO" altLang="zh-CN" dirty="0" err="1"/>
              <a:t>bufmanager</a:t>
            </a:r>
            <a:r>
              <a:rPr lang="nb-NO" altLang="zh-CN" dirty="0"/>
              <a:t>/</a:t>
            </a:r>
            <a:r>
              <a:rPr lang="nb-NO" altLang="zh-CN" dirty="0" err="1"/>
              <a:t>bufmanager.h</a:t>
            </a:r>
            <a:r>
              <a:rPr lang="zh-CN" altLang="nb-NO" dirty="0"/>
              <a:t>中 </a:t>
            </a:r>
            <a:endParaRPr lang="zh-CN" altLang="en-US" dirty="0"/>
          </a:p>
          <a:p>
            <a:r>
              <a:rPr lang="zh-CN" altLang="en-US" dirty="0"/>
              <a:t>使用时注意</a:t>
            </a:r>
            <a:r>
              <a:rPr lang="en-US" altLang="zh-CN" dirty="0"/>
              <a:t>include</a:t>
            </a:r>
            <a:r>
              <a:rPr lang="zh-CN" altLang="en-US" dirty="0"/>
              <a:t>对应的头</a:t>
            </a:r>
            <a:r>
              <a:rPr lang="zh-CN" altLang="en-US" dirty="0" smtClean="0"/>
              <a:t>文件，这</a:t>
            </a:r>
            <a:r>
              <a:rPr lang="zh-CN" altLang="en-US" dirty="0"/>
              <a:t>两个类的所有实现都在</a:t>
            </a:r>
            <a:r>
              <a:rPr lang="zh-CN" altLang="en-US" dirty="0" smtClean="0"/>
              <a:t>头文件中，所以</a:t>
            </a:r>
            <a:r>
              <a:rPr lang="zh-CN" altLang="en-US" dirty="0"/>
              <a:t>不需要链接动态库 </a:t>
            </a:r>
            <a:endParaRPr lang="zh-CN" altLang="en-US" dirty="0" smtClean="0"/>
          </a:p>
          <a:p>
            <a:r>
              <a:rPr lang="zh-CN" altLang="de-DE" dirty="0"/>
              <a:t>需要引入的文件</a:t>
            </a:r>
            <a:r>
              <a:rPr lang="zh-CN" altLang="de-DE" dirty="0" smtClean="0"/>
              <a:t>夹</a:t>
            </a:r>
            <a:r>
              <a:rPr lang="zh-CN" altLang="en-US" dirty="0" smtClean="0"/>
              <a:t>：</a:t>
            </a:r>
            <a:r>
              <a:rPr lang="de-DE" altLang="zh-CN" dirty="0" err="1" smtClean="0"/>
              <a:t>fileio</a:t>
            </a:r>
            <a:r>
              <a:rPr lang="zh-CN" altLang="en-US" dirty="0" smtClean="0"/>
              <a:t>、</a:t>
            </a:r>
            <a:r>
              <a:rPr lang="de-DE" altLang="zh-CN" dirty="0" err="1" smtClean="0"/>
              <a:t>bufmanager</a:t>
            </a:r>
            <a:r>
              <a:rPr lang="zh-CN" altLang="en-US" dirty="0" smtClean="0"/>
              <a:t>、</a:t>
            </a:r>
            <a:r>
              <a:rPr lang="de-DE" altLang="zh-CN" dirty="0" err="1" smtClean="0"/>
              <a:t>utils</a:t>
            </a:r>
            <a:r>
              <a:rPr lang="de-DE" altLang="zh-CN" dirty="0" smtClean="0"/>
              <a:t> </a:t>
            </a:r>
            <a:endParaRPr lang="de-DE" altLang="zh-CN" dirty="0" smtClean="0"/>
          </a:p>
          <a:p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Presentation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SimSun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Office 主题</vt:lpstr>
      <vt:lpstr>页式文件系统</vt:lpstr>
      <vt:lpstr>页式文件系统</vt:lpstr>
      <vt:lpstr>页式文件系统</vt:lpstr>
      <vt:lpstr>页式文件系统</vt:lpstr>
      <vt:lpstr>缓存</vt:lpstr>
      <vt:lpstr>缓存</vt:lpstr>
      <vt:lpstr>缓存</vt:lpstr>
      <vt:lpstr>页式文件系统</vt:lpstr>
      <vt:lpstr>页式文件系统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页式文件系统</dc:title>
  <dc:creator>Microsoft Office 用户</dc:creator>
  <cp:lastModifiedBy>yihaoliu</cp:lastModifiedBy>
  <cp:revision>12</cp:revision>
  <dcterms:created xsi:type="dcterms:W3CDTF">2021-10-24T13:39:02Z</dcterms:created>
  <dcterms:modified xsi:type="dcterms:W3CDTF">2021-10-24T13:39:02Z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1033-3.7.0.5929</vt:lpwstr>
  </property>
</Properties>
</file>