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4"/>
  </p:notesMasterIdLst>
  <p:handoutMasterIdLst>
    <p:handoutMasterId r:id="rId15"/>
  </p:handoutMasterIdLst>
  <p:sldIdLst>
    <p:sldId id="410" r:id="rId2"/>
    <p:sldId id="416" r:id="rId3"/>
    <p:sldId id="436" r:id="rId4"/>
    <p:sldId id="414" r:id="rId5"/>
    <p:sldId id="423" r:id="rId6"/>
    <p:sldId id="421" r:id="rId7"/>
    <p:sldId id="425" r:id="rId8"/>
    <p:sldId id="427" r:id="rId9"/>
    <p:sldId id="428" r:id="rId10"/>
    <p:sldId id="437" r:id="rId11"/>
    <p:sldId id="415" r:id="rId12"/>
    <p:sldId id="435" r:id="rId1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16"/>
            <p14:sldId id="436"/>
            <p14:sldId id="414"/>
            <p14:sldId id="423"/>
            <p14:sldId id="421"/>
            <p14:sldId id="425"/>
            <p14:sldId id="427"/>
            <p14:sldId id="428"/>
            <p14:sldId id="437"/>
            <p14:sldId id="415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D2F43"/>
    <a:srgbClr val="E55959"/>
    <a:srgbClr val="D0CECE"/>
    <a:srgbClr val="70AD47"/>
    <a:srgbClr val="5B9BD5"/>
    <a:srgbClr val="E03C3C"/>
    <a:srgbClr val="EB6E19"/>
    <a:srgbClr val="5799D5"/>
    <a:srgbClr val="0E7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70FB3-C550-4A4B-849A-CF849EB5D7ED}" v="5" dt="2023-02-18T09:11:11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 autoAdjust="0"/>
    <p:restoredTop sz="87832" autoAdjust="0"/>
  </p:normalViewPr>
  <p:slideViewPr>
    <p:cSldViewPr snapToGrid="0">
      <p:cViewPr varScale="1">
        <p:scale>
          <a:sx n="138" d="100"/>
          <a:sy n="138" d="100"/>
        </p:scale>
        <p:origin x="34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30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F3870FB3-C550-4A4B-849A-CF849EB5D7ED}"/>
    <pc:docChg chg="undo redo custSel addSld delSld modSld modSection">
      <pc:chgData name="hirose taichi" userId="ed2dc4b0-8795-4813-ada8-f41a239e7d7d" providerId="ADAL" clId="{F3870FB3-C550-4A4B-849A-CF849EB5D7ED}" dt="2023-02-18T13:34:30.637" v="160" actId="207"/>
      <pc:docMkLst>
        <pc:docMk/>
      </pc:docMkLst>
      <pc:sldChg chg="del">
        <pc:chgData name="hirose taichi" userId="ed2dc4b0-8795-4813-ada8-f41a239e7d7d" providerId="ADAL" clId="{F3870FB3-C550-4A4B-849A-CF849EB5D7ED}" dt="2023-02-18T09:09:41.290" v="56" actId="47"/>
        <pc:sldMkLst>
          <pc:docMk/>
          <pc:sldMk cId="1687718815" sldId="409"/>
        </pc:sldMkLst>
      </pc:sldChg>
      <pc:sldChg chg="addSp delSp mod">
        <pc:chgData name="hirose taichi" userId="ed2dc4b0-8795-4813-ada8-f41a239e7d7d" providerId="ADAL" clId="{F3870FB3-C550-4A4B-849A-CF849EB5D7ED}" dt="2023-02-18T09:08:03.054" v="1" actId="478"/>
        <pc:sldMkLst>
          <pc:docMk/>
          <pc:sldMk cId="2113109660" sldId="410"/>
        </pc:sldMkLst>
        <pc:spChg chg="add del">
          <ac:chgData name="hirose taichi" userId="ed2dc4b0-8795-4813-ada8-f41a239e7d7d" providerId="ADAL" clId="{F3870FB3-C550-4A4B-849A-CF849EB5D7ED}" dt="2023-02-18T09:08:03.054" v="1" actId="478"/>
          <ac:spMkLst>
            <pc:docMk/>
            <pc:sldMk cId="2113109660" sldId="410"/>
            <ac:spMk id="6" creationId="{D4BD7F7C-19B5-5AB4-A17F-5065B1036468}"/>
          </ac:spMkLst>
        </pc:spChg>
      </pc:sldChg>
      <pc:sldChg chg="del">
        <pc:chgData name="hirose taichi" userId="ed2dc4b0-8795-4813-ada8-f41a239e7d7d" providerId="ADAL" clId="{F3870FB3-C550-4A4B-849A-CF849EB5D7ED}" dt="2023-02-18T09:09:42.080" v="57" actId="47"/>
        <pc:sldMkLst>
          <pc:docMk/>
          <pc:sldMk cId="2676940129" sldId="413"/>
        </pc:sldMkLst>
      </pc:sldChg>
      <pc:sldChg chg="modSp mod">
        <pc:chgData name="hirose taichi" userId="ed2dc4b0-8795-4813-ada8-f41a239e7d7d" providerId="ADAL" clId="{F3870FB3-C550-4A4B-849A-CF849EB5D7ED}" dt="2023-02-18T13:34:30.637" v="160" actId="207"/>
        <pc:sldMkLst>
          <pc:docMk/>
          <pc:sldMk cId="1932725740" sldId="415"/>
        </pc:sldMkLst>
        <pc:spChg chg="mod">
          <ac:chgData name="hirose taichi" userId="ed2dc4b0-8795-4813-ada8-f41a239e7d7d" providerId="ADAL" clId="{F3870FB3-C550-4A4B-849A-CF849EB5D7ED}" dt="2023-02-18T13:34:30.637" v="160" actId="207"/>
          <ac:spMkLst>
            <pc:docMk/>
            <pc:sldMk cId="1932725740" sldId="415"/>
            <ac:spMk id="2" creationId="{787A9A69-1D43-B6C8-A57E-E6DC29497E7D}"/>
          </ac:spMkLst>
        </pc:spChg>
        <pc:spChg chg="mod">
          <ac:chgData name="hirose taichi" userId="ed2dc4b0-8795-4813-ada8-f41a239e7d7d" providerId="ADAL" clId="{F3870FB3-C550-4A4B-849A-CF849EB5D7ED}" dt="2023-02-18T09:09:09.686" v="27" actId="20577"/>
          <ac:spMkLst>
            <pc:docMk/>
            <pc:sldMk cId="1932725740" sldId="415"/>
            <ac:spMk id="3" creationId="{6A49AC48-572E-B1D6-F1DB-0A7586C54D13}"/>
          </ac:spMkLst>
        </pc:spChg>
        <pc:spChg chg="mod">
          <ac:chgData name="hirose taichi" userId="ed2dc4b0-8795-4813-ada8-f41a239e7d7d" providerId="ADAL" clId="{F3870FB3-C550-4A4B-849A-CF849EB5D7ED}" dt="2023-02-18T09:09:06.658" v="26" actId="20577"/>
          <ac:spMkLst>
            <pc:docMk/>
            <pc:sldMk cId="1932725740" sldId="415"/>
            <ac:spMk id="4" creationId="{42B640CB-0CA1-5E83-D0D7-D3501147D732}"/>
          </ac:spMkLst>
        </pc:spChg>
      </pc:sldChg>
      <pc:sldChg chg="addSp delSp modSp mod">
        <pc:chgData name="hirose taichi" userId="ed2dc4b0-8795-4813-ada8-f41a239e7d7d" providerId="ADAL" clId="{F3870FB3-C550-4A4B-849A-CF849EB5D7ED}" dt="2023-02-18T09:10:38.511" v="100" actId="12789"/>
        <pc:sldMkLst>
          <pc:docMk/>
          <pc:sldMk cId="1045534662" sldId="416"/>
        </pc:sldMkLst>
        <pc:spChg chg="mod">
          <ac:chgData name="hirose taichi" userId="ed2dc4b0-8795-4813-ada8-f41a239e7d7d" providerId="ADAL" clId="{F3870FB3-C550-4A4B-849A-CF849EB5D7ED}" dt="2023-02-18T09:10:18.681" v="79" actId="165"/>
          <ac:spMkLst>
            <pc:docMk/>
            <pc:sldMk cId="1045534662" sldId="416"/>
            <ac:spMk id="6" creationId="{1F9B0201-69DC-8569-1A5D-44CF0F736F33}"/>
          </ac:spMkLst>
        </pc:spChg>
        <pc:spChg chg="mod">
          <ac:chgData name="hirose taichi" userId="ed2dc4b0-8795-4813-ada8-f41a239e7d7d" providerId="ADAL" clId="{F3870FB3-C550-4A4B-849A-CF849EB5D7ED}" dt="2023-02-18T09:10:18.681" v="79" actId="165"/>
          <ac:spMkLst>
            <pc:docMk/>
            <pc:sldMk cId="1045534662" sldId="416"/>
            <ac:spMk id="7" creationId="{6DB75B9D-DB56-4327-71F9-02B954D8AF34}"/>
          </ac:spMkLst>
        </pc:spChg>
        <pc:spChg chg="mod">
          <ac:chgData name="hirose taichi" userId="ed2dc4b0-8795-4813-ada8-f41a239e7d7d" providerId="ADAL" clId="{F3870FB3-C550-4A4B-849A-CF849EB5D7ED}" dt="2023-02-18T09:10:18.681" v="79" actId="165"/>
          <ac:spMkLst>
            <pc:docMk/>
            <pc:sldMk cId="1045534662" sldId="416"/>
            <ac:spMk id="9" creationId="{1B62A415-F285-4EAF-26A4-4B65B4957535}"/>
          </ac:spMkLst>
        </pc:spChg>
        <pc:spChg chg="mod">
          <ac:chgData name="hirose taichi" userId="ed2dc4b0-8795-4813-ada8-f41a239e7d7d" providerId="ADAL" clId="{F3870FB3-C550-4A4B-849A-CF849EB5D7ED}" dt="2023-02-18T09:10:28.381" v="98" actId="20577"/>
          <ac:spMkLst>
            <pc:docMk/>
            <pc:sldMk cId="1045534662" sldId="416"/>
            <ac:spMk id="10" creationId="{27A5CE23-543D-A227-AAFF-4F4B8AF16FB7}"/>
          </ac:spMkLst>
        </pc:spChg>
        <pc:spChg chg="del mod">
          <ac:chgData name="hirose taichi" userId="ed2dc4b0-8795-4813-ada8-f41a239e7d7d" providerId="ADAL" clId="{F3870FB3-C550-4A4B-849A-CF849EB5D7ED}" dt="2023-02-18T09:10:23.386" v="81" actId="478"/>
          <ac:spMkLst>
            <pc:docMk/>
            <pc:sldMk cId="1045534662" sldId="416"/>
            <ac:spMk id="12" creationId="{F17F60CC-04BE-07B6-0A62-C2C6CACC9C99}"/>
          </ac:spMkLst>
        </pc:spChg>
        <pc:spChg chg="del mod">
          <ac:chgData name="hirose taichi" userId="ed2dc4b0-8795-4813-ada8-f41a239e7d7d" providerId="ADAL" clId="{F3870FB3-C550-4A4B-849A-CF849EB5D7ED}" dt="2023-02-18T09:10:21.184" v="80" actId="478"/>
          <ac:spMkLst>
            <pc:docMk/>
            <pc:sldMk cId="1045534662" sldId="416"/>
            <ac:spMk id="13" creationId="{006D7C3C-A597-4A90-DFE4-6422363B021A}"/>
          </ac:spMkLst>
        </pc:spChg>
        <pc:grpChg chg="mod topLvl">
          <ac:chgData name="hirose taichi" userId="ed2dc4b0-8795-4813-ada8-f41a239e7d7d" providerId="ADAL" clId="{F3870FB3-C550-4A4B-849A-CF849EB5D7ED}" dt="2023-02-18T09:10:18.681" v="79" actId="165"/>
          <ac:grpSpMkLst>
            <pc:docMk/>
            <pc:sldMk cId="1045534662" sldId="416"/>
            <ac:grpSpMk id="5" creationId="{D37B276C-2044-92E5-30B4-B78A6CCA11B9}"/>
          </ac:grpSpMkLst>
        </pc:grpChg>
        <pc:grpChg chg="mod topLvl">
          <ac:chgData name="hirose taichi" userId="ed2dc4b0-8795-4813-ada8-f41a239e7d7d" providerId="ADAL" clId="{F3870FB3-C550-4A4B-849A-CF849EB5D7ED}" dt="2023-02-18T09:10:18.681" v="79" actId="165"/>
          <ac:grpSpMkLst>
            <pc:docMk/>
            <pc:sldMk cId="1045534662" sldId="416"/>
            <ac:grpSpMk id="8" creationId="{4D934DA3-778E-3D26-C4BC-EB63D6BC24B8}"/>
          </ac:grpSpMkLst>
        </pc:grpChg>
        <pc:grpChg chg="del mod topLvl">
          <ac:chgData name="hirose taichi" userId="ed2dc4b0-8795-4813-ada8-f41a239e7d7d" providerId="ADAL" clId="{F3870FB3-C550-4A4B-849A-CF849EB5D7ED}" dt="2023-02-18T09:10:21.184" v="80" actId="478"/>
          <ac:grpSpMkLst>
            <pc:docMk/>
            <pc:sldMk cId="1045534662" sldId="416"/>
            <ac:grpSpMk id="11" creationId="{98A50CF0-EB2B-3676-348D-B964CD5BA39C}"/>
          </ac:grpSpMkLst>
        </pc:grpChg>
        <pc:grpChg chg="add del mod">
          <ac:chgData name="hirose taichi" userId="ed2dc4b0-8795-4813-ada8-f41a239e7d7d" providerId="ADAL" clId="{F3870FB3-C550-4A4B-849A-CF849EB5D7ED}" dt="2023-02-18T09:10:38.511" v="100" actId="12789"/>
          <ac:grpSpMkLst>
            <pc:docMk/>
            <pc:sldMk cId="1045534662" sldId="416"/>
            <ac:grpSpMk id="14" creationId="{FC33048B-332F-D61E-D24D-D01ADACD9DB6}"/>
          </ac:grpSpMkLst>
        </pc:grpChg>
      </pc:sldChg>
      <pc:sldChg chg="del">
        <pc:chgData name="hirose taichi" userId="ed2dc4b0-8795-4813-ada8-f41a239e7d7d" providerId="ADAL" clId="{F3870FB3-C550-4A4B-849A-CF849EB5D7ED}" dt="2023-02-18T09:09:36.835" v="54" actId="47"/>
        <pc:sldMkLst>
          <pc:docMk/>
          <pc:sldMk cId="717299230" sldId="417"/>
        </pc:sldMkLst>
      </pc:sldChg>
      <pc:sldChg chg="del">
        <pc:chgData name="hirose taichi" userId="ed2dc4b0-8795-4813-ada8-f41a239e7d7d" providerId="ADAL" clId="{F3870FB3-C550-4A4B-849A-CF849EB5D7ED}" dt="2023-02-18T09:08:57.640" v="7" actId="47"/>
        <pc:sldMkLst>
          <pc:docMk/>
          <pc:sldMk cId="1835558779" sldId="418"/>
        </pc:sldMkLst>
      </pc:sldChg>
      <pc:sldChg chg="del">
        <pc:chgData name="hirose taichi" userId="ed2dc4b0-8795-4813-ada8-f41a239e7d7d" providerId="ADAL" clId="{F3870FB3-C550-4A4B-849A-CF849EB5D7ED}" dt="2023-02-18T09:09:40.152" v="55" actId="47"/>
        <pc:sldMkLst>
          <pc:docMk/>
          <pc:sldMk cId="1336635293" sldId="419"/>
        </pc:sldMkLst>
      </pc:sldChg>
      <pc:sldChg chg="del">
        <pc:chgData name="hirose taichi" userId="ed2dc4b0-8795-4813-ada8-f41a239e7d7d" providerId="ADAL" clId="{F3870FB3-C550-4A4B-849A-CF849EB5D7ED}" dt="2023-02-18T09:10:42.473" v="101" actId="47"/>
        <pc:sldMkLst>
          <pc:docMk/>
          <pc:sldMk cId="1736492546" sldId="420"/>
        </pc:sldMkLst>
      </pc:sldChg>
      <pc:sldChg chg="modSp mod">
        <pc:chgData name="hirose taichi" userId="ed2dc4b0-8795-4813-ada8-f41a239e7d7d" providerId="ADAL" clId="{F3870FB3-C550-4A4B-849A-CF849EB5D7ED}" dt="2023-02-18T13:34:08.667" v="156"/>
        <pc:sldMkLst>
          <pc:docMk/>
          <pc:sldMk cId="874524887" sldId="423"/>
        </pc:sldMkLst>
        <pc:spChg chg="mod">
          <ac:chgData name="hirose taichi" userId="ed2dc4b0-8795-4813-ada8-f41a239e7d7d" providerId="ADAL" clId="{F3870FB3-C550-4A4B-849A-CF849EB5D7ED}" dt="2023-02-18T13:34:08.667" v="156"/>
          <ac:spMkLst>
            <pc:docMk/>
            <pc:sldMk cId="874524887" sldId="423"/>
            <ac:spMk id="2" creationId="{F3EA98E5-25F8-FF72-318E-CA30F298568E}"/>
          </ac:spMkLst>
        </pc:spChg>
        <pc:spChg chg="mod">
          <ac:chgData name="hirose taichi" userId="ed2dc4b0-8795-4813-ada8-f41a239e7d7d" providerId="ADAL" clId="{F3870FB3-C550-4A4B-849A-CF849EB5D7ED}" dt="2023-02-18T09:11:35.070" v="114" actId="20577"/>
          <ac:spMkLst>
            <pc:docMk/>
            <pc:sldMk cId="874524887" sldId="423"/>
            <ac:spMk id="3" creationId="{52129147-A188-D278-293E-78D6A4E3C989}"/>
          </ac:spMkLst>
        </pc:spChg>
      </pc:sldChg>
      <pc:sldChg chg="addSp delSp modSp del mod">
        <pc:chgData name="hirose taichi" userId="ed2dc4b0-8795-4813-ada8-f41a239e7d7d" providerId="ADAL" clId="{F3870FB3-C550-4A4B-849A-CF849EB5D7ED}" dt="2023-02-18T09:08:34.421" v="5" actId="47"/>
        <pc:sldMkLst>
          <pc:docMk/>
          <pc:sldMk cId="457521170" sldId="424"/>
        </pc:sldMkLst>
        <pc:spChg chg="del">
          <ac:chgData name="hirose taichi" userId="ed2dc4b0-8795-4813-ada8-f41a239e7d7d" providerId="ADAL" clId="{F3870FB3-C550-4A4B-849A-CF849EB5D7ED}" dt="2023-02-18T09:08:31.888" v="4" actId="478"/>
          <ac:spMkLst>
            <pc:docMk/>
            <pc:sldMk cId="457521170" sldId="424"/>
            <ac:spMk id="2" creationId="{F3EA98E5-25F8-FF72-318E-CA30F298568E}"/>
          </ac:spMkLst>
        </pc:spChg>
        <pc:spChg chg="add mod">
          <ac:chgData name="hirose taichi" userId="ed2dc4b0-8795-4813-ada8-f41a239e7d7d" providerId="ADAL" clId="{F3870FB3-C550-4A4B-849A-CF849EB5D7ED}" dt="2023-02-18T09:08:31.888" v="4" actId="478"/>
          <ac:spMkLst>
            <pc:docMk/>
            <pc:sldMk cId="457521170" sldId="424"/>
            <ac:spMk id="6" creationId="{F97AC8BB-99F4-A1C5-AF18-79D077529CFA}"/>
          </ac:spMkLst>
        </pc:spChg>
      </pc:sldChg>
      <pc:sldChg chg="modSp mod">
        <pc:chgData name="hirose taichi" userId="ed2dc4b0-8795-4813-ada8-f41a239e7d7d" providerId="ADAL" clId="{F3870FB3-C550-4A4B-849A-CF849EB5D7ED}" dt="2023-02-18T09:12:17.925" v="139" actId="20577"/>
        <pc:sldMkLst>
          <pc:docMk/>
          <pc:sldMk cId="102007339" sldId="428"/>
        </pc:sldMkLst>
        <pc:spChg chg="mod">
          <ac:chgData name="hirose taichi" userId="ed2dc4b0-8795-4813-ada8-f41a239e7d7d" providerId="ADAL" clId="{F3870FB3-C550-4A4B-849A-CF849EB5D7ED}" dt="2023-02-18T09:12:17.925" v="139" actId="20577"/>
          <ac:spMkLst>
            <pc:docMk/>
            <pc:sldMk cId="102007339" sldId="428"/>
            <ac:spMk id="5" creationId="{714A167E-CF0F-F56A-E3A9-F848616A970B}"/>
          </ac:spMkLst>
        </pc:spChg>
      </pc:sldChg>
      <pc:sldChg chg="del">
        <pc:chgData name="hirose taichi" userId="ed2dc4b0-8795-4813-ada8-f41a239e7d7d" providerId="ADAL" clId="{F3870FB3-C550-4A4B-849A-CF849EB5D7ED}" dt="2023-02-18T09:08:05.808" v="2" actId="47"/>
        <pc:sldMkLst>
          <pc:docMk/>
          <pc:sldMk cId="2095961228" sldId="429"/>
        </pc:sldMkLst>
      </pc:sldChg>
      <pc:sldChg chg="del">
        <pc:chgData name="hirose taichi" userId="ed2dc4b0-8795-4813-ada8-f41a239e7d7d" providerId="ADAL" clId="{F3870FB3-C550-4A4B-849A-CF849EB5D7ED}" dt="2023-02-18T09:09:43.532" v="58" actId="47"/>
        <pc:sldMkLst>
          <pc:docMk/>
          <pc:sldMk cId="3794634676" sldId="430"/>
        </pc:sldMkLst>
      </pc:sldChg>
      <pc:sldChg chg="del">
        <pc:chgData name="hirose taichi" userId="ed2dc4b0-8795-4813-ada8-f41a239e7d7d" providerId="ADAL" clId="{F3870FB3-C550-4A4B-849A-CF849EB5D7ED}" dt="2023-02-18T09:08:10.891" v="3" actId="47"/>
        <pc:sldMkLst>
          <pc:docMk/>
          <pc:sldMk cId="2468703935" sldId="431"/>
        </pc:sldMkLst>
      </pc:sldChg>
      <pc:sldChg chg="modSp mod">
        <pc:chgData name="hirose taichi" userId="ed2dc4b0-8795-4813-ada8-f41a239e7d7d" providerId="ADAL" clId="{F3870FB3-C550-4A4B-849A-CF849EB5D7ED}" dt="2023-02-18T09:09:18.798" v="53" actId="20577"/>
        <pc:sldMkLst>
          <pc:docMk/>
          <pc:sldMk cId="1116385931" sldId="435"/>
        </pc:sldMkLst>
        <pc:spChg chg="mod">
          <ac:chgData name="hirose taichi" userId="ed2dc4b0-8795-4813-ada8-f41a239e7d7d" providerId="ADAL" clId="{F3870FB3-C550-4A4B-849A-CF849EB5D7ED}" dt="2023-02-18T09:09:18.798" v="53" actId="20577"/>
          <ac:spMkLst>
            <pc:docMk/>
            <pc:sldMk cId="1116385931" sldId="435"/>
            <ac:spMk id="4" creationId="{42B640CB-0CA1-5E83-D0D7-D3501147D732}"/>
          </ac:spMkLst>
        </pc:spChg>
      </pc:sldChg>
      <pc:sldChg chg="addSp modSp add mod">
        <pc:chgData name="hirose taichi" userId="ed2dc4b0-8795-4813-ada8-f41a239e7d7d" providerId="ADAL" clId="{F3870FB3-C550-4A4B-849A-CF849EB5D7ED}" dt="2023-02-18T09:11:13.037" v="110" actId="1076"/>
        <pc:sldMkLst>
          <pc:docMk/>
          <pc:sldMk cId="4200485613" sldId="436"/>
        </pc:sldMkLst>
        <pc:spChg chg="add mod">
          <ac:chgData name="hirose taichi" userId="ed2dc4b0-8795-4813-ada8-f41a239e7d7d" providerId="ADAL" clId="{F3870FB3-C550-4A4B-849A-CF849EB5D7ED}" dt="2023-02-18T09:11:13.037" v="110" actId="1076"/>
          <ac:spMkLst>
            <pc:docMk/>
            <pc:sldMk cId="4200485613" sldId="436"/>
            <ac:spMk id="2" creationId="{37EB7D43-25B4-CC1C-4D14-67EB8744B9FA}"/>
          </ac:spMkLst>
        </pc:spChg>
      </pc:sldChg>
      <pc:sldChg chg="addSp modSp add mod">
        <pc:chgData name="hirose taichi" userId="ed2dc4b0-8795-4813-ada8-f41a239e7d7d" providerId="ADAL" clId="{F3870FB3-C550-4A4B-849A-CF849EB5D7ED}" dt="2023-02-18T09:11:05.462" v="108" actId="1076"/>
        <pc:sldMkLst>
          <pc:docMk/>
          <pc:sldMk cId="1789228259" sldId="437"/>
        </pc:sldMkLst>
        <pc:spChg chg="add mod">
          <ac:chgData name="hirose taichi" userId="ed2dc4b0-8795-4813-ada8-f41a239e7d7d" providerId="ADAL" clId="{F3870FB3-C550-4A4B-849A-CF849EB5D7ED}" dt="2023-02-18T09:11:05.462" v="108" actId="1076"/>
          <ac:spMkLst>
            <pc:docMk/>
            <pc:sldMk cId="1789228259" sldId="437"/>
            <ac:spMk id="2" creationId="{9C2263A1-2708-79E7-62C7-39B2B54E0305}"/>
          </ac:spMkLst>
        </pc:spChg>
      </pc:sldChg>
    </pc:docChg>
  </pc:docChgLst>
  <pc:docChgLst>
    <pc:chgData name="hirose taichi" userId="ed2dc4b0-8795-4813-ada8-f41a239e7d7d" providerId="ADAL" clId="{D35D86EB-82FD-704E-A044-2D2B1A321948}"/>
    <pc:docChg chg="undo redo custSel delSld modSld modSection">
      <pc:chgData name="hirose taichi" userId="ed2dc4b0-8795-4813-ada8-f41a239e7d7d" providerId="ADAL" clId="{D35D86EB-82FD-704E-A044-2D2B1A321948}" dt="2023-02-17T23:30:56.107" v="391" actId="20577"/>
      <pc:docMkLst>
        <pc:docMk/>
      </pc:docMkLst>
      <pc:sldChg chg="modSp mod">
        <pc:chgData name="hirose taichi" userId="ed2dc4b0-8795-4813-ada8-f41a239e7d7d" providerId="ADAL" clId="{D35D86EB-82FD-704E-A044-2D2B1A321948}" dt="2023-02-17T21:25:37.266" v="104" actId="179"/>
        <pc:sldMkLst>
          <pc:docMk/>
          <pc:sldMk cId="1687718815" sldId="409"/>
        </pc:sldMkLst>
        <pc:spChg chg="mod">
          <ac:chgData name="hirose taichi" userId="ed2dc4b0-8795-4813-ada8-f41a239e7d7d" providerId="ADAL" clId="{D35D86EB-82FD-704E-A044-2D2B1A321948}" dt="2023-02-17T21:25:37.266" v="104" actId="179"/>
          <ac:spMkLst>
            <pc:docMk/>
            <pc:sldMk cId="1687718815" sldId="409"/>
            <ac:spMk id="2" creationId="{A6FF1150-E679-8056-CFD2-4000EA22FE92}"/>
          </ac:spMkLst>
        </pc:spChg>
      </pc:sldChg>
      <pc:sldChg chg="modSp mod">
        <pc:chgData name="hirose taichi" userId="ed2dc4b0-8795-4813-ada8-f41a239e7d7d" providerId="ADAL" clId="{D35D86EB-82FD-704E-A044-2D2B1A321948}" dt="2023-02-17T21:27:25.558" v="133" actId="20577"/>
        <pc:sldMkLst>
          <pc:docMk/>
          <pc:sldMk cId="1932725740" sldId="415"/>
        </pc:sldMkLst>
        <pc:spChg chg="mod">
          <ac:chgData name="hirose taichi" userId="ed2dc4b0-8795-4813-ada8-f41a239e7d7d" providerId="ADAL" clId="{D35D86EB-82FD-704E-A044-2D2B1A321948}" dt="2023-02-17T21:27:25.558" v="133" actId="20577"/>
          <ac:spMkLst>
            <pc:docMk/>
            <pc:sldMk cId="1932725740" sldId="415"/>
            <ac:spMk id="2" creationId="{787A9A69-1D43-B6C8-A57E-E6DC29497E7D}"/>
          </ac:spMkLst>
        </pc:spChg>
      </pc:sldChg>
      <pc:sldChg chg="modSp mod">
        <pc:chgData name="hirose taichi" userId="ed2dc4b0-8795-4813-ada8-f41a239e7d7d" providerId="ADAL" clId="{D35D86EB-82FD-704E-A044-2D2B1A321948}" dt="2023-02-17T23:30:33.646" v="384" actId="27636"/>
        <pc:sldMkLst>
          <pc:docMk/>
          <pc:sldMk cId="717299230" sldId="417"/>
        </pc:sldMkLst>
        <pc:spChg chg="mod">
          <ac:chgData name="hirose taichi" userId="ed2dc4b0-8795-4813-ada8-f41a239e7d7d" providerId="ADAL" clId="{D35D86EB-82FD-704E-A044-2D2B1A321948}" dt="2023-02-17T23:30:33.646" v="384" actId="27636"/>
          <ac:spMkLst>
            <pc:docMk/>
            <pc:sldMk cId="717299230" sldId="417"/>
            <ac:spMk id="2" creationId="{89E84E72-3FF1-7EA5-7452-0F5158036035}"/>
          </ac:spMkLst>
        </pc:spChg>
      </pc:sldChg>
      <pc:sldChg chg="modSp mod">
        <pc:chgData name="hirose taichi" userId="ed2dc4b0-8795-4813-ada8-f41a239e7d7d" providerId="ADAL" clId="{D35D86EB-82FD-704E-A044-2D2B1A321948}" dt="2023-02-17T23:27:49.833" v="300" actId="20577"/>
        <pc:sldMkLst>
          <pc:docMk/>
          <pc:sldMk cId="3522021139" sldId="421"/>
        </pc:sldMkLst>
        <pc:spChg chg="mod">
          <ac:chgData name="hirose taichi" userId="ed2dc4b0-8795-4813-ada8-f41a239e7d7d" providerId="ADAL" clId="{D35D86EB-82FD-704E-A044-2D2B1A321948}" dt="2023-02-17T23:27:39.623" v="297" actId="20577"/>
          <ac:spMkLst>
            <pc:docMk/>
            <pc:sldMk cId="3522021139" sldId="421"/>
            <ac:spMk id="3" creationId="{52129147-A188-D278-293E-78D6A4E3C989}"/>
          </ac:spMkLst>
        </pc:spChg>
        <pc:spChg chg="mod">
          <ac:chgData name="hirose taichi" userId="ed2dc4b0-8795-4813-ada8-f41a239e7d7d" providerId="ADAL" clId="{D35D86EB-82FD-704E-A044-2D2B1A321948}" dt="2023-02-17T23:27:49.833" v="300" actId="20577"/>
          <ac:spMkLst>
            <pc:docMk/>
            <pc:sldMk cId="3522021139" sldId="421"/>
            <ac:spMk id="5" creationId="{16DC26E3-4AAD-F7FF-A9C5-423D26339198}"/>
          </ac:spMkLst>
        </pc:spChg>
      </pc:sldChg>
      <pc:sldChg chg="modSp mod">
        <pc:chgData name="hirose taichi" userId="ed2dc4b0-8795-4813-ada8-f41a239e7d7d" providerId="ADAL" clId="{D35D86EB-82FD-704E-A044-2D2B1A321948}" dt="2023-02-17T23:27:23.939" v="277" actId="20577"/>
        <pc:sldMkLst>
          <pc:docMk/>
          <pc:sldMk cId="874524887" sldId="423"/>
        </pc:sldMkLst>
        <pc:spChg chg="mod">
          <ac:chgData name="hirose taichi" userId="ed2dc4b0-8795-4813-ada8-f41a239e7d7d" providerId="ADAL" clId="{D35D86EB-82FD-704E-A044-2D2B1A321948}" dt="2023-02-17T23:27:23.939" v="277" actId="20577"/>
          <ac:spMkLst>
            <pc:docMk/>
            <pc:sldMk cId="874524887" sldId="423"/>
            <ac:spMk id="2" creationId="{F3EA98E5-25F8-FF72-318E-CA30F298568E}"/>
          </ac:spMkLst>
        </pc:spChg>
        <pc:spChg chg="mod">
          <ac:chgData name="hirose taichi" userId="ed2dc4b0-8795-4813-ada8-f41a239e7d7d" providerId="ADAL" clId="{D35D86EB-82FD-704E-A044-2D2B1A321948}" dt="2023-02-17T23:21:22.690" v="178" actId="12788"/>
          <ac:spMkLst>
            <pc:docMk/>
            <pc:sldMk cId="874524887" sldId="423"/>
            <ac:spMk id="5" creationId="{8355C964-D8FA-A264-369E-F245A4CE1FD9}"/>
          </ac:spMkLst>
        </pc:spChg>
        <pc:spChg chg="mod">
          <ac:chgData name="hirose taichi" userId="ed2dc4b0-8795-4813-ada8-f41a239e7d7d" providerId="ADAL" clId="{D35D86EB-82FD-704E-A044-2D2B1A321948}" dt="2023-02-17T23:21:33.592" v="180" actId="1076"/>
          <ac:spMkLst>
            <pc:docMk/>
            <pc:sldMk cId="874524887" sldId="423"/>
            <ac:spMk id="6" creationId="{A68603CC-96FB-A426-193B-C9BAAD8FC1EE}"/>
          </ac:spMkLst>
        </pc:spChg>
      </pc:sldChg>
      <pc:sldChg chg="modSp mod">
        <pc:chgData name="hirose taichi" userId="ed2dc4b0-8795-4813-ada8-f41a239e7d7d" providerId="ADAL" clId="{D35D86EB-82FD-704E-A044-2D2B1A321948}" dt="2023-02-17T23:25:07.138" v="258" actId="14100"/>
        <pc:sldMkLst>
          <pc:docMk/>
          <pc:sldMk cId="1024780158" sldId="427"/>
        </pc:sldMkLst>
        <pc:spChg chg="mod">
          <ac:chgData name="hirose taichi" userId="ed2dc4b0-8795-4813-ada8-f41a239e7d7d" providerId="ADAL" clId="{D35D86EB-82FD-704E-A044-2D2B1A321948}" dt="2023-02-17T23:24:57.638" v="255" actId="1076"/>
          <ac:spMkLst>
            <pc:docMk/>
            <pc:sldMk cId="1024780158" sldId="427"/>
            <ac:spMk id="16" creationId="{D7F5B326-C915-0C72-B68C-7C811E207304}"/>
          </ac:spMkLst>
        </pc:spChg>
        <pc:picChg chg="mod">
          <ac:chgData name="hirose taichi" userId="ed2dc4b0-8795-4813-ada8-f41a239e7d7d" providerId="ADAL" clId="{D35D86EB-82FD-704E-A044-2D2B1A321948}" dt="2023-02-17T23:25:07.138" v="258" actId="14100"/>
          <ac:picMkLst>
            <pc:docMk/>
            <pc:sldMk cId="1024780158" sldId="427"/>
            <ac:picMk id="18" creationId="{987F8375-A850-EEEF-CDF9-F223E7E85815}"/>
          </ac:picMkLst>
        </pc:picChg>
        <pc:picChg chg="mod">
          <ac:chgData name="hirose taichi" userId="ed2dc4b0-8795-4813-ada8-f41a239e7d7d" providerId="ADAL" clId="{D35D86EB-82FD-704E-A044-2D2B1A321948}" dt="2023-02-17T23:25:03.190" v="257" actId="14100"/>
          <ac:picMkLst>
            <pc:docMk/>
            <pc:sldMk cId="1024780158" sldId="427"/>
            <ac:picMk id="22" creationId="{53D2B997-FBEC-517C-5D19-5A7F9EC2CE39}"/>
          </ac:picMkLst>
        </pc:picChg>
      </pc:sldChg>
      <pc:sldChg chg="modSp mod">
        <pc:chgData name="hirose taichi" userId="ed2dc4b0-8795-4813-ada8-f41a239e7d7d" providerId="ADAL" clId="{D35D86EB-82FD-704E-A044-2D2B1A321948}" dt="2023-02-17T23:30:56.107" v="391" actId="20577"/>
        <pc:sldMkLst>
          <pc:docMk/>
          <pc:sldMk cId="3794634676" sldId="430"/>
        </pc:sldMkLst>
        <pc:spChg chg="mod">
          <ac:chgData name="hirose taichi" userId="ed2dc4b0-8795-4813-ada8-f41a239e7d7d" providerId="ADAL" clId="{D35D86EB-82FD-704E-A044-2D2B1A321948}" dt="2023-02-17T23:30:56.107" v="391" actId="20577"/>
          <ac:spMkLst>
            <pc:docMk/>
            <pc:sldMk cId="3794634676" sldId="430"/>
            <ac:spMk id="2" creationId="{BC748C79-6148-5E68-74BC-3543452E03D7}"/>
          </ac:spMkLst>
        </pc:spChg>
      </pc:sldChg>
      <pc:sldChg chg="modSp mod">
        <pc:chgData name="hirose taichi" userId="ed2dc4b0-8795-4813-ada8-f41a239e7d7d" providerId="ADAL" clId="{D35D86EB-82FD-704E-A044-2D2B1A321948}" dt="2023-02-17T23:16:44.293" v="153" actId="20577"/>
        <pc:sldMkLst>
          <pc:docMk/>
          <pc:sldMk cId="2468703935" sldId="431"/>
        </pc:sldMkLst>
        <pc:spChg chg="mod">
          <ac:chgData name="hirose taichi" userId="ed2dc4b0-8795-4813-ada8-f41a239e7d7d" providerId="ADAL" clId="{D35D86EB-82FD-704E-A044-2D2B1A321948}" dt="2023-02-17T23:16:44.293" v="153" actId="20577"/>
          <ac:spMkLst>
            <pc:docMk/>
            <pc:sldMk cId="2468703935" sldId="431"/>
            <ac:spMk id="2" creationId="{787A9A69-1D43-B6C8-A57E-E6DC29497E7D}"/>
          </ac:spMkLst>
        </pc:spChg>
      </pc:sldChg>
      <pc:sldChg chg="del">
        <pc:chgData name="hirose taichi" userId="ed2dc4b0-8795-4813-ada8-f41a239e7d7d" providerId="ADAL" clId="{D35D86EB-82FD-704E-A044-2D2B1A321948}" dt="2023-02-17T23:19:45.124" v="154" actId="2696"/>
        <pc:sldMkLst>
          <pc:docMk/>
          <pc:sldMk cId="3780339339" sldId="432"/>
        </pc:sldMkLst>
      </pc:sldChg>
      <pc:sldChg chg="modSp del mod">
        <pc:chgData name="hirose taichi" userId="ed2dc4b0-8795-4813-ada8-f41a239e7d7d" providerId="ADAL" clId="{D35D86EB-82FD-704E-A044-2D2B1A321948}" dt="2023-02-17T23:19:45.571" v="155" actId="2696"/>
        <pc:sldMkLst>
          <pc:docMk/>
          <pc:sldMk cId="4220324560" sldId="433"/>
        </pc:sldMkLst>
        <pc:spChg chg="mod">
          <ac:chgData name="hirose taichi" userId="ed2dc4b0-8795-4813-ada8-f41a239e7d7d" providerId="ADAL" clId="{D35D86EB-82FD-704E-A044-2D2B1A321948}" dt="2023-02-17T21:25:09.127" v="98" actId="12"/>
          <ac:spMkLst>
            <pc:docMk/>
            <pc:sldMk cId="4220324560" sldId="433"/>
            <ac:spMk id="2" creationId="{78E38B86-A12A-8043-783B-C15A8F6EE440}"/>
          </ac:spMkLst>
        </pc:spChg>
      </pc:sldChg>
      <pc:sldChg chg="del">
        <pc:chgData name="hirose taichi" userId="ed2dc4b0-8795-4813-ada8-f41a239e7d7d" providerId="ADAL" clId="{D35D86EB-82FD-704E-A044-2D2B1A321948}" dt="2023-02-17T23:19:45.966" v="156" actId="2696"/>
        <pc:sldMkLst>
          <pc:docMk/>
          <pc:sldMk cId="2764478602" sldId="434"/>
        </pc:sldMkLst>
      </pc:sldChg>
      <pc:sldChg chg="modSp mod">
        <pc:chgData name="hirose taichi" userId="ed2dc4b0-8795-4813-ada8-f41a239e7d7d" providerId="ADAL" clId="{D35D86EB-82FD-704E-A044-2D2B1A321948}" dt="2023-02-17T23:29:12.419" v="352" actId="20577"/>
        <pc:sldMkLst>
          <pc:docMk/>
          <pc:sldMk cId="1116385931" sldId="435"/>
        </pc:sldMkLst>
        <pc:spChg chg="mod">
          <ac:chgData name="hirose taichi" userId="ed2dc4b0-8795-4813-ada8-f41a239e7d7d" providerId="ADAL" clId="{D35D86EB-82FD-704E-A044-2D2B1A321948}" dt="2023-02-17T23:29:12.419" v="352" actId="20577"/>
          <ac:spMkLst>
            <pc:docMk/>
            <pc:sldMk cId="1116385931" sldId="435"/>
            <ac:spMk id="2" creationId="{787A9A69-1D43-B6C8-A57E-E6DC29497E7D}"/>
          </ac:spMkLst>
        </pc:spChg>
        <pc:spChg chg="mod">
          <ac:chgData name="hirose taichi" userId="ed2dc4b0-8795-4813-ada8-f41a239e7d7d" providerId="ADAL" clId="{D35D86EB-82FD-704E-A044-2D2B1A321948}" dt="2023-02-17T23:28:35.095" v="315" actId="20577"/>
          <ac:spMkLst>
            <pc:docMk/>
            <pc:sldMk cId="1116385931" sldId="435"/>
            <ac:spMk id="5" creationId="{6A408952-738F-2BE0-63CC-37318B95CB5F}"/>
          </ac:spMkLst>
        </pc:spChg>
      </pc:sldChg>
    </pc:docChg>
  </pc:docChgLst>
  <pc:docChgLst>
    <pc:chgData name="hirose taichi" userId="ed2dc4b0-8795-4813-ada8-f41a239e7d7d" providerId="ADAL" clId="{C3F0A8A3-5885-48CF-8596-25659F9AD1E7}"/>
    <pc:docChg chg="undo custSel addSld delSld modSld modSection">
      <pc:chgData name="hirose taichi" userId="ed2dc4b0-8795-4813-ada8-f41a239e7d7d" providerId="ADAL" clId="{C3F0A8A3-5885-48CF-8596-25659F9AD1E7}" dt="2023-02-18T09:07:49.705" v="34" actId="47"/>
      <pc:docMkLst>
        <pc:docMk/>
      </pc:docMkLst>
      <pc:sldChg chg="addSp delSp modSp mod">
        <pc:chgData name="hirose taichi" userId="ed2dc4b0-8795-4813-ada8-f41a239e7d7d" providerId="ADAL" clId="{C3F0A8A3-5885-48CF-8596-25659F9AD1E7}" dt="2023-02-18T09:06:04.440" v="30" actId="478"/>
        <pc:sldMkLst>
          <pc:docMk/>
          <pc:sldMk cId="2113109660" sldId="410"/>
        </pc:sldMkLst>
        <pc:spChg chg="mod">
          <ac:chgData name="hirose taichi" userId="ed2dc4b0-8795-4813-ada8-f41a239e7d7d" providerId="ADAL" clId="{C3F0A8A3-5885-48CF-8596-25659F9AD1E7}" dt="2023-02-18T09:06:01.701" v="29" actId="20577"/>
          <ac:spMkLst>
            <pc:docMk/>
            <pc:sldMk cId="2113109660" sldId="410"/>
            <ac:spMk id="2" creationId="{53D25293-B38B-3655-7A30-B799C8BA7175}"/>
          </ac:spMkLst>
        </pc:spChg>
        <pc:spChg chg="mod">
          <ac:chgData name="hirose taichi" userId="ed2dc4b0-8795-4813-ada8-f41a239e7d7d" providerId="ADAL" clId="{C3F0A8A3-5885-48CF-8596-25659F9AD1E7}" dt="2023-02-18T09:05:54.140" v="11" actId="20577"/>
          <ac:spMkLst>
            <pc:docMk/>
            <pc:sldMk cId="2113109660" sldId="410"/>
            <ac:spMk id="3" creationId="{E9DEE5AC-B80D-7296-17C6-D934831FF963}"/>
          </ac:spMkLst>
        </pc:spChg>
        <pc:spChg chg="del">
          <ac:chgData name="hirose taichi" userId="ed2dc4b0-8795-4813-ada8-f41a239e7d7d" providerId="ADAL" clId="{C3F0A8A3-5885-48CF-8596-25659F9AD1E7}" dt="2023-02-18T09:06:04.440" v="30" actId="478"/>
          <ac:spMkLst>
            <pc:docMk/>
            <pc:sldMk cId="2113109660" sldId="410"/>
            <ac:spMk id="4" creationId="{C1C26D58-9C7B-B57B-4626-7AC37CC7BF5F}"/>
          </ac:spMkLst>
        </pc:spChg>
        <pc:spChg chg="add mod">
          <ac:chgData name="hirose taichi" userId="ed2dc4b0-8795-4813-ada8-f41a239e7d7d" providerId="ADAL" clId="{C3F0A8A3-5885-48CF-8596-25659F9AD1E7}" dt="2023-02-18T09:06:04.440" v="30" actId="478"/>
          <ac:spMkLst>
            <pc:docMk/>
            <pc:sldMk cId="2113109660" sldId="410"/>
            <ac:spMk id="6" creationId="{D4BD7F7C-19B5-5AB4-A17F-5065B1036468}"/>
          </ac:spMkLst>
        </pc:spChg>
      </pc:sldChg>
      <pc:sldChg chg="add del">
        <pc:chgData name="hirose taichi" userId="ed2dc4b0-8795-4813-ada8-f41a239e7d7d" providerId="ADAL" clId="{C3F0A8A3-5885-48CF-8596-25659F9AD1E7}" dt="2023-02-18T09:07:49.705" v="34" actId="47"/>
        <pc:sldMkLst>
          <pc:docMk/>
          <pc:sldMk cId="2095961228" sldId="429"/>
        </pc:sldMkLst>
      </pc:sldChg>
      <pc:sldChg chg="add del">
        <pc:chgData name="hirose taichi" userId="ed2dc4b0-8795-4813-ada8-f41a239e7d7d" providerId="ADAL" clId="{C3F0A8A3-5885-48CF-8596-25659F9AD1E7}" dt="2023-02-18T09:07:48.772" v="33" actId="47"/>
        <pc:sldMkLst>
          <pc:docMk/>
          <pc:sldMk cId="2468703935" sldId="431"/>
        </pc:sldMkLst>
      </pc:sldChg>
    </pc:docChg>
  </pc:docChgLst>
  <pc:docChgLst>
    <pc:chgData name="hirose taichi" userId="ed2dc4b0-8795-4813-ada8-f41a239e7d7d" providerId="ADAL" clId="{FD07F5B6-F599-4A0E-9E07-E18EA05FC319}"/>
    <pc:docChg chg="custSel modSld">
      <pc:chgData name="hirose taichi" userId="ed2dc4b0-8795-4813-ada8-f41a239e7d7d" providerId="ADAL" clId="{FD07F5B6-F599-4A0E-9E07-E18EA05FC319}" dt="2023-02-18T04:51:00.317" v="313"/>
      <pc:docMkLst>
        <pc:docMk/>
      </pc:docMkLst>
      <pc:sldChg chg="modSp mod">
        <pc:chgData name="hirose taichi" userId="ed2dc4b0-8795-4813-ada8-f41a239e7d7d" providerId="ADAL" clId="{FD07F5B6-F599-4A0E-9E07-E18EA05FC319}" dt="2023-02-18T04:43:05.417" v="247" actId="20577"/>
        <pc:sldMkLst>
          <pc:docMk/>
          <pc:sldMk cId="1733578741" sldId="414"/>
        </pc:sldMkLst>
        <pc:spChg chg="mod">
          <ac:chgData name="hirose taichi" userId="ed2dc4b0-8795-4813-ada8-f41a239e7d7d" providerId="ADAL" clId="{FD07F5B6-F599-4A0E-9E07-E18EA05FC319}" dt="2023-02-18T04:43:05.417" v="247" actId="20577"/>
          <ac:spMkLst>
            <pc:docMk/>
            <pc:sldMk cId="1733578741" sldId="414"/>
            <ac:spMk id="2" creationId="{787A9A69-1D43-B6C8-A57E-E6DC29497E7D}"/>
          </ac:spMkLst>
        </pc:spChg>
      </pc:sldChg>
      <pc:sldChg chg="modSp mod">
        <pc:chgData name="hirose taichi" userId="ed2dc4b0-8795-4813-ada8-f41a239e7d7d" providerId="ADAL" clId="{FD07F5B6-F599-4A0E-9E07-E18EA05FC319}" dt="2023-02-18T04:42:09.456" v="195" actId="20577"/>
        <pc:sldMkLst>
          <pc:docMk/>
          <pc:sldMk cId="1932725740" sldId="415"/>
        </pc:sldMkLst>
        <pc:spChg chg="mod">
          <ac:chgData name="hirose taichi" userId="ed2dc4b0-8795-4813-ada8-f41a239e7d7d" providerId="ADAL" clId="{FD07F5B6-F599-4A0E-9E07-E18EA05FC319}" dt="2023-02-18T04:42:09.456" v="195" actId="20577"/>
          <ac:spMkLst>
            <pc:docMk/>
            <pc:sldMk cId="1932725740" sldId="415"/>
            <ac:spMk id="2" creationId="{787A9A69-1D43-B6C8-A57E-E6DC29497E7D}"/>
          </ac:spMkLst>
        </pc:spChg>
      </pc:sldChg>
      <pc:sldChg chg="modSp mod">
        <pc:chgData name="hirose taichi" userId="ed2dc4b0-8795-4813-ada8-f41a239e7d7d" providerId="ADAL" clId="{FD07F5B6-F599-4A0E-9E07-E18EA05FC319}" dt="2023-02-18T04:47:32.731" v="252" actId="1076"/>
        <pc:sldMkLst>
          <pc:docMk/>
          <pc:sldMk cId="3522021139" sldId="421"/>
        </pc:sldMkLst>
        <pc:spChg chg="mod">
          <ac:chgData name="hirose taichi" userId="ed2dc4b0-8795-4813-ada8-f41a239e7d7d" providerId="ADAL" clId="{FD07F5B6-F599-4A0E-9E07-E18EA05FC319}" dt="2023-02-18T04:47:32.731" v="252" actId="1076"/>
          <ac:spMkLst>
            <pc:docMk/>
            <pc:sldMk cId="3522021139" sldId="421"/>
            <ac:spMk id="5" creationId="{16DC26E3-4AAD-F7FF-A9C5-423D26339198}"/>
          </ac:spMkLst>
        </pc:spChg>
      </pc:sldChg>
      <pc:sldChg chg="modSp mod">
        <pc:chgData name="hirose taichi" userId="ed2dc4b0-8795-4813-ada8-f41a239e7d7d" providerId="ADAL" clId="{FD07F5B6-F599-4A0E-9E07-E18EA05FC319}" dt="2023-02-18T04:43:32.968" v="248" actId="14100"/>
        <pc:sldMkLst>
          <pc:docMk/>
          <pc:sldMk cId="874524887" sldId="423"/>
        </pc:sldMkLst>
        <pc:spChg chg="mod">
          <ac:chgData name="hirose taichi" userId="ed2dc4b0-8795-4813-ada8-f41a239e7d7d" providerId="ADAL" clId="{FD07F5B6-F599-4A0E-9E07-E18EA05FC319}" dt="2023-02-18T04:41:09.601" v="116" actId="1076"/>
          <ac:spMkLst>
            <pc:docMk/>
            <pc:sldMk cId="874524887" sldId="423"/>
            <ac:spMk id="2" creationId="{F3EA98E5-25F8-FF72-318E-CA30F298568E}"/>
          </ac:spMkLst>
        </pc:spChg>
        <pc:spChg chg="mod">
          <ac:chgData name="hirose taichi" userId="ed2dc4b0-8795-4813-ada8-f41a239e7d7d" providerId="ADAL" clId="{FD07F5B6-F599-4A0E-9E07-E18EA05FC319}" dt="2023-02-18T04:41:13.232" v="117" actId="1076"/>
          <ac:spMkLst>
            <pc:docMk/>
            <pc:sldMk cId="874524887" sldId="423"/>
            <ac:spMk id="5" creationId="{8355C964-D8FA-A264-369E-F245A4CE1FD9}"/>
          </ac:spMkLst>
        </pc:spChg>
        <pc:spChg chg="mod">
          <ac:chgData name="hirose taichi" userId="ed2dc4b0-8795-4813-ada8-f41a239e7d7d" providerId="ADAL" clId="{FD07F5B6-F599-4A0E-9E07-E18EA05FC319}" dt="2023-02-18T04:43:32.968" v="248" actId="14100"/>
          <ac:spMkLst>
            <pc:docMk/>
            <pc:sldMk cId="874524887" sldId="423"/>
            <ac:spMk id="6" creationId="{A68603CC-96FB-A426-193B-C9BAAD8FC1EE}"/>
          </ac:spMkLst>
        </pc:spChg>
      </pc:sldChg>
      <pc:sldChg chg="modSp mod">
        <pc:chgData name="hirose taichi" userId="ed2dc4b0-8795-4813-ada8-f41a239e7d7d" providerId="ADAL" clId="{FD07F5B6-F599-4A0E-9E07-E18EA05FC319}" dt="2023-02-18T04:48:31.503" v="312" actId="20577"/>
        <pc:sldMkLst>
          <pc:docMk/>
          <pc:sldMk cId="102007339" sldId="428"/>
        </pc:sldMkLst>
        <pc:spChg chg="mod">
          <ac:chgData name="hirose taichi" userId="ed2dc4b0-8795-4813-ada8-f41a239e7d7d" providerId="ADAL" clId="{FD07F5B6-F599-4A0E-9E07-E18EA05FC319}" dt="2023-02-18T04:48:31.503" v="312" actId="20577"/>
          <ac:spMkLst>
            <pc:docMk/>
            <pc:sldMk cId="102007339" sldId="428"/>
            <ac:spMk id="5" creationId="{714A167E-CF0F-F56A-E3A9-F848616A970B}"/>
          </ac:spMkLst>
        </pc:spChg>
      </pc:sldChg>
      <pc:sldChg chg="modSp mod">
        <pc:chgData name="hirose taichi" userId="ed2dc4b0-8795-4813-ada8-f41a239e7d7d" providerId="ADAL" clId="{FD07F5B6-F599-4A0E-9E07-E18EA05FC319}" dt="2023-02-18T04:51:00.317" v="313"/>
        <pc:sldMkLst>
          <pc:docMk/>
          <pc:sldMk cId="2468703935" sldId="431"/>
        </pc:sldMkLst>
        <pc:spChg chg="mod">
          <ac:chgData name="hirose taichi" userId="ed2dc4b0-8795-4813-ada8-f41a239e7d7d" providerId="ADAL" clId="{FD07F5B6-F599-4A0E-9E07-E18EA05FC319}" dt="2023-02-18T04:51:00.317" v="313"/>
          <ac:spMkLst>
            <pc:docMk/>
            <pc:sldMk cId="2468703935" sldId="431"/>
            <ac:spMk id="2" creationId="{787A9A69-1D43-B6C8-A57E-E6DC29497E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E984EFD-7C2A-B79A-9DF7-295B31E5E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E71A7-61CD-58B9-38DE-FC826B59E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5B0D-7614-4FED-8845-394609A7CB8E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D6288-45AF-CA97-EE76-0410BAEFB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0C2EB-6F17-0AF4-0F1C-B3ADB3697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F4AD-28E7-45AD-8C9D-1CA4013DB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6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9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0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454171" y="5938274"/>
            <a:ext cx="251091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あり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イントロダクション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 dirty="0"/>
              <a:t>貯留層</a:t>
            </a:r>
            <a:r>
              <a:rPr lang="ja-JP" altLang="en-US" sz="2400" dirty="0"/>
              <a:t>工学</a:t>
            </a:r>
            <a:r>
              <a:rPr kumimoji="1" lang="ja-JP" altLang="en-US" sz="2400" dirty="0"/>
              <a:t>入門 講座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BD7F7C-19B5-5AB4-A17F-5065B10364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33048B-332F-D61E-D24D-D01ADACD9DB6}"/>
              </a:ext>
            </a:extLst>
          </p:cNvPr>
          <p:cNvGrpSpPr/>
          <p:nvPr/>
        </p:nvGrpSpPr>
        <p:grpSpPr>
          <a:xfrm>
            <a:off x="2806394" y="2288209"/>
            <a:ext cx="6579213" cy="2281583"/>
            <a:chOff x="2806148" y="1735715"/>
            <a:chExt cx="6579213" cy="228158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735715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講座の全体像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9" y="3140649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参考資料</a:t>
                </a:r>
              </a:p>
            </p:txBody>
          </p:sp>
        </p:grp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2263A1-2708-79E7-62C7-39B2B54E0305}"/>
              </a:ext>
            </a:extLst>
          </p:cNvPr>
          <p:cNvSpPr/>
          <p:nvPr/>
        </p:nvSpPr>
        <p:spPr>
          <a:xfrm>
            <a:off x="2127912" y="1893776"/>
            <a:ext cx="7935685" cy="166551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2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7A9A69-1D43-B6C8-A57E-E6DC2949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PGE 323M - Reservoir Engineering III</a:t>
            </a:r>
            <a:r>
              <a:rPr kumimoji="1" lang="ja-JP" altLang="en-US" dirty="0"/>
              <a:t>の資料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とても分かりやすい。</a:t>
            </a:r>
            <a:r>
              <a:rPr lang="en-US" altLang="ja-JP" dirty="0" err="1"/>
              <a:t>Youtube</a:t>
            </a:r>
            <a:r>
              <a:rPr lang="ja-JP" altLang="en-US" dirty="0"/>
              <a:t>で講義も視聴可能。</a:t>
            </a:r>
            <a:endParaRPr kumimoji="1" lang="en-US" altLang="ja-JP" dirty="0"/>
          </a:p>
          <a:p>
            <a:r>
              <a:rPr lang="en-US" altLang="ja-JP" dirty="0"/>
              <a:t>Petroleum Reservoir Simulation / </a:t>
            </a:r>
            <a:r>
              <a:rPr lang="en-GB" altLang="ja-JP" dirty="0"/>
              <a:t>Computational Methods for Multiphase Flows in Porous Media</a:t>
            </a:r>
          </a:p>
          <a:p>
            <a:pPr marL="457200" lvl="1" indent="0">
              <a:buNone/>
            </a:pPr>
            <a:r>
              <a:rPr lang="ja-JP" altLang="en-US" dirty="0"/>
              <a:t>網羅的だが、内容が難しい。石油鉱業便覧や地熱エネルギーハンドブックを調べて、</a:t>
            </a:r>
            <a:r>
              <a:rPr lang="ja-JP" altLang="en-US" b="1" dirty="0"/>
              <a:t>日本語で</a:t>
            </a:r>
            <a:r>
              <a:rPr lang="ja-JP" altLang="en-US" dirty="0"/>
              <a:t>概要をつかんでから読むと、数式の意味が理解しやすい。</a:t>
            </a:r>
            <a:endParaRPr lang="en-GB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A49AC48-572E-B1D6-F1DB-0A7586C5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印刷物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640CB-0CA1-5E83-D0D7-D3501147D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193272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7A9A69-1D43-B6C8-A57E-E6DC2949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6"/>
            <a:ext cx="5607051" cy="5337491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1" lang="ja-JP" altLang="en-US" dirty="0"/>
              <a:t>地熱エネルギーハンドブック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地熱工学に</a:t>
            </a:r>
            <a:r>
              <a:rPr lang="ja-JP" altLang="en-US" sz="2600"/>
              <a:t>関する</a:t>
            </a:r>
            <a:r>
              <a:rPr lang="en-US" altLang="ja-JP" sz="2600" dirty="0"/>
              <a:t>”</a:t>
            </a:r>
            <a:r>
              <a:rPr lang="ja-JP" altLang="en-US" sz="2600"/>
              <a:t>百科事典</a:t>
            </a:r>
            <a:r>
              <a:rPr lang="en-US" altLang="ja-JP" sz="26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探査・開発・発電の</a:t>
            </a:r>
            <a:r>
              <a:rPr lang="ja-JP" altLang="en-US" sz="2600"/>
              <a:t>全プロセスを</a:t>
            </a:r>
            <a:br>
              <a:rPr lang="en-US" altLang="ja-JP" sz="2600" dirty="0"/>
            </a:br>
            <a:r>
              <a:rPr lang="ja-JP" altLang="en-US" sz="2600"/>
              <a:t>とても</a:t>
            </a:r>
            <a:r>
              <a:rPr lang="ja-JP" altLang="en-US" sz="2600" dirty="0"/>
              <a:t>詳しく説明</a:t>
            </a:r>
            <a:endParaRPr lang="en-US" altLang="ja-JP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研究室に</a:t>
            </a:r>
            <a:r>
              <a:rPr lang="en-US" altLang="ja-JP" sz="2600" dirty="0"/>
              <a:t>2</a:t>
            </a:r>
            <a:r>
              <a:rPr lang="ja-JP" altLang="en-US" sz="2600" dirty="0"/>
              <a:t>冊</a:t>
            </a:r>
            <a:endParaRPr lang="en-US" altLang="ja-JP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600" dirty="0"/>
              <a:t>1</a:t>
            </a:r>
            <a:r>
              <a:rPr lang="ja-JP" altLang="en-US" sz="2600"/>
              <a:t>冊 </a:t>
            </a:r>
            <a:r>
              <a:rPr lang="en-US" altLang="ja-JP" sz="2600" dirty="0"/>
              <a:t>36000</a:t>
            </a:r>
            <a:r>
              <a:rPr lang="ja-JP" altLang="en-US" sz="2600" dirty="0"/>
              <a:t>円＋税</a:t>
            </a:r>
            <a:br>
              <a:rPr lang="en-US" altLang="ja-JP" sz="2600" dirty="0"/>
            </a:br>
            <a:r>
              <a:rPr lang="ja-JP" altLang="en-US" sz="2600" dirty="0"/>
              <a:t>→ オーム社</a:t>
            </a:r>
            <a:r>
              <a:rPr lang="en-US" altLang="ja-JP" sz="2600" dirty="0"/>
              <a:t>HP</a:t>
            </a:r>
            <a:r>
              <a:rPr lang="ja-JP" altLang="en-US" sz="2600" dirty="0"/>
              <a:t>を見たら</a:t>
            </a:r>
            <a:r>
              <a:rPr lang="ja-JP" altLang="en-US" sz="2600"/>
              <a:t>品切れらしい</a:t>
            </a:r>
            <a:endParaRPr lang="en-US" altLang="ja-JP" sz="26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A49AC48-572E-B1D6-F1DB-0A7586C5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640CB-0CA1-5E83-D0D7-D3501147D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参考資料</a:t>
            </a:r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6A408952-738F-2BE0-63CC-37318B95CB5F}"/>
              </a:ext>
            </a:extLst>
          </p:cNvPr>
          <p:cNvSpPr txBox="1">
            <a:spLocks/>
          </p:cNvSpPr>
          <p:nvPr/>
        </p:nvSpPr>
        <p:spPr>
          <a:xfrm>
            <a:off x="6095755" y="1271126"/>
            <a:ext cx="5607051" cy="55227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石油</a:t>
            </a:r>
            <a:r>
              <a:rPr lang="ja-JP" altLang="en-US"/>
              <a:t>鉱業便覧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地熱エネルギーハンドブックの油ガス版</a:t>
            </a:r>
            <a:endParaRPr lang="en-US" altLang="ja-JP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流体流動や坑井試験はこちらの</a:t>
            </a:r>
            <a:r>
              <a:rPr lang="ja-JP" altLang="en-US" sz="2600"/>
              <a:t>方が</a:t>
            </a:r>
            <a:br>
              <a:rPr lang="en-US" altLang="ja-JP" sz="2600" dirty="0"/>
            </a:br>
            <a:r>
              <a:rPr lang="ja-JP" altLang="en-US" sz="2600"/>
              <a:t>わかりやすいと感じた</a:t>
            </a:r>
            <a:endParaRPr lang="en-US" altLang="ja-JP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情報ブラウジング室に</a:t>
            </a:r>
            <a:r>
              <a:rPr lang="en-US" altLang="ja-JP" sz="2600" dirty="0"/>
              <a:t>1</a:t>
            </a:r>
            <a:r>
              <a:rPr lang="ja-JP" altLang="en-US" sz="2600" dirty="0"/>
              <a:t>冊</a:t>
            </a:r>
            <a:br>
              <a:rPr lang="en-US" altLang="ja-JP" sz="2600" dirty="0"/>
            </a:br>
            <a:r>
              <a:rPr lang="ja-JP" altLang="en-US" sz="2600" dirty="0"/>
              <a:t>→ 開発研究室の所有物？</a:t>
            </a:r>
            <a:endParaRPr lang="en-US" altLang="ja-JP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600" dirty="0"/>
              <a:t>学生は</a:t>
            </a:r>
            <a:r>
              <a:rPr lang="en-US" altLang="ja-JP" sz="2600" dirty="0"/>
              <a:t>1</a:t>
            </a:r>
            <a:r>
              <a:rPr lang="ja-JP" altLang="en-US" sz="2600"/>
              <a:t>冊 </a:t>
            </a:r>
            <a:r>
              <a:rPr lang="en-US" altLang="ja-JP" sz="2600" dirty="0"/>
              <a:t>4000</a:t>
            </a:r>
            <a:r>
              <a:rPr lang="ja-JP" altLang="en-US" sz="2600" dirty="0"/>
              <a:t>円で購入可能</a:t>
            </a:r>
            <a:br>
              <a:rPr lang="en-US" altLang="ja-JP" sz="2600" dirty="0"/>
            </a:br>
            <a:r>
              <a:rPr lang="ja-JP" altLang="en-US" sz="2600" dirty="0"/>
              <a:t>→ 石油</a:t>
            </a:r>
            <a:r>
              <a:rPr lang="ja-JP" altLang="en-US" sz="2600"/>
              <a:t>技術協会学生会員は</a:t>
            </a:r>
            <a:r>
              <a:rPr lang="en-US" altLang="ja-JP" sz="2600" dirty="0"/>
              <a:t>3000</a:t>
            </a:r>
            <a:r>
              <a:rPr lang="ja-JP" altLang="en-US" sz="2600" dirty="0"/>
              <a:t>円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11163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33048B-332F-D61E-D24D-D01ADACD9DB6}"/>
              </a:ext>
            </a:extLst>
          </p:cNvPr>
          <p:cNvGrpSpPr/>
          <p:nvPr/>
        </p:nvGrpSpPr>
        <p:grpSpPr>
          <a:xfrm>
            <a:off x="2806394" y="2288209"/>
            <a:ext cx="6579213" cy="2281583"/>
            <a:chOff x="2806148" y="1735715"/>
            <a:chExt cx="6579213" cy="228158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735715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講座の全体像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9" y="3140649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参考資料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5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33048B-332F-D61E-D24D-D01ADACD9DB6}"/>
              </a:ext>
            </a:extLst>
          </p:cNvPr>
          <p:cNvGrpSpPr/>
          <p:nvPr/>
        </p:nvGrpSpPr>
        <p:grpSpPr>
          <a:xfrm>
            <a:off x="2806394" y="2288209"/>
            <a:ext cx="6579213" cy="2281583"/>
            <a:chOff x="2806148" y="1735715"/>
            <a:chExt cx="6579213" cy="228158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148" y="1735715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講座の全体像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149" y="3140649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参考資料</a:t>
                </a:r>
              </a:p>
            </p:txBody>
          </p:sp>
        </p:grp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7EB7D43-25B4-CC1C-4D14-67EB8744B9FA}"/>
              </a:ext>
            </a:extLst>
          </p:cNvPr>
          <p:cNvSpPr/>
          <p:nvPr/>
        </p:nvSpPr>
        <p:spPr>
          <a:xfrm>
            <a:off x="2127912" y="3429000"/>
            <a:ext cx="7935685" cy="166551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7A9A69-1D43-B6C8-A57E-E6DC2949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6"/>
            <a:ext cx="11213614" cy="5177799"/>
          </a:xfrm>
        </p:spPr>
        <p:txBody>
          <a:bodyPr>
            <a:normAutofit/>
          </a:bodyPr>
          <a:lstStyle/>
          <a:p>
            <a:r>
              <a:rPr lang="ja-JP" altLang="en-US" dirty="0"/>
              <a:t>現在の</a:t>
            </a:r>
            <a:r>
              <a:rPr kumimoji="1" lang="ja-JP" altLang="en-US" dirty="0"/>
              <a:t>内容</a:t>
            </a:r>
            <a:endParaRPr kumimoji="1" lang="en-US" altLang="ja-JP" dirty="0"/>
          </a:p>
          <a:p>
            <a:pPr lvl="1" indent="-342900"/>
            <a:r>
              <a:rPr kumimoji="1" lang="ja-JP" altLang="en-US" dirty="0"/>
              <a:t>離散化、移流方程式、拡散方程式（陽</a:t>
            </a:r>
            <a:r>
              <a:rPr kumimoji="1" lang="en-US" altLang="ja-JP" dirty="0"/>
              <a:t>/</a:t>
            </a:r>
            <a:r>
              <a:rPr kumimoji="1" lang="ja-JP" altLang="en-US" dirty="0"/>
              <a:t>陰）、水油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相流の実装</a:t>
            </a:r>
            <a:r>
              <a:rPr lang="ja-JP" altLang="en-US" dirty="0"/>
              <a:t>、</a:t>
            </a:r>
            <a:r>
              <a:rPr kumimoji="1" lang="ja-JP" altLang="en-US" dirty="0"/>
              <a:t>坑井試験の導入</a:t>
            </a:r>
            <a:endParaRPr kumimoji="1" lang="en-US" altLang="ja-JP" dirty="0"/>
          </a:p>
          <a:p>
            <a:pPr lvl="1" indent="-342900"/>
            <a:r>
              <a:rPr lang="ja-JP" altLang="en-US" dirty="0"/>
              <a:t>線形と非線形の違い、関数によるプログラミングの基礎と疎行列、アニメーションの作成</a:t>
            </a:r>
            <a:endParaRPr kumimoji="1" lang="en-US" altLang="ja-JP" dirty="0"/>
          </a:p>
          <a:p>
            <a:r>
              <a:rPr kumimoji="1" lang="ja-JP" altLang="en-US" dirty="0"/>
              <a:t>ねらい</a:t>
            </a:r>
            <a:endParaRPr kumimoji="1" lang="en-US" altLang="ja-JP" dirty="0"/>
          </a:p>
          <a:p>
            <a:pPr marL="857250" lvl="1" indent="-514350"/>
            <a:r>
              <a:rPr lang="ja-JP" altLang="en-US" dirty="0"/>
              <a:t>数値解析プログラミングに興味を持ってもらう</a:t>
            </a:r>
            <a:endParaRPr lang="en-US" altLang="ja-JP" dirty="0"/>
          </a:p>
          <a:p>
            <a:pPr marL="857250" lvl="1" indent="-514350"/>
            <a:r>
              <a:rPr lang="ja-JP" altLang="en-US" dirty="0"/>
              <a:t>講義で学ぶプログラミングの初歩から、研究のスタートラインへの引き上げ</a:t>
            </a:r>
            <a:endParaRPr lang="en-US" altLang="ja-JP" dirty="0"/>
          </a:p>
          <a:p>
            <a:pPr marL="857250" lvl="1" indent="-514350"/>
            <a:r>
              <a:rPr lang="ja-JP" altLang="en-US" dirty="0"/>
              <a:t>九大資源のカリキュラムでカバーされていない分野の補完</a:t>
            </a:r>
            <a:endParaRPr lang="en-US" altLang="ja-JP" dirty="0"/>
          </a:p>
          <a:p>
            <a:pPr marL="857250" lvl="1" indent="-514350"/>
            <a:r>
              <a:rPr lang="ja-JP" altLang="en-US" dirty="0"/>
              <a:t>知の継承（カッコつけています）、廣瀬が研究開始時に知らなくて苦労したことの共有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A49AC48-572E-B1D6-F1DB-0A7586C5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内容とねらい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640CB-0CA1-5E83-D0D7-D3501147D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3EA98E5-25F8-FF72-318E-CA30F298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7" y="1187921"/>
            <a:ext cx="11213614" cy="3910473"/>
          </a:xfrm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Autofit/>
          </a:bodyPr>
          <a:lstStyle/>
          <a:p>
            <a:pPr marL="433387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ja-JP" altLang="en-US" b="1" dirty="0"/>
              <a:t>テキサス州立大学オースティン校 工学部 石油工学科</a:t>
            </a:r>
            <a:br>
              <a:rPr lang="en-US" altLang="ja-JP" dirty="0"/>
            </a:br>
            <a:r>
              <a:rPr lang="en-US" altLang="ja-JP" dirty="0"/>
              <a:t>PGE 323M - Reservoir Engineering III</a:t>
            </a:r>
            <a:r>
              <a:rPr lang="ja-JP" altLang="en-US" dirty="0"/>
              <a:t>、シラバス・講義資料</a:t>
            </a:r>
            <a:endParaRPr lang="en-US" altLang="ja-JP" dirty="0"/>
          </a:p>
          <a:p>
            <a:pPr marL="433387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ja-JP" altLang="en-US" b="1" dirty="0"/>
              <a:t>早稲田大学 創造理工学部 環境資源工学科</a:t>
            </a:r>
            <a:br>
              <a:rPr lang="en-US" altLang="ja-JP" dirty="0"/>
            </a:br>
            <a:r>
              <a:rPr lang="ja-JP" altLang="en-US" dirty="0"/>
              <a:t>油層工学の基礎</a:t>
            </a:r>
            <a:r>
              <a:rPr lang="en-US" altLang="ja-JP" dirty="0"/>
              <a:t>/</a:t>
            </a:r>
            <a:r>
              <a:rPr lang="ja-JP" altLang="en-US" dirty="0"/>
              <a:t>油層シミュレーション</a:t>
            </a:r>
            <a:r>
              <a:rPr lang="en-US" altLang="ja-JP" dirty="0"/>
              <a:t>/</a:t>
            </a:r>
            <a:r>
              <a:rPr lang="ja-JP" altLang="en-US" dirty="0"/>
              <a:t>油層シミュレーション特論（大学院）、シラバス</a:t>
            </a:r>
            <a:endParaRPr lang="en-US" altLang="ja-JP" dirty="0"/>
          </a:p>
          <a:p>
            <a:pPr marL="433387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ja-JP" altLang="en-US" b="1" dirty="0"/>
              <a:t>秋田大学 国際資源学部</a:t>
            </a:r>
            <a:br>
              <a:rPr lang="en-US" altLang="ja-JP" dirty="0"/>
            </a:br>
            <a:r>
              <a:rPr lang="ja-JP" altLang="en-US" dirty="0"/>
              <a:t>石油生産工学</a:t>
            </a:r>
            <a:r>
              <a:rPr lang="en-US" altLang="ja-JP" dirty="0"/>
              <a:t>/</a:t>
            </a:r>
            <a:r>
              <a:rPr lang="ja-JP" altLang="en-US" dirty="0"/>
              <a:t>石油貯留層工学（大学院）、シラバス</a:t>
            </a:r>
            <a:endParaRPr lang="en-US" altLang="ja-JP" dirty="0"/>
          </a:p>
          <a:p>
            <a:pPr marL="433387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kumimoji="1" lang="ja-JP" altLang="en-US" b="1" dirty="0"/>
              <a:t>京都大学 工学部 地球工学科</a:t>
            </a:r>
            <a:br>
              <a:rPr kumimoji="1" lang="en-US" altLang="ja-JP" dirty="0"/>
            </a:br>
            <a:r>
              <a:rPr kumimoji="1" lang="ja-JP" altLang="en-US" dirty="0"/>
              <a:t>貯留層工学、シラバス</a:t>
            </a:r>
            <a:endParaRPr lang="en-US" altLang="ja-JP" dirty="0"/>
          </a:p>
          <a:p>
            <a:pPr marL="433387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ja-JP" altLang="en-US" b="1" dirty="0"/>
              <a:t>九州大学 理学部 物理学科 情報理学コース</a:t>
            </a:r>
            <a:br>
              <a:rPr lang="en-US" altLang="ja-JP" dirty="0"/>
            </a:br>
            <a:r>
              <a:rPr lang="ja-JP" altLang="en-US" dirty="0"/>
              <a:t>数値解析、シラバス・講義資料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2129147-A188-D278-293E-78D6A4E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講座のレベル（</a:t>
            </a:r>
            <a:r>
              <a:rPr lang="ja-JP" altLang="en-US" dirty="0"/>
              <a:t>参考にした大学と講義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BE457-481B-AC9F-B5FE-30F6F20A7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55C964-D8FA-A264-369E-F245A4CE1FD9}"/>
              </a:ext>
            </a:extLst>
          </p:cNvPr>
          <p:cNvSpPr/>
          <p:nvPr/>
        </p:nvSpPr>
        <p:spPr>
          <a:xfrm>
            <a:off x="1092850" y="5170086"/>
            <a:ext cx="10005808" cy="1184962"/>
          </a:xfrm>
          <a:prstGeom prst="roundRect">
            <a:avLst>
              <a:gd name="adj" fmla="val 50000"/>
            </a:avLst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この講座で準備している内容は、</a:t>
            </a:r>
            <a:br>
              <a:rPr kumimoji="1" lang="en-US" altLang="ja-JP" sz="2800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「コーディング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/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シミュレーションをしない学部生」</a:t>
            </a:r>
            <a:r>
              <a:rPr kumimoji="1" lang="ja-JP" altLang="en-US" sz="2800" dirty="0">
                <a:solidFill>
                  <a:schemeClr val="bg1"/>
                </a:solidFill>
              </a:rPr>
              <a:t>も知っている知識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68603CC-96FB-A426-193B-C9BAAD8FC1EE}"/>
              </a:ext>
            </a:extLst>
          </p:cNvPr>
          <p:cNvSpPr/>
          <p:nvPr/>
        </p:nvSpPr>
        <p:spPr>
          <a:xfrm rot="10800000">
            <a:off x="5701516" y="5022272"/>
            <a:ext cx="788476" cy="31064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3EA98E5-25F8-FF72-318E-CA30F298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浮動小数点の表現，丸め誤差と桁落ち、ノルム，条件数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密行列計算：ガウス消去法、ピボット操作、前処理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密行列計算： </a:t>
            </a:r>
            <a:r>
              <a:rPr kumimoji="1" lang="en-US" altLang="ja-JP" dirty="0"/>
              <a:t>Gauss-Jordan</a:t>
            </a:r>
            <a:r>
              <a:rPr kumimoji="1" lang="ja-JP" altLang="en-US" dirty="0"/>
              <a:t>、</a:t>
            </a:r>
            <a:r>
              <a:rPr kumimoji="1" lang="en-US" altLang="ja-JP" dirty="0"/>
              <a:t>LU</a:t>
            </a:r>
            <a:r>
              <a:rPr kumimoji="1" lang="ja-JP" altLang="en-US" dirty="0"/>
              <a:t>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重対角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非線形方程式の数値解法： </a:t>
            </a:r>
            <a:r>
              <a:rPr kumimoji="1" lang="en-US" altLang="ja-JP" dirty="0"/>
              <a:t>2</a:t>
            </a:r>
            <a:r>
              <a:rPr kumimoji="1" lang="ja-JP" altLang="en-US" dirty="0"/>
              <a:t>分法、補間法、ニュートン法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非線形方程式の数値解法： </a:t>
            </a:r>
            <a:r>
              <a:rPr kumimoji="1" lang="en-US" altLang="ja-JP" b="1" u="sng" dirty="0">
                <a:solidFill>
                  <a:srgbClr val="FF0000"/>
                </a:solidFill>
              </a:rPr>
              <a:t>Newton-Raphson</a:t>
            </a:r>
            <a:r>
              <a:rPr kumimoji="1" lang="ja-JP" altLang="en-US" b="1" u="sng" dirty="0">
                <a:solidFill>
                  <a:srgbClr val="FF0000"/>
                </a:solidFill>
              </a:rPr>
              <a:t>法の多変数問題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疎行列計算：定常反復、</a:t>
            </a:r>
            <a:r>
              <a:rPr kumimoji="1" lang="en-US" altLang="ja-JP" dirty="0"/>
              <a:t>Jacobi, GS, SOR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疎行列計算：非定常反復、</a:t>
            </a:r>
            <a:r>
              <a:rPr kumimoji="1" lang="en-US" altLang="ja-JP" dirty="0"/>
              <a:t>SD, CG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時間積分陽解法：</a:t>
            </a:r>
            <a:r>
              <a:rPr kumimoji="1" lang="en-US" altLang="ja-JP" b="1" u="sng" dirty="0">
                <a:solidFill>
                  <a:srgbClr val="FF0000"/>
                </a:solidFill>
              </a:rPr>
              <a:t>Euler</a:t>
            </a:r>
            <a:r>
              <a:rPr kumimoji="1" lang="ja-JP" altLang="en-US" b="1" u="sng" dirty="0">
                <a:solidFill>
                  <a:srgbClr val="FF0000"/>
                </a:solidFill>
              </a:rPr>
              <a:t>陽解法</a:t>
            </a:r>
            <a:r>
              <a:rPr kumimoji="1" lang="ja-JP" altLang="en-US" dirty="0"/>
              <a:t>、</a:t>
            </a:r>
            <a:r>
              <a:rPr kumimoji="1" lang="en-US" altLang="ja-JP" dirty="0"/>
              <a:t>Runge-</a:t>
            </a:r>
            <a:r>
              <a:rPr kumimoji="1" lang="en-US" altLang="ja-JP" dirty="0" err="1"/>
              <a:t>Kutta</a:t>
            </a:r>
            <a:r>
              <a:rPr kumimoji="1" lang="ja-JP" altLang="en-US" dirty="0"/>
              <a:t>法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時間積分陰解法：</a:t>
            </a:r>
            <a:r>
              <a:rPr kumimoji="1" lang="en-US" altLang="ja-JP" b="1" u="sng" dirty="0">
                <a:solidFill>
                  <a:srgbClr val="FF0000"/>
                </a:solidFill>
              </a:rPr>
              <a:t>Euler</a:t>
            </a:r>
            <a:r>
              <a:rPr kumimoji="1" lang="ja-JP" altLang="en-US" b="1" u="sng" dirty="0">
                <a:solidFill>
                  <a:srgbClr val="FF0000"/>
                </a:solidFill>
              </a:rPr>
              <a:t>陰解法</a:t>
            </a:r>
            <a:r>
              <a:rPr kumimoji="1" lang="ja-JP" altLang="en-US" dirty="0"/>
              <a:t>など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補間と最小自乗法：線形最小自乗法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dirty="0"/>
              <a:t>固有値計算：</a:t>
            </a:r>
            <a:r>
              <a:rPr kumimoji="1" lang="en-US" altLang="ja-JP" dirty="0"/>
              <a:t>Jacobi</a:t>
            </a:r>
            <a:r>
              <a:rPr kumimoji="1" lang="ja-JP" altLang="en-US" dirty="0"/>
              <a:t>法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2129147-A188-D278-293E-78D6A4E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位置づけ（</a:t>
            </a:r>
            <a:r>
              <a:rPr kumimoji="1" lang="ja-JP" altLang="en-US"/>
              <a:t>九大理学部の講義、数値</a:t>
            </a:r>
            <a:r>
              <a:rPr kumimoji="1" lang="ja-JP" altLang="en-US" dirty="0"/>
              <a:t>解析を例に）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BE457-481B-AC9F-B5FE-30F6F20A7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DC26E3-4AAD-F7FF-A9C5-423D26339198}"/>
              </a:ext>
            </a:extLst>
          </p:cNvPr>
          <p:cNvSpPr/>
          <p:nvPr/>
        </p:nvSpPr>
        <p:spPr>
          <a:xfrm>
            <a:off x="6892634" y="3635561"/>
            <a:ext cx="4809928" cy="2541064"/>
          </a:xfrm>
          <a:prstGeom prst="roundRect">
            <a:avLst>
              <a:gd name="adj" fmla="val 21648"/>
            </a:avLst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誤差・ノルム・補間・固有値、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b="1" dirty="0">
                <a:solidFill>
                  <a:schemeClr val="bg1"/>
                </a:solidFill>
              </a:rPr>
              <a:t>行列（</a:t>
            </a:r>
            <a:r>
              <a:rPr lang="ja-JP" altLang="en-US" sz="2400" b="1" dirty="0">
                <a:solidFill>
                  <a:schemeClr val="bg1"/>
                </a:solidFill>
              </a:rPr>
              <a:t>≒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連立方程式）の計算等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bg1"/>
                </a:solidFill>
              </a:rPr>
              <a:t>多くの超重要事項をスキップ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u="sng" dirty="0">
                <a:solidFill>
                  <a:schemeClr val="bg1"/>
                </a:solidFill>
              </a:rPr>
              <a:t>→ 勉強会の内容が全てではない</a:t>
            </a:r>
            <a:endParaRPr kumimoji="1" lang="ja-JP" alt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2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3FA039C2-7902-97F7-BC72-3464C90DDA43}"/>
              </a:ext>
            </a:extLst>
          </p:cNvPr>
          <p:cNvSpPr/>
          <p:nvPr/>
        </p:nvSpPr>
        <p:spPr>
          <a:xfrm>
            <a:off x="609131" y="2644716"/>
            <a:ext cx="8335505" cy="2139099"/>
          </a:xfrm>
          <a:prstGeom prst="rightArrow">
            <a:avLst/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2129147-A188-D278-293E-78D6A4E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位置づけ（貯留層工学）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BE457-481B-AC9F-B5FE-30F6F20A7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130077A7-CBE5-BC40-9F4C-5BF2E445849D}"/>
              </a:ext>
            </a:extLst>
          </p:cNvPr>
          <p:cNvSpPr txBox="1">
            <a:spLocks/>
          </p:cNvSpPr>
          <p:nvPr/>
        </p:nvSpPr>
        <p:spPr>
          <a:xfrm>
            <a:off x="75019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Pore/Rock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空隙率</a:t>
            </a:r>
            <a:r>
              <a:rPr lang="en-US" altLang="ja-JP" sz="2400" dirty="0"/>
              <a:t>/</a:t>
            </a:r>
            <a:r>
              <a:rPr lang="ja-JP" altLang="en-US" sz="2400" dirty="0"/>
              <a:t>飽和率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濡れ性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毛管圧力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浸透率</a:t>
            </a:r>
            <a:r>
              <a:rPr lang="en-US" altLang="ja-JP" sz="2400" dirty="0"/>
              <a:t> 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相対浸透率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ダルシーの法則 </a:t>
            </a:r>
            <a:r>
              <a:rPr lang="en-US" altLang="ja-JP" sz="2400" dirty="0"/>
              <a:t>etc.</a:t>
            </a:r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2451D2B6-6BDD-844D-3734-B0F89EA5618D}"/>
              </a:ext>
            </a:extLst>
          </p:cNvPr>
          <p:cNvSpPr txBox="1">
            <a:spLocks/>
          </p:cNvSpPr>
          <p:nvPr/>
        </p:nvSpPr>
        <p:spPr>
          <a:xfrm>
            <a:off x="4440000" y="1273920"/>
            <a:ext cx="3312000" cy="4880693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Fluid Prop.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圧縮水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加熱蒸気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湿り蒸気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渇き度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沸点融点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成分と相平衡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  <p:sp>
        <p:nvSpPr>
          <p:cNvPr id="15" name="コンテンツ プレースホルダー 1">
            <a:extLst>
              <a:ext uri="{FF2B5EF4-FFF2-40B4-BE49-F238E27FC236}">
                <a16:creationId xmlns:a16="http://schemas.microsoft.com/office/drawing/2014/main" id="{E2F7E0B8-EA87-4905-3D6A-EA1D696A5FA5}"/>
              </a:ext>
            </a:extLst>
          </p:cNvPr>
          <p:cNvSpPr txBox="1">
            <a:spLocks/>
          </p:cNvSpPr>
          <p:nvPr/>
        </p:nvSpPr>
        <p:spPr>
          <a:xfrm>
            <a:off x="812981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Reservoir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質量保存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エネルギー保存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生産還元</a:t>
            </a:r>
            <a:r>
              <a:rPr lang="en-US" altLang="ja-JP" sz="2400" dirty="0"/>
              <a:t>/</a:t>
            </a:r>
            <a:r>
              <a:rPr lang="ja-JP" altLang="en-US" sz="2400" dirty="0"/>
              <a:t>トレーサー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排油機構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水攻法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坑井試験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68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2129147-A188-D278-293E-78D6A4E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位置づけ（貯留層工学）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BE457-481B-AC9F-B5FE-30F6F20A7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BFF6D07-DFC1-FE17-28F1-1EF9EC437104}"/>
              </a:ext>
            </a:extLst>
          </p:cNvPr>
          <p:cNvSpPr/>
          <p:nvPr/>
        </p:nvSpPr>
        <p:spPr>
          <a:xfrm>
            <a:off x="609131" y="2644716"/>
            <a:ext cx="8335505" cy="2139099"/>
          </a:xfrm>
          <a:prstGeom prst="rightArrow">
            <a:avLst/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EB0BC6AC-25DE-CC4F-DEC8-F3764381DA8D}"/>
              </a:ext>
            </a:extLst>
          </p:cNvPr>
          <p:cNvSpPr txBox="1">
            <a:spLocks/>
          </p:cNvSpPr>
          <p:nvPr/>
        </p:nvSpPr>
        <p:spPr>
          <a:xfrm>
            <a:off x="75019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Pore/Rock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空隙率</a:t>
            </a:r>
            <a:r>
              <a:rPr lang="en-US" altLang="ja-JP" sz="2400" dirty="0"/>
              <a:t>/</a:t>
            </a:r>
            <a:r>
              <a:rPr lang="ja-JP" altLang="en-US" sz="2400" dirty="0"/>
              <a:t>飽和率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濡れ性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毛管圧力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浸透率</a:t>
            </a:r>
            <a:r>
              <a:rPr lang="en-US" altLang="ja-JP" sz="2400" dirty="0"/>
              <a:t> 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相対浸透率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ダルシーの法則 </a:t>
            </a:r>
            <a:r>
              <a:rPr lang="en-US" altLang="ja-JP" sz="2400" dirty="0"/>
              <a:t>etc.</a:t>
            </a: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EEF3C682-11EB-A21B-8CD2-1C2030152F5A}"/>
              </a:ext>
            </a:extLst>
          </p:cNvPr>
          <p:cNvSpPr txBox="1">
            <a:spLocks/>
          </p:cNvSpPr>
          <p:nvPr/>
        </p:nvSpPr>
        <p:spPr>
          <a:xfrm>
            <a:off x="4440000" y="1273920"/>
            <a:ext cx="3312000" cy="4880693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Fluid Prop.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圧縮水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加熱蒸気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湿り蒸気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渇き度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沸点融点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成分と相平衡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3F203-2317-AC82-EAF0-F468FD2EB857}"/>
              </a:ext>
            </a:extLst>
          </p:cNvPr>
          <p:cNvSpPr/>
          <p:nvPr/>
        </p:nvSpPr>
        <p:spPr>
          <a:xfrm>
            <a:off x="350482" y="1085865"/>
            <a:ext cx="7779328" cy="5254777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DD2A791-1BF9-2976-C370-742B07502C36}"/>
              </a:ext>
            </a:extLst>
          </p:cNvPr>
          <p:cNvSpPr txBox="1">
            <a:spLocks/>
          </p:cNvSpPr>
          <p:nvPr/>
        </p:nvSpPr>
        <p:spPr>
          <a:xfrm>
            <a:off x="812981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Reservoir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質量保存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エネルギー保存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生産還元</a:t>
            </a:r>
            <a:r>
              <a:rPr lang="en-US" altLang="ja-JP" sz="2400" dirty="0"/>
              <a:t>/</a:t>
            </a:r>
            <a:r>
              <a:rPr lang="ja-JP" altLang="en-US" sz="2400" dirty="0"/>
              <a:t>トレーサー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排油機構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水攻法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坑井試験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987F8375-A850-EEEF-CDF9-F223E7E85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386" b="14064"/>
          <a:stretch/>
        </p:blipFill>
        <p:spPr>
          <a:xfrm>
            <a:off x="242385" y="1148424"/>
            <a:ext cx="5931841" cy="30898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3D2B997-FBEC-517C-5D19-5A7F9EC2C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973" y="2862054"/>
            <a:ext cx="4240258" cy="3081545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F5B326-C915-0C72-B68C-7C811E207304}"/>
              </a:ext>
            </a:extLst>
          </p:cNvPr>
          <p:cNvSpPr/>
          <p:nvPr/>
        </p:nvSpPr>
        <p:spPr>
          <a:xfrm>
            <a:off x="119068" y="4883539"/>
            <a:ext cx="4184355" cy="1308864"/>
          </a:xfrm>
          <a:prstGeom prst="roundRect">
            <a:avLst>
              <a:gd name="adj" fmla="val 50000"/>
            </a:avLst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bg1"/>
                </a:solidFill>
              </a:rPr>
              <a:t>シミュレーションは</a:t>
            </a:r>
            <a:br>
              <a:rPr lang="en-US" altLang="ja-JP" sz="2400" b="1" dirty="0">
                <a:solidFill>
                  <a:schemeClr val="bg1"/>
                </a:solidFill>
              </a:rPr>
            </a:br>
            <a:r>
              <a:rPr lang="en-US" altLang="ja-JP" sz="2400" b="1" dirty="0">
                <a:solidFill>
                  <a:schemeClr val="bg1"/>
                </a:solidFill>
              </a:rPr>
              <a:t>Reservoir</a:t>
            </a:r>
            <a:r>
              <a:rPr lang="ja-JP" altLang="en-US" sz="2400" b="1">
                <a:solidFill>
                  <a:schemeClr val="bg1"/>
                </a:solidFill>
              </a:rPr>
              <a:t> </a:t>
            </a:r>
            <a:r>
              <a:rPr lang="en-US" altLang="ja-JP" sz="2400" b="1" dirty="0">
                <a:solidFill>
                  <a:schemeClr val="bg1"/>
                </a:solidFill>
              </a:rPr>
              <a:t>Scale</a:t>
            </a:r>
            <a:r>
              <a:rPr lang="ja-JP" altLang="en-US" sz="2400" b="1">
                <a:solidFill>
                  <a:schemeClr val="bg1"/>
                </a:solidFill>
              </a:rPr>
              <a:t>の</a:t>
            </a:r>
            <a:br>
              <a:rPr lang="en-US" altLang="ja-JP" sz="2400" b="1" dirty="0">
                <a:solidFill>
                  <a:schemeClr val="bg1"/>
                </a:solidFill>
              </a:rPr>
            </a:br>
            <a:r>
              <a:rPr lang="ja-JP" altLang="en-US" sz="2400" b="1">
                <a:solidFill>
                  <a:schemeClr val="bg1"/>
                </a:solidFill>
              </a:rPr>
              <a:t>さらに先</a:t>
            </a:r>
            <a:r>
              <a:rPr lang="ja-JP" altLang="en-US" sz="2400" b="1" dirty="0">
                <a:solidFill>
                  <a:schemeClr val="bg1"/>
                </a:solidFill>
              </a:rPr>
              <a:t>とも言える</a:t>
            </a:r>
            <a:endParaRPr kumimoji="1" lang="ja-JP" alt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2129147-A188-D278-293E-78D6A4E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位置づけ（貯留層工学）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BE457-481B-AC9F-B5FE-30F6F20A73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講座の全体像</a:t>
            </a:r>
            <a:endParaRPr kumimoji="1" lang="ja-JP" altLang="en-US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E27EA508-C2F6-406B-BD2B-0E938C1FB2C8}"/>
              </a:ext>
            </a:extLst>
          </p:cNvPr>
          <p:cNvSpPr txBox="1">
            <a:spLocks/>
          </p:cNvSpPr>
          <p:nvPr/>
        </p:nvSpPr>
        <p:spPr>
          <a:xfrm>
            <a:off x="75019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Pore/Rock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空隙率</a:t>
            </a:r>
            <a:r>
              <a:rPr lang="en-US" altLang="ja-JP" sz="2400" dirty="0"/>
              <a:t>/</a:t>
            </a:r>
            <a:r>
              <a:rPr lang="ja-JP" altLang="en-US" sz="2400" dirty="0"/>
              <a:t>飽和率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濡れ性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毛管圧力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浸透率</a:t>
            </a:r>
            <a:r>
              <a:rPr lang="en-US" altLang="ja-JP" sz="2400" dirty="0"/>
              <a:t> 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相対浸透率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ダルシーの法則 </a:t>
            </a:r>
            <a:r>
              <a:rPr lang="en-US" altLang="ja-JP" sz="2400" dirty="0"/>
              <a:t>etc.</a:t>
            </a:r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7D963226-9349-F6F4-47D3-E73309F3B8CF}"/>
              </a:ext>
            </a:extLst>
          </p:cNvPr>
          <p:cNvSpPr txBox="1">
            <a:spLocks/>
          </p:cNvSpPr>
          <p:nvPr/>
        </p:nvSpPr>
        <p:spPr>
          <a:xfrm>
            <a:off x="4440000" y="1273920"/>
            <a:ext cx="3312000" cy="4880693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Fluid Prop.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圧縮水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加熱蒸気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湿り蒸気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渇き度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沸点融点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成分と相平衡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14A167E-CF0F-F56A-E3A9-F848616A970B}"/>
              </a:ext>
            </a:extLst>
          </p:cNvPr>
          <p:cNvSpPr/>
          <p:nvPr/>
        </p:nvSpPr>
        <p:spPr>
          <a:xfrm>
            <a:off x="609131" y="2652370"/>
            <a:ext cx="8335505" cy="2139099"/>
          </a:xfrm>
          <a:prstGeom prst="rightArrow">
            <a:avLst/>
          </a:prstGeom>
          <a:solidFill>
            <a:srgbClr val="8D2F43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この勉強会はミクロをすっ飛ばしてマクロへ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適宜、石油工学・地熱貯留層工学の資料を復習</a:t>
            </a:r>
          </a:p>
        </p:txBody>
      </p:sp>
      <p:sp>
        <p:nvSpPr>
          <p:cNvPr id="13" name="コンテンツ プレースホルダー 1">
            <a:extLst>
              <a:ext uri="{FF2B5EF4-FFF2-40B4-BE49-F238E27FC236}">
                <a16:creationId xmlns:a16="http://schemas.microsoft.com/office/drawing/2014/main" id="{833DE305-BF5A-8AA2-398B-9751D5739137}"/>
              </a:ext>
            </a:extLst>
          </p:cNvPr>
          <p:cNvSpPr txBox="1">
            <a:spLocks/>
          </p:cNvSpPr>
          <p:nvPr/>
        </p:nvSpPr>
        <p:spPr>
          <a:xfrm>
            <a:off x="8129810" y="1273920"/>
            <a:ext cx="3312000" cy="4896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kumimoji="1"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u="sng" dirty="0"/>
              <a:t>Reservoir Scale</a:t>
            </a:r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質量保存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エネルギー保存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生産還元</a:t>
            </a:r>
            <a:r>
              <a:rPr lang="en-US" altLang="ja-JP" sz="2400" dirty="0"/>
              <a:t>/</a:t>
            </a:r>
            <a:r>
              <a:rPr lang="ja-JP" altLang="en-US" sz="2400" dirty="0"/>
              <a:t>トレーサー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排油機構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水攻法</a:t>
            </a:r>
            <a:endParaRPr lang="en-US" altLang="ja-JP" sz="2400" dirty="0"/>
          </a:p>
          <a:p>
            <a:pPr indent="-163513">
              <a:buFont typeface="Arial" panose="020B0604020202020204" pitchFamily="34" charset="0"/>
              <a:buChar char="•"/>
            </a:pPr>
            <a:r>
              <a:rPr lang="ja-JP" altLang="en-US" sz="2400" dirty="0"/>
              <a:t>坑井試験 </a:t>
            </a:r>
            <a:r>
              <a:rPr lang="en-US" altLang="ja-JP" sz="2400" dirty="0"/>
              <a:t>etc.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0733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sz="3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32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3285</TotalTime>
  <Words>826</Words>
  <Application>Microsoft Office PowerPoint</Application>
  <PresentationFormat>ワイド画面</PresentationFormat>
  <Paragraphs>146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Arial</vt:lpstr>
      <vt:lpstr>Wingdings</vt:lpstr>
      <vt:lpstr>テーマ</vt:lpstr>
      <vt:lpstr>数値計算基礎 / 貯留層工学入門 講座</vt:lpstr>
      <vt:lpstr>CONTENTS</vt:lpstr>
      <vt:lpstr>CONTENTS</vt:lpstr>
      <vt:lpstr>内容とねらい</vt:lpstr>
      <vt:lpstr>講座のレベル（参考にした大学と講義）</vt:lpstr>
      <vt:lpstr>位置づけ（九大理学部の講義、数値解析を例に）</vt:lpstr>
      <vt:lpstr>位置づけ（貯留層工学）</vt:lpstr>
      <vt:lpstr>位置づけ（貯留層工学）</vt:lpstr>
      <vt:lpstr>位置づけ（貯留層工学）</vt:lpstr>
      <vt:lpstr>CONTENTS</vt:lpstr>
      <vt:lpstr>印刷物</vt:lpstr>
      <vt:lpstr>書籍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133</cp:revision>
  <dcterms:created xsi:type="dcterms:W3CDTF">2020-12-20T20:55:45Z</dcterms:created>
  <dcterms:modified xsi:type="dcterms:W3CDTF">2023-02-18T13:34:32Z</dcterms:modified>
</cp:coreProperties>
</file>