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79" r:id="rId4"/>
    <p:sldId id="258" r:id="rId5"/>
    <p:sldId id="259" r:id="rId6"/>
    <p:sldId id="280" r:id="rId7"/>
    <p:sldId id="274" r:id="rId8"/>
    <p:sldId id="265" r:id="rId9"/>
    <p:sldId id="278" r:id="rId10"/>
    <p:sldId id="277" r:id="rId11"/>
    <p:sldId id="267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FFFF"/>
    <a:srgbClr val="FF9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 autoAdjust="0"/>
    <p:restoredTop sz="92142"/>
  </p:normalViewPr>
  <p:slideViewPr>
    <p:cSldViewPr snapToGrid="0">
      <p:cViewPr varScale="1">
        <p:scale>
          <a:sx n="91" d="100"/>
          <a:sy n="91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A315C06B-09FF-4210-90F8-82A27AD901C0}"/>
    <pc:docChg chg="undo custSel addSld delSld modSld">
      <pc:chgData name="hirose taichi" userId="ed2dc4b0-8795-4813-ada8-f41a239e7d7d" providerId="ADAL" clId="{A315C06B-09FF-4210-90F8-82A27AD901C0}" dt="2022-04-11T03:30:22.199" v="312" actId="47"/>
      <pc:docMkLst>
        <pc:docMk/>
      </pc:docMkLst>
      <pc:sldChg chg="modSp mod">
        <pc:chgData name="hirose taichi" userId="ed2dc4b0-8795-4813-ada8-f41a239e7d7d" providerId="ADAL" clId="{A315C06B-09FF-4210-90F8-82A27AD901C0}" dt="2022-03-18T09:54:31.444" v="55" actId="20577"/>
        <pc:sldMkLst>
          <pc:docMk/>
          <pc:sldMk cId="178224708" sldId="256"/>
        </pc:sldMkLst>
        <pc:spChg chg="mod">
          <ac:chgData name="hirose taichi" userId="ed2dc4b0-8795-4813-ada8-f41a239e7d7d" providerId="ADAL" clId="{A315C06B-09FF-4210-90F8-82A27AD901C0}" dt="2022-03-18T09:54:31.444" v="55" actId="20577"/>
          <ac:spMkLst>
            <pc:docMk/>
            <pc:sldMk cId="178224708" sldId="256"/>
            <ac:spMk id="2" creationId="{00000000-0000-0000-0000-000000000000}"/>
          </ac:spMkLst>
        </pc:spChg>
      </pc:sldChg>
      <pc:sldChg chg="add">
        <pc:chgData name="hirose taichi" userId="ed2dc4b0-8795-4813-ada8-f41a239e7d7d" providerId="ADAL" clId="{A315C06B-09FF-4210-90F8-82A27AD901C0}" dt="2022-04-10T15:41:23.606" v="192"/>
        <pc:sldMkLst>
          <pc:docMk/>
          <pc:sldMk cId="2089577575" sldId="260"/>
        </pc:sldMkLst>
      </pc:sldChg>
      <pc:sldChg chg="addSp modSp mod">
        <pc:chgData name="hirose taichi" userId="ed2dc4b0-8795-4813-ada8-f41a239e7d7d" providerId="ADAL" clId="{A315C06B-09FF-4210-90F8-82A27AD901C0}" dt="2022-04-10T15:52:10.289" v="277" actId="14100"/>
        <pc:sldMkLst>
          <pc:docMk/>
          <pc:sldMk cId="1833997336" sldId="286"/>
        </pc:sldMkLst>
        <pc:spChg chg="mod">
          <ac:chgData name="hirose taichi" userId="ed2dc4b0-8795-4813-ada8-f41a239e7d7d" providerId="ADAL" clId="{A315C06B-09FF-4210-90F8-82A27AD901C0}" dt="2022-03-22T03:57:26.087" v="140" actId="20577"/>
          <ac:spMkLst>
            <pc:docMk/>
            <pc:sldMk cId="1833997336" sldId="286"/>
            <ac:spMk id="2" creationId="{8A9BB4BD-320E-1943-9082-B8912A1FE233}"/>
          </ac:spMkLst>
        </pc:spChg>
        <pc:spChg chg="mod">
          <ac:chgData name="hirose taichi" userId="ed2dc4b0-8795-4813-ada8-f41a239e7d7d" providerId="ADAL" clId="{A315C06B-09FF-4210-90F8-82A27AD901C0}" dt="2022-04-10T15:52:10.289" v="277" actId="14100"/>
          <ac:spMkLst>
            <pc:docMk/>
            <pc:sldMk cId="1833997336" sldId="286"/>
            <ac:spMk id="3" creationId="{B67A9F62-3A63-0E42-9ED0-BE810AC952F8}"/>
          </ac:spMkLst>
        </pc:spChg>
        <pc:spChg chg="add mod">
          <ac:chgData name="hirose taichi" userId="ed2dc4b0-8795-4813-ada8-f41a239e7d7d" providerId="ADAL" clId="{A315C06B-09FF-4210-90F8-82A27AD901C0}" dt="2022-04-10T15:42:21.736" v="193" actId="1076"/>
          <ac:spMkLst>
            <pc:docMk/>
            <pc:sldMk cId="1833997336" sldId="286"/>
            <ac:spMk id="4" creationId="{925713FF-8356-4CC2-A48E-14C1EA8B84D5}"/>
          </ac:spMkLst>
        </pc:spChg>
        <pc:spChg chg="add mod">
          <ac:chgData name="hirose taichi" userId="ed2dc4b0-8795-4813-ada8-f41a239e7d7d" providerId="ADAL" clId="{A315C06B-09FF-4210-90F8-82A27AD901C0}" dt="2022-03-22T03:52:51.158" v="128" actId="20577"/>
          <ac:spMkLst>
            <pc:docMk/>
            <pc:sldMk cId="1833997336" sldId="286"/>
            <ac:spMk id="5" creationId="{3D48A8AE-3115-4616-B182-D272EE4724A7}"/>
          </ac:spMkLst>
        </pc:spChg>
      </pc:sldChg>
      <pc:sldChg chg="del">
        <pc:chgData name="hirose taichi" userId="ed2dc4b0-8795-4813-ada8-f41a239e7d7d" providerId="ADAL" clId="{A315C06B-09FF-4210-90F8-82A27AD901C0}" dt="2022-03-22T03:53:29.862" v="129" actId="47"/>
        <pc:sldMkLst>
          <pc:docMk/>
          <pc:sldMk cId="971189266" sldId="287"/>
        </pc:sldMkLst>
      </pc:sldChg>
      <pc:sldChg chg="modSp new del mod">
        <pc:chgData name="hirose taichi" userId="ed2dc4b0-8795-4813-ada8-f41a239e7d7d" providerId="ADAL" clId="{A315C06B-09FF-4210-90F8-82A27AD901C0}" dt="2022-04-11T03:30:22.199" v="312" actId="47"/>
        <pc:sldMkLst>
          <pc:docMk/>
          <pc:sldMk cId="3689684892" sldId="287"/>
        </pc:sldMkLst>
        <pc:spChg chg="mod">
          <ac:chgData name="hirose taichi" userId="ed2dc4b0-8795-4813-ada8-f41a239e7d7d" providerId="ADAL" clId="{A315C06B-09FF-4210-90F8-82A27AD901C0}" dt="2022-04-11T02:31:09.641" v="311" actId="20577"/>
          <ac:spMkLst>
            <pc:docMk/>
            <pc:sldMk cId="3689684892" sldId="287"/>
            <ac:spMk id="3" creationId="{C0CB3734-946C-4380-923C-DBB6974369FC}"/>
          </ac:spMkLst>
        </pc:spChg>
      </pc:sldChg>
      <pc:sldChg chg="del">
        <pc:chgData name="hirose taichi" userId="ed2dc4b0-8795-4813-ada8-f41a239e7d7d" providerId="ADAL" clId="{A315C06B-09FF-4210-90F8-82A27AD901C0}" dt="2022-03-22T04:15:09.234" v="191" actId="47"/>
        <pc:sldMkLst>
          <pc:docMk/>
          <pc:sldMk cId="3666581834" sldId="288"/>
        </pc:sldMkLst>
      </pc:sldChg>
      <pc:sldChg chg="new del">
        <pc:chgData name="hirose taichi" userId="ed2dc4b0-8795-4813-ada8-f41a239e7d7d" providerId="ADAL" clId="{A315C06B-09FF-4210-90F8-82A27AD901C0}" dt="2022-03-22T04:15:07.940" v="190" actId="47"/>
        <pc:sldMkLst>
          <pc:docMk/>
          <pc:sldMk cId="3445889646" sldId="289"/>
        </pc:sldMkLst>
      </pc:sldChg>
    </pc:docChg>
  </pc:docChgLst>
  <pc:docChgLst>
    <pc:chgData name="hirose taichi" userId="ed2dc4b0-8795-4813-ada8-f41a239e7d7d" providerId="ADAL" clId="{FD12F302-E3AF-4F24-B41D-B10C99BFA994}"/>
    <pc:docChg chg="modSld">
      <pc:chgData name="hirose taichi" userId="ed2dc4b0-8795-4813-ada8-f41a239e7d7d" providerId="ADAL" clId="{FD12F302-E3AF-4F24-B41D-B10C99BFA994}" dt="2023-02-16T12:32:32.507" v="1" actId="20577"/>
      <pc:docMkLst>
        <pc:docMk/>
      </pc:docMkLst>
      <pc:sldChg chg="modSp mod">
        <pc:chgData name="hirose taichi" userId="ed2dc4b0-8795-4813-ada8-f41a239e7d7d" providerId="ADAL" clId="{FD12F302-E3AF-4F24-B41D-B10C99BFA994}" dt="2023-02-16T12:32:32.507" v="1" actId="20577"/>
        <pc:sldMkLst>
          <pc:docMk/>
          <pc:sldMk cId="178224708" sldId="256"/>
        </pc:sldMkLst>
        <pc:spChg chg="mod">
          <ac:chgData name="hirose taichi" userId="ed2dc4b0-8795-4813-ada8-f41a239e7d7d" providerId="ADAL" clId="{FD12F302-E3AF-4F24-B41D-B10C99BFA994}" dt="2023-02-16T12:32:32.507" v="1" actId="20577"/>
          <ac:spMkLst>
            <pc:docMk/>
            <pc:sldMk cId="178224708" sldId="256"/>
            <ac:spMk id="3" creationId="{00000000-0000-0000-0000-000000000000}"/>
          </ac:spMkLst>
        </pc:spChg>
      </pc:sldChg>
    </pc:docChg>
  </pc:docChgLst>
  <pc:docChgLst>
    <pc:chgData name="hirose taichi" userId="ed2dc4b0-8795-4813-ada8-f41a239e7d7d" providerId="ADAL" clId="{6B1E30B0-F697-4449-8103-6D10C3C3DA6D}"/>
    <pc:docChg chg="addSld modSld">
      <pc:chgData name="hirose taichi" userId="ed2dc4b0-8795-4813-ada8-f41a239e7d7d" providerId="ADAL" clId="{6B1E30B0-F697-4449-8103-6D10C3C3DA6D}" dt="2022-03-16T04:41:02.983" v="49" actId="20577"/>
      <pc:docMkLst>
        <pc:docMk/>
      </pc:docMkLst>
      <pc:sldChg chg="modSp new mod">
        <pc:chgData name="hirose taichi" userId="ed2dc4b0-8795-4813-ada8-f41a239e7d7d" providerId="ADAL" clId="{6B1E30B0-F697-4449-8103-6D10C3C3DA6D}" dt="2022-03-16T04:41:02.983" v="49" actId="20577"/>
        <pc:sldMkLst>
          <pc:docMk/>
          <pc:sldMk cId="3666581834" sldId="288"/>
        </pc:sldMkLst>
        <pc:spChg chg="mod">
          <ac:chgData name="hirose taichi" userId="ed2dc4b0-8795-4813-ada8-f41a239e7d7d" providerId="ADAL" clId="{6B1E30B0-F697-4449-8103-6D10C3C3DA6D}" dt="2022-03-16T04:41:02.983" v="49" actId="20577"/>
          <ac:spMkLst>
            <pc:docMk/>
            <pc:sldMk cId="3666581834" sldId="288"/>
            <ac:spMk id="2" creationId="{84EEA796-241D-47A1-8708-06FE51D70865}"/>
          </ac:spMkLst>
        </pc:spChg>
      </pc:sldChg>
    </pc:docChg>
  </pc:docChgLst>
  <pc:docChgLst>
    <pc:chgData name="hirose taichi" userId="ed2dc4b0-8795-4813-ada8-f41a239e7d7d" providerId="ADAL" clId="{BC5D6B92-08CE-FA4A-9658-6A5ACB469518}"/>
    <pc:docChg chg="undo custSel addSld delSld modSld sldOrd modMainMaster">
      <pc:chgData name="hirose taichi" userId="ed2dc4b0-8795-4813-ada8-f41a239e7d7d" providerId="ADAL" clId="{BC5D6B92-08CE-FA4A-9658-6A5ACB469518}" dt="2021-12-15T08:55:15.299" v="3066" actId="20577"/>
      <pc:docMkLst>
        <pc:docMk/>
      </pc:docMkLst>
      <pc:sldChg chg="modSp mod">
        <pc:chgData name="hirose taichi" userId="ed2dc4b0-8795-4813-ada8-f41a239e7d7d" providerId="ADAL" clId="{BC5D6B92-08CE-FA4A-9658-6A5ACB469518}" dt="2021-12-13T05:14:14.247" v="3031" actId="20577"/>
        <pc:sldMkLst>
          <pc:docMk/>
          <pc:sldMk cId="178224708" sldId="256"/>
        </pc:sldMkLst>
        <pc:spChg chg="mod">
          <ac:chgData name="hirose taichi" userId="ed2dc4b0-8795-4813-ada8-f41a239e7d7d" providerId="ADAL" clId="{BC5D6B92-08CE-FA4A-9658-6A5ACB469518}" dt="2021-12-13T05:14:14.247" v="3031" actId="20577"/>
          <ac:spMkLst>
            <pc:docMk/>
            <pc:sldMk cId="178224708" sldId="256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04:01:33.624" v="3008" actId="20577"/>
          <ac:spMkLst>
            <pc:docMk/>
            <pc:sldMk cId="178224708" sldId="256"/>
            <ac:spMk id="3" creationId="{00000000-0000-0000-0000-00000000000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2294915732" sldId="257"/>
        </pc:sldMkLst>
        <pc:spChg chg="mod">
          <ac:chgData name="hirose taichi" userId="ed2dc4b0-8795-4813-ada8-f41a239e7d7d" providerId="ADAL" clId="{BC5D6B92-08CE-FA4A-9658-6A5ACB469518}" dt="2021-12-10T09:23:22.037" v="439" actId="122"/>
          <ac:spMkLst>
            <pc:docMk/>
            <pc:sldMk cId="2294915732" sldId="257"/>
            <ac:spMk id="2" creationId="{127CC8B8-BF52-C64E-BAB9-0EC9419BF515}"/>
          </ac:spMkLst>
        </pc:spChg>
        <pc:spChg chg="del mod">
          <ac:chgData name="hirose taichi" userId="ed2dc4b0-8795-4813-ada8-f41a239e7d7d" providerId="ADAL" clId="{BC5D6B92-08CE-FA4A-9658-6A5ACB469518}" dt="2021-12-10T09:19:20.044" v="291" actId="478"/>
          <ac:spMkLst>
            <pc:docMk/>
            <pc:sldMk cId="2294915732" sldId="257"/>
            <ac:spMk id="3" creationId="{4A5E3D31-BDE6-7646-ABA9-62E77A0DB1F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294915732" sldId="257"/>
            <ac:spMk id="3" creationId="{87C4D9AF-74AC-2D42-81B0-233E3EBC6373}"/>
          </ac:spMkLst>
        </pc:spChg>
        <pc:spChg chg="add mod">
          <ac:chgData name="hirose taichi" userId="ed2dc4b0-8795-4813-ada8-f41a239e7d7d" providerId="ADAL" clId="{BC5D6B92-08CE-FA4A-9658-6A5ACB469518}" dt="2021-12-10T09:18:40.461" v="253" actId="1076"/>
          <ac:spMkLst>
            <pc:docMk/>
            <pc:sldMk cId="2294915732" sldId="257"/>
            <ac:spMk id="4" creationId="{E2D9C7DC-F381-9744-B517-6C4AAEEE87C2}"/>
          </ac:spMkLst>
        </pc:spChg>
        <pc:spChg chg="add mod">
          <ac:chgData name="hirose taichi" userId="ed2dc4b0-8795-4813-ada8-f41a239e7d7d" providerId="ADAL" clId="{BC5D6B92-08CE-FA4A-9658-6A5ACB469518}" dt="2021-12-10T09:40:46.310" v="486" actId="20577"/>
          <ac:spMkLst>
            <pc:docMk/>
            <pc:sldMk cId="2294915732" sldId="257"/>
            <ac:spMk id="5" creationId="{810B2D67-C20B-714E-A633-5EF976814662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294915732" sldId="257"/>
            <ac:spMk id="6" creationId="{45E11CC1-2564-B04B-83D9-C8C0B6F50433}"/>
          </ac:spMkLst>
        </pc:spChg>
        <pc:spChg chg="add del mod">
          <ac:chgData name="hirose taichi" userId="ed2dc4b0-8795-4813-ada8-f41a239e7d7d" providerId="ADAL" clId="{BC5D6B92-08CE-FA4A-9658-6A5ACB469518}" dt="2021-12-10T09:19:24.377" v="292" actId="478"/>
          <ac:spMkLst>
            <pc:docMk/>
            <pc:sldMk cId="2294915732" sldId="257"/>
            <ac:spMk id="7" creationId="{B36D846F-24D6-5D49-8B5D-C2387870725B}"/>
          </ac:spMkLst>
        </pc:spChg>
        <pc:spChg chg="mod">
          <ac:chgData name="hirose taichi" userId="ed2dc4b0-8795-4813-ada8-f41a239e7d7d" providerId="ADAL" clId="{BC5D6B92-08CE-FA4A-9658-6A5ACB469518}" dt="2021-12-10T09:19:59.801" v="302" actId="20577"/>
          <ac:spMkLst>
            <pc:docMk/>
            <pc:sldMk cId="2294915732" sldId="257"/>
            <ac:spMk id="10" creationId="{48725CF7-A4F7-974E-8B61-2D4AC0DEED82}"/>
          </ac:spMkLst>
        </pc:spChg>
        <pc:spChg chg="mod">
          <ac:chgData name="hirose taichi" userId="ed2dc4b0-8795-4813-ada8-f41a239e7d7d" providerId="ADAL" clId="{BC5D6B92-08CE-FA4A-9658-6A5ACB469518}" dt="2021-12-13T02:22:33.846" v="1279" actId="20577"/>
          <ac:spMkLst>
            <pc:docMk/>
            <pc:sldMk cId="2294915732" sldId="257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0T09:20:24.146" v="357" actId="20577"/>
          <ac:spMkLst>
            <pc:docMk/>
            <pc:sldMk cId="2294915732" sldId="257"/>
            <ac:spMk id="13" creationId="{1DB34834-CF5B-E346-A7C3-7EFE41C6C824}"/>
          </ac:spMkLst>
        </pc:spChg>
        <pc:spChg chg="mod">
          <ac:chgData name="hirose taichi" userId="ed2dc4b0-8795-4813-ada8-f41a239e7d7d" providerId="ADAL" clId="{BC5D6B92-08CE-FA4A-9658-6A5ACB469518}" dt="2021-12-10T09:20:20.575" v="355" actId="20577"/>
          <ac:spMkLst>
            <pc:docMk/>
            <pc:sldMk cId="2294915732" sldId="257"/>
            <ac:spMk id="14" creationId="{C62D164E-5CC0-D741-91BC-94A2C5ACEFD2}"/>
          </ac:spMkLst>
        </pc:spChg>
        <pc:grpChg chg="add mod">
          <ac:chgData name="hirose taichi" userId="ed2dc4b0-8795-4813-ada8-f41a239e7d7d" providerId="ADAL" clId="{BC5D6B92-08CE-FA4A-9658-6A5ACB469518}" dt="2021-12-10T09:19:47.961" v="298" actId="12788"/>
          <ac:grpSpMkLst>
            <pc:docMk/>
            <pc:sldMk cId="2294915732" sldId="257"/>
            <ac:grpSpMk id="8" creationId="{13900EB5-DCBB-9C4C-BFD9-4AD55AD879AA}"/>
          </ac:grpSpMkLst>
        </pc:grpChg>
        <pc:grpChg chg="add mod">
          <ac:chgData name="hirose taichi" userId="ed2dc4b0-8795-4813-ada8-f41a239e7d7d" providerId="ADAL" clId="{BC5D6B92-08CE-FA4A-9658-6A5ACB469518}" dt="2021-12-10T09:19:53.479" v="299" actId="1076"/>
          <ac:grpSpMkLst>
            <pc:docMk/>
            <pc:sldMk cId="2294915732" sldId="257"/>
            <ac:grpSpMk id="9" creationId="{CB57F05A-B48D-054F-ABD1-73372BB26BD1}"/>
          </ac:grpSpMkLst>
        </pc:grpChg>
        <pc:grpChg chg="add mod">
          <ac:chgData name="hirose taichi" userId="ed2dc4b0-8795-4813-ada8-f41a239e7d7d" providerId="ADAL" clId="{BC5D6B92-08CE-FA4A-9658-6A5ACB469518}" dt="2021-12-10T09:19:57.430" v="300" actId="1076"/>
          <ac:grpSpMkLst>
            <pc:docMk/>
            <pc:sldMk cId="2294915732" sldId="257"/>
            <ac:grpSpMk id="12" creationId="{955DCE2A-1CF0-C844-A380-DDDCC02CD4AC}"/>
          </ac:grpSpMkLst>
        </pc:grpChg>
        <pc:grpChg chg="add mod">
          <ac:chgData name="hirose taichi" userId="ed2dc4b0-8795-4813-ada8-f41a239e7d7d" providerId="ADAL" clId="{BC5D6B92-08CE-FA4A-9658-6A5ACB469518}" dt="2021-12-10T09:23:30.278" v="444" actId="1036"/>
          <ac:grpSpMkLst>
            <pc:docMk/>
            <pc:sldMk cId="2294915732" sldId="257"/>
            <ac:grpSpMk id="15" creationId="{9E68F924-4D3B-944E-B57B-8F11122AB2E9}"/>
          </ac:grpSpMkLst>
        </pc:gr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3154095824" sldId="258"/>
        </pc:sldMkLst>
        <pc:spChg chg="mod">
          <ac:chgData name="hirose taichi" userId="ed2dc4b0-8795-4813-ada8-f41a239e7d7d" providerId="ADAL" clId="{BC5D6B92-08CE-FA4A-9658-6A5ACB469518}" dt="2021-12-13T03:11:08.697" v="2551" actId="20577"/>
          <ac:spMkLst>
            <pc:docMk/>
            <pc:sldMk cId="3154095824" sldId="258"/>
            <ac:spMk id="2" creationId="{1730DFD6-EB20-1E45-91F2-3A4D7D542564}"/>
          </ac:spMkLst>
        </pc:spChg>
        <pc:spChg chg="mod">
          <ac:chgData name="hirose taichi" userId="ed2dc4b0-8795-4813-ada8-f41a239e7d7d" providerId="ADAL" clId="{BC5D6B92-08CE-FA4A-9658-6A5ACB469518}" dt="2021-12-10T09:40:26.215" v="450" actId="20577"/>
          <ac:spMkLst>
            <pc:docMk/>
            <pc:sldMk cId="3154095824" sldId="258"/>
            <ac:spMk id="3" creationId="{B0BD21B0-79AB-8C41-AE5C-1372C3256D90}"/>
          </ac:spMkLst>
        </pc:spChg>
        <pc:spChg chg="add mod">
          <ac:chgData name="hirose taichi" userId="ed2dc4b0-8795-4813-ada8-f41a239e7d7d" providerId="ADAL" clId="{BC5D6B92-08CE-FA4A-9658-6A5ACB469518}" dt="2021-12-13T01:51:30.615" v="662" actId="1076"/>
          <ac:spMkLst>
            <pc:docMk/>
            <pc:sldMk cId="3154095824" sldId="258"/>
            <ac:spMk id="4" creationId="{F326E3A7-0E51-F942-9DAD-C3BF6B223AE1}"/>
          </ac:spMkLst>
        </pc:spChg>
        <pc:spChg chg="add mod">
          <ac:chgData name="hirose taichi" userId="ed2dc4b0-8795-4813-ada8-f41a239e7d7d" providerId="ADAL" clId="{BC5D6B92-08CE-FA4A-9658-6A5ACB469518}" dt="2021-12-13T01:55:31.977" v="687" actId="20577"/>
          <ac:spMkLst>
            <pc:docMk/>
            <pc:sldMk cId="3154095824" sldId="258"/>
            <ac:spMk id="5" creationId="{D3547AA9-5A01-C244-A8F7-A1E3AD194C99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54095824" sldId="258"/>
            <ac:spMk id="6" creationId="{2038BD38-95EA-8C48-AEAB-2CD8AF09662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54095824" sldId="258"/>
            <ac:spMk id="7" creationId="{D31554AA-04E1-BD4C-BA77-8A1993C32F82}"/>
          </ac:spMkLst>
        </pc:spChg>
      </pc:sldChg>
      <pc:sldChg chg="addSp delSp modSp new mod ord">
        <pc:chgData name="hirose taichi" userId="ed2dc4b0-8795-4813-ada8-f41a239e7d7d" providerId="ADAL" clId="{BC5D6B92-08CE-FA4A-9658-6A5ACB469518}" dt="2021-12-13T04:07:47.499" v="3023"/>
        <pc:sldMkLst>
          <pc:docMk/>
          <pc:sldMk cId="2177804531" sldId="259"/>
        </pc:sldMkLst>
        <pc:spChg chg="mod">
          <ac:chgData name="hirose taichi" userId="ed2dc4b0-8795-4813-ada8-f41a239e7d7d" providerId="ADAL" clId="{BC5D6B92-08CE-FA4A-9658-6A5ACB469518}" dt="2021-12-13T03:11:15.028" v="2552"/>
          <ac:spMkLst>
            <pc:docMk/>
            <pc:sldMk cId="2177804531" sldId="259"/>
            <ac:spMk id="2" creationId="{06137D49-2A3E-3940-9415-3EAEBFE1E14C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177804531" sldId="259"/>
            <ac:spMk id="3" creationId="{6A247E37-F223-DF43-B10C-2C8D67132E2C}"/>
          </ac:spMkLst>
        </pc:spChg>
        <pc:spChg chg="del">
          <ac:chgData name="hirose taichi" userId="ed2dc4b0-8795-4813-ada8-f41a239e7d7d" providerId="ADAL" clId="{BC5D6B92-08CE-FA4A-9658-6A5ACB469518}" dt="2021-12-10T09:42:58.134" v="632"/>
          <ac:spMkLst>
            <pc:docMk/>
            <pc:sldMk cId="2177804531" sldId="259"/>
            <ac:spMk id="3" creationId="{97E8ABA5-D4EE-9B40-B2D8-0F6F1D26681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177804531" sldId="259"/>
            <ac:spMk id="4" creationId="{602B3BFA-9350-3D49-863B-C9025735BFA5}"/>
          </ac:spMkLst>
        </pc:spChg>
        <pc:spChg chg="add mod">
          <ac:chgData name="hirose taichi" userId="ed2dc4b0-8795-4813-ada8-f41a239e7d7d" providerId="ADAL" clId="{BC5D6B92-08CE-FA4A-9658-6A5ACB469518}" dt="2021-12-13T02:28:53.907" v="1441" actId="207"/>
          <ac:spMkLst>
            <pc:docMk/>
            <pc:sldMk cId="2177804531" sldId="259"/>
            <ac:spMk id="5" creationId="{C14B4EA3-0676-714D-8CF4-E71D3DDEE68A}"/>
          </ac:spMkLst>
        </pc:spChg>
        <pc:spChg chg="add del mod">
          <ac:chgData name="hirose taichi" userId="ed2dc4b0-8795-4813-ada8-f41a239e7d7d" providerId="ADAL" clId="{BC5D6B92-08CE-FA4A-9658-6A5ACB469518}" dt="2021-12-13T02:03:07.637" v="816" actId="478"/>
          <ac:spMkLst>
            <pc:docMk/>
            <pc:sldMk cId="2177804531" sldId="259"/>
            <ac:spMk id="6" creationId="{2BA01EE3-3877-7B48-BF9B-3CA1C943E7FE}"/>
          </ac:spMkLst>
        </pc:spChg>
        <pc:spChg chg="add del mod">
          <ac:chgData name="hirose taichi" userId="ed2dc4b0-8795-4813-ada8-f41a239e7d7d" providerId="ADAL" clId="{BC5D6B92-08CE-FA4A-9658-6A5ACB469518}" dt="2021-12-13T02:07:07.949" v="884" actId="478"/>
          <ac:spMkLst>
            <pc:docMk/>
            <pc:sldMk cId="2177804531" sldId="259"/>
            <ac:spMk id="8" creationId="{2F6EC5E7-DE34-F64D-B211-9E0A3849C995}"/>
          </ac:spMkLst>
        </pc:spChg>
        <pc:spChg chg="add del mod topLvl">
          <ac:chgData name="hirose taichi" userId="ed2dc4b0-8795-4813-ada8-f41a239e7d7d" providerId="ADAL" clId="{BC5D6B92-08CE-FA4A-9658-6A5ACB469518}" dt="2021-12-13T02:08:29.525" v="926" actId="478"/>
          <ac:spMkLst>
            <pc:docMk/>
            <pc:sldMk cId="2177804531" sldId="259"/>
            <ac:spMk id="9" creationId="{EF54F2DF-C649-864D-A173-6A3DF10F263C}"/>
          </ac:spMkLst>
        </pc:spChg>
        <pc:spChg chg="add mod">
          <ac:chgData name="hirose taichi" userId="ed2dc4b0-8795-4813-ada8-f41a239e7d7d" providerId="ADAL" clId="{BC5D6B92-08CE-FA4A-9658-6A5ACB469518}" dt="2021-12-13T02:10:37.964" v="956" actId="1076"/>
          <ac:spMkLst>
            <pc:docMk/>
            <pc:sldMk cId="2177804531" sldId="259"/>
            <ac:spMk id="20" creationId="{9EBFCFCB-ED05-974A-8C0B-87D3B0AB21F9}"/>
          </ac:spMkLst>
        </pc:spChg>
        <pc:grpChg chg="add del mod">
          <ac:chgData name="hirose taichi" userId="ed2dc4b0-8795-4813-ada8-f41a239e7d7d" providerId="ADAL" clId="{BC5D6B92-08CE-FA4A-9658-6A5ACB469518}" dt="2021-12-13T02:08:29.525" v="926" actId="478"/>
          <ac:grpSpMkLst>
            <pc:docMk/>
            <pc:sldMk cId="2177804531" sldId="259"/>
            <ac:grpSpMk id="14" creationId="{52F7428C-7BD0-1D46-984E-1E825FF5AA5D}"/>
          </ac:grpSpMkLst>
        </pc:grpChg>
        <pc:picChg chg="add del mod">
          <ac:chgData name="hirose taichi" userId="ed2dc4b0-8795-4813-ada8-f41a239e7d7d" providerId="ADAL" clId="{BC5D6B92-08CE-FA4A-9658-6A5ACB469518}" dt="2021-12-13T02:02:54.806" v="812" actId="478"/>
          <ac:picMkLst>
            <pc:docMk/>
            <pc:sldMk cId="2177804531" sldId="259"/>
            <ac:picMk id="4" creationId="{CF548302-6BC1-C046-9D95-128F3898B300}"/>
          </ac:picMkLst>
        </pc:picChg>
        <pc:picChg chg="add mod">
          <ac:chgData name="hirose taichi" userId="ed2dc4b0-8795-4813-ada8-f41a239e7d7d" providerId="ADAL" clId="{BC5D6B92-08CE-FA4A-9658-6A5ACB469518}" dt="2021-12-13T02:07:17.476" v="900" actId="1036"/>
          <ac:picMkLst>
            <pc:docMk/>
            <pc:sldMk cId="2177804531" sldId="259"/>
            <ac:picMk id="7" creationId="{79E5CE58-FB14-3E45-B10A-EDFCA50F705B}"/>
          </ac:picMkLst>
        </pc:picChg>
        <pc:picChg chg="add mod">
          <ac:chgData name="hirose taichi" userId="ed2dc4b0-8795-4813-ada8-f41a239e7d7d" providerId="ADAL" clId="{BC5D6B92-08CE-FA4A-9658-6A5ACB469518}" dt="2021-12-13T02:08:37.526" v="929" actId="1076"/>
          <ac:picMkLst>
            <pc:docMk/>
            <pc:sldMk cId="2177804531" sldId="259"/>
            <ac:picMk id="15" creationId="{BC473827-29FB-174C-8B91-A4D794F0287C}"/>
          </ac:picMkLst>
        </pc:picChg>
        <pc:cxnChg chg="add del mod topLvl">
          <ac:chgData name="hirose taichi" userId="ed2dc4b0-8795-4813-ada8-f41a239e7d7d" providerId="ADAL" clId="{BC5D6B92-08CE-FA4A-9658-6A5ACB469518}" dt="2021-12-13T02:08:31.734" v="928" actId="478"/>
          <ac:cxnSpMkLst>
            <pc:docMk/>
            <pc:sldMk cId="2177804531" sldId="259"/>
            <ac:cxnSpMk id="11" creationId="{8A3C70FA-6F6D-9744-AA22-6A0947596EC4}"/>
          </ac:cxnSpMkLst>
        </pc:cxnChg>
        <pc:cxnChg chg="add mod">
          <ac:chgData name="hirose taichi" userId="ed2dc4b0-8795-4813-ada8-f41a239e7d7d" providerId="ADAL" clId="{BC5D6B92-08CE-FA4A-9658-6A5ACB469518}" dt="2021-12-13T02:09:43.596" v="942" actId="14100"/>
          <ac:cxnSpMkLst>
            <pc:docMk/>
            <pc:sldMk cId="2177804531" sldId="259"/>
            <ac:cxnSpMk id="17" creationId="{EB81F34E-FC18-EE49-BDED-0EB65476A033}"/>
          </ac:cxnSpMkLst>
        </pc:cxnChg>
      </pc:sldChg>
      <pc:sldChg chg="addSp delSp modSp new del mod">
        <pc:chgData name="hirose taichi" userId="ed2dc4b0-8795-4813-ada8-f41a239e7d7d" providerId="ADAL" clId="{BC5D6B92-08CE-FA4A-9658-6A5ACB469518}" dt="2021-12-13T03:21:36.883" v="2767" actId="2696"/>
        <pc:sldMkLst>
          <pc:docMk/>
          <pc:sldMk cId="723455979" sldId="260"/>
        </pc:sldMkLst>
        <pc:spChg chg="mod">
          <ac:chgData name="hirose taichi" userId="ed2dc4b0-8795-4813-ada8-f41a239e7d7d" providerId="ADAL" clId="{BC5D6B92-08CE-FA4A-9658-6A5ACB469518}" dt="2021-12-13T02:11:55.201" v="1026" actId="20577"/>
          <ac:spMkLst>
            <pc:docMk/>
            <pc:sldMk cId="723455979" sldId="260"/>
            <ac:spMk id="2" creationId="{B1EE783B-78D6-0448-AE08-DB4935730069}"/>
          </ac:spMkLst>
        </pc:spChg>
        <pc:spChg chg="mod">
          <ac:chgData name="hirose taichi" userId="ed2dc4b0-8795-4813-ada8-f41a239e7d7d" providerId="ADAL" clId="{BC5D6B92-08CE-FA4A-9658-6A5ACB469518}" dt="2021-12-13T02:15:08.238" v="1096" actId="20577"/>
          <ac:spMkLst>
            <pc:docMk/>
            <pc:sldMk cId="723455979" sldId="260"/>
            <ac:spMk id="3" creationId="{1864BBB3-140C-B84E-9762-6046E56CB398}"/>
          </ac:spMkLst>
        </pc:spChg>
        <pc:spChg chg="add del mod">
          <ac:chgData name="hirose taichi" userId="ed2dc4b0-8795-4813-ada8-f41a239e7d7d" providerId="ADAL" clId="{BC5D6B92-08CE-FA4A-9658-6A5ACB469518}" dt="2021-12-13T02:16:16.196" v="1101" actId="478"/>
          <ac:spMkLst>
            <pc:docMk/>
            <pc:sldMk cId="723455979" sldId="260"/>
            <ac:spMk id="4" creationId="{5714B5F6-B6FC-464F-B6C8-EAC53874AE93}"/>
          </ac:spMkLst>
        </pc:spChg>
        <pc:spChg chg="add mod">
          <ac:chgData name="hirose taichi" userId="ed2dc4b0-8795-4813-ada8-f41a239e7d7d" providerId="ADAL" clId="{BC5D6B92-08CE-FA4A-9658-6A5ACB469518}" dt="2021-12-13T02:17:03.043" v="1108" actId="1076"/>
          <ac:spMkLst>
            <pc:docMk/>
            <pc:sldMk cId="723455979" sldId="260"/>
            <ac:spMk id="5" creationId="{9AFD6EDE-8BCD-FE44-83E4-41AB24A100BC}"/>
          </ac:spMkLst>
        </pc:spChg>
      </pc:sldChg>
      <pc:sldChg chg="addSp delSp modSp add del mod ord">
        <pc:chgData name="hirose taichi" userId="ed2dc4b0-8795-4813-ada8-f41a239e7d7d" providerId="ADAL" clId="{BC5D6B92-08CE-FA4A-9658-6A5ACB469518}" dt="2021-12-13T02:24:15.832" v="1381" actId="2696"/>
        <pc:sldMkLst>
          <pc:docMk/>
          <pc:sldMk cId="1228035193" sldId="261"/>
        </pc:sldMkLst>
        <pc:spChg chg="mod">
          <ac:chgData name="hirose taichi" userId="ed2dc4b0-8795-4813-ada8-f41a239e7d7d" providerId="ADAL" clId="{BC5D6B92-08CE-FA4A-9658-6A5ACB469518}" dt="2021-12-13T02:22:43.436" v="1294" actId="20577"/>
          <ac:spMkLst>
            <pc:docMk/>
            <pc:sldMk cId="1228035193" sldId="261"/>
            <ac:spMk id="11" creationId="{463F1496-1160-B147-96E8-61E27C5957BA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7" creationId="{69FFB147-C7D4-5645-BEB7-03CE2AAF90E5}"/>
          </ac:spMkLst>
        </pc:spChg>
        <pc:spChg chg="mod">
          <ac:chgData name="hirose taichi" userId="ed2dc4b0-8795-4813-ada8-f41a239e7d7d" providerId="ADAL" clId="{BC5D6B92-08CE-FA4A-9658-6A5ACB469518}" dt="2021-12-13T02:23:39.901" v="1331"/>
          <ac:spMkLst>
            <pc:docMk/>
            <pc:sldMk cId="1228035193" sldId="261"/>
            <ac:spMk id="18" creationId="{F16B7E33-6FDD-814C-AF7B-A27A2CFF353A}"/>
          </ac:spMkLst>
        </pc:s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8" creationId="{13900EB5-DCBB-9C4C-BFD9-4AD55AD879AA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9" creationId="{CB57F05A-B48D-054F-ABD1-73372BB26BD1}"/>
          </ac:grpSpMkLst>
        </pc:grpChg>
        <pc:grpChg chg="topLv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2" creationId="{955DCE2A-1CF0-C844-A380-DDDCC02CD4AC}"/>
          </ac:grpSpMkLst>
        </pc:grpChg>
        <pc:grpChg chg="del">
          <ac:chgData name="hirose taichi" userId="ed2dc4b0-8795-4813-ada8-f41a239e7d7d" providerId="ADAL" clId="{BC5D6B92-08CE-FA4A-9658-6A5ACB469518}" dt="2021-12-13T02:23:02.469" v="1299" actId="165"/>
          <ac:grpSpMkLst>
            <pc:docMk/>
            <pc:sldMk cId="1228035193" sldId="261"/>
            <ac:grpSpMk id="15" creationId="{9E68F924-4D3B-944E-B57B-8F11122AB2E9}"/>
          </ac:grpSpMkLst>
        </pc:grpChg>
        <pc:grpChg chg="add mod">
          <ac:chgData name="hirose taichi" userId="ed2dc4b0-8795-4813-ada8-f41a239e7d7d" providerId="ADAL" clId="{BC5D6B92-08CE-FA4A-9658-6A5ACB469518}" dt="2021-12-13T02:23:45.812" v="1367" actId="1035"/>
          <ac:grpSpMkLst>
            <pc:docMk/>
            <pc:sldMk cId="1228035193" sldId="261"/>
            <ac:grpSpMk id="16" creationId="{8999727B-AE8E-6246-8000-F6C5B0EC1CFD}"/>
          </ac:grpSpMkLst>
        </pc:grpChg>
      </pc:sldChg>
      <pc:sldChg chg="modSp new del mod">
        <pc:chgData name="hirose taichi" userId="ed2dc4b0-8795-4813-ada8-f41a239e7d7d" providerId="ADAL" clId="{BC5D6B92-08CE-FA4A-9658-6A5ACB469518}" dt="2021-12-13T02:22:47.652" v="1295" actId="2696"/>
        <pc:sldMkLst>
          <pc:docMk/>
          <pc:sldMk cId="1293183456" sldId="262"/>
        </pc:sldMkLst>
        <pc:spChg chg="mod">
          <ac:chgData name="hirose taichi" userId="ed2dc4b0-8795-4813-ada8-f41a239e7d7d" providerId="ADAL" clId="{BC5D6B92-08CE-FA4A-9658-6A5ACB469518}" dt="2021-12-13T02:17:40.738" v="1113"/>
          <ac:spMkLst>
            <pc:docMk/>
            <pc:sldMk cId="1293183456" sldId="262"/>
            <ac:spMk id="2" creationId="{07ED3D0A-CE13-4A4A-A499-B0DF9F94BCFC}"/>
          </ac:spMkLst>
        </pc:spChg>
        <pc:spChg chg="mod">
          <ac:chgData name="hirose taichi" userId="ed2dc4b0-8795-4813-ada8-f41a239e7d7d" providerId="ADAL" clId="{BC5D6B92-08CE-FA4A-9658-6A5ACB469518}" dt="2021-12-13T02:18:57.938" v="1261" actId="20577"/>
          <ac:spMkLst>
            <pc:docMk/>
            <pc:sldMk cId="1293183456" sldId="262"/>
            <ac:spMk id="3" creationId="{DA692723-B34F-6C49-86A8-E1C5FD5D17C3}"/>
          </ac:spMkLst>
        </pc:spChg>
      </pc:sldChg>
      <pc:sldChg chg="addSp delSp modSp add mod modAnim modNotesTx">
        <pc:chgData name="hirose taichi" userId="ed2dc4b0-8795-4813-ada8-f41a239e7d7d" providerId="ADAL" clId="{BC5D6B92-08CE-FA4A-9658-6A5ACB469518}" dt="2021-12-15T08:53:35.589" v="3061" actId="20577"/>
        <pc:sldMkLst>
          <pc:docMk/>
          <pc:sldMk cId="572268942" sldId="265"/>
        </pc:sldMkLst>
        <pc:spChg chg="mod">
          <ac:chgData name="hirose taichi" userId="ed2dc4b0-8795-4813-ada8-f41a239e7d7d" providerId="ADAL" clId="{BC5D6B92-08CE-FA4A-9658-6A5ACB469518}" dt="2021-12-13T02:29:56.530" v="1460" actId="20577"/>
          <ac:spMkLst>
            <pc:docMk/>
            <pc:sldMk cId="572268942" sldId="265"/>
            <ac:spMk id="2" creationId="{FB330C52-4BE5-D64B-8B9A-9B08F0CE926D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572268942" sldId="265"/>
            <ac:spMk id="3" creationId="{5A8B34A2-F7AA-A642-9310-B15544CE1B28}"/>
          </ac:spMkLst>
        </pc:spChg>
        <pc:spChg chg="del">
          <ac:chgData name="hirose taichi" userId="ed2dc4b0-8795-4813-ada8-f41a239e7d7d" providerId="ADAL" clId="{BC5D6B92-08CE-FA4A-9658-6A5ACB469518}" dt="2021-12-13T04:07:29.947" v="3020" actId="478"/>
          <ac:spMkLst>
            <pc:docMk/>
            <pc:sldMk cId="572268942" sldId="265"/>
            <ac:spMk id="4" creationId="{39A4D8D3-A1E1-3845-89B5-BD3CE0F8378C}"/>
          </ac:spMkLst>
        </pc:spChg>
        <pc:spChg chg="mod">
          <ac:chgData name="hirose taichi" userId="ed2dc4b0-8795-4813-ada8-f41a239e7d7d" providerId="ADAL" clId="{BC5D6B92-08CE-FA4A-9658-6A5ACB469518}" dt="2021-12-13T02:29:48.789" v="1456" actId="1076"/>
          <ac:spMkLst>
            <pc:docMk/>
            <pc:sldMk cId="572268942" sldId="265"/>
            <ac:spMk id="5" creationId="{664EB9EB-005F-3641-875D-69AD490C504C}"/>
          </ac:spMkLst>
        </pc:spChg>
      </pc:sldChg>
      <pc:sldChg chg="delSp modSp add del mod">
        <pc:chgData name="hirose taichi" userId="ed2dc4b0-8795-4813-ada8-f41a239e7d7d" providerId="ADAL" clId="{BC5D6B92-08CE-FA4A-9658-6A5ACB469518}" dt="2021-12-13T02:32:07.068" v="1489" actId="2696"/>
        <pc:sldMkLst>
          <pc:docMk/>
          <pc:sldMk cId="1294694079" sldId="266"/>
        </pc:sldMkLst>
        <pc:spChg chg="mod">
          <ac:chgData name="hirose taichi" userId="ed2dc4b0-8795-4813-ada8-f41a239e7d7d" providerId="ADAL" clId="{BC5D6B92-08CE-FA4A-9658-6A5ACB469518}" dt="2021-12-13T02:30:22.503" v="1462"/>
          <ac:spMkLst>
            <pc:docMk/>
            <pc:sldMk cId="1294694079" sldId="266"/>
            <ac:spMk id="2" creationId="{9ED5F74B-E3A0-DE42-B6CD-11351F43944D}"/>
          </ac:spMkLst>
        </pc:spChg>
        <pc:inkChg chg="del">
          <ac:chgData name="hirose taichi" userId="ed2dc4b0-8795-4813-ada8-f41a239e7d7d" providerId="ADAL" clId="{BC5D6B92-08CE-FA4A-9658-6A5ACB469518}" dt="2021-12-13T02:30:25.816" v="1463" actId="478"/>
          <ac:inkMkLst>
            <pc:docMk/>
            <pc:sldMk cId="1294694079" sldId="266"/>
            <ac:inkMk id="11" creationId="{5AA7EEC8-8B11-E24E-BC2B-B881F860B880}"/>
          </ac:inkMkLst>
        </pc:ink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4176659251" sldId="267"/>
        </pc:sldMkLst>
        <pc:spChg chg="mod">
          <ac:chgData name="hirose taichi" userId="ed2dc4b0-8795-4813-ada8-f41a239e7d7d" providerId="ADAL" clId="{BC5D6B92-08CE-FA4A-9658-6A5ACB469518}" dt="2021-12-13T02:41:42.653" v="2062" actId="20577"/>
          <ac:spMkLst>
            <pc:docMk/>
            <pc:sldMk cId="4176659251" sldId="267"/>
            <ac:spMk id="2" creationId="{4DD5342E-F369-FE4F-A754-CCCA8F7B69D9}"/>
          </ac:spMkLst>
        </pc:spChg>
        <pc:spChg chg="mod">
          <ac:chgData name="hirose taichi" userId="ed2dc4b0-8795-4813-ada8-f41a239e7d7d" providerId="ADAL" clId="{BC5D6B92-08CE-FA4A-9658-6A5ACB469518}" dt="2021-12-13T03:09:59.753" v="2504" actId="255"/>
          <ac:spMkLst>
            <pc:docMk/>
            <pc:sldMk cId="4176659251" sldId="267"/>
            <ac:spMk id="3" creationId="{C93E5CA3-DAB3-F14F-A347-45A15C687AB4}"/>
          </ac:spMkLst>
        </pc:spChg>
        <pc:spChg chg="del mod">
          <ac:chgData name="hirose taichi" userId="ed2dc4b0-8795-4813-ada8-f41a239e7d7d" providerId="ADAL" clId="{BC5D6B92-08CE-FA4A-9658-6A5ACB469518}" dt="2021-12-13T04:07:47.499" v="3023"/>
          <ac:spMkLst>
            <pc:docMk/>
            <pc:sldMk cId="4176659251" sldId="267"/>
            <ac:spMk id="4" creationId="{1969AA4E-3C5A-EC44-9E85-BFB8F07F9A0C}"/>
          </ac:spMkLst>
        </pc:spChg>
        <pc:spChg chg="mod">
          <ac:chgData name="hirose taichi" userId="ed2dc4b0-8795-4813-ada8-f41a239e7d7d" providerId="ADAL" clId="{BC5D6B92-08CE-FA4A-9658-6A5ACB469518}" dt="2021-12-13T03:10:13.174" v="2505" actId="255"/>
          <ac:spMkLst>
            <pc:docMk/>
            <pc:sldMk cId="4176659251" sldId="267"/>
            <ac:spMk id="5" creationId="{0CA5F7AF-66C8-7049-BC28-85F86A5CF9E6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4176659251" sldId="267"/>
            <ac:spMk id="6" creationId="{A11819B7-B393-BF4B-B985-7C74C8F5DD03}"/>
          </ac:spMkLst>
        </pc:spChg>
      </pc:sldChg>
      <pc:sldChg chg="modSp add del mod">
        <pc:chgData name="hirose taichi" userId="ed2dc4b0-8795-4813-ada8-f41a239e7d7d" providerId="ADAL" clId="{BC5D6B92-08CE-FA4A-9658-6A5ACB469518}" dt="2021-12-13T02:54:34.206" v="2244" actId="2696"/>
        <pc:sldMkLst>
          <pc:docMk/>
          <pc:sldMk cId="672710967" sldId="268"/>
        </pc:sldMkLst>
        <pc:spChg chg="mod">
          <ac:chgData name="hirose taichi" userId="ed2dc4b0-8795-4813-ada8-f41a239e7d7d" providerId="ADAL" clId="{BC5D6B92-08CE-FA4A-9658-6A5ACB469518}" dt="2021-12-13T02:52:53.298" v="2216"/>
          <ac:spMkLst>
            <pc:docMk/>
            <pc:sldMk cId="672710967" sldId="268"/>
            <ac:spMk id="2" creationId="{206F4172-70E5-DC4B-9356-53FC25AF4FD8}"/>
          </ac:spMkLst>
        </pc:spChg>
        <pc:spChg chg="mod">
          <ac:chgData name="hirose taichi" userId="ed2dc4b0-8795-4813-ada8-f41a239e7d7d" providerId="ADAL" clId="{BC5D6B92-08CE-FA4A-9658-6A5ACB469518}" dt="2021-12-13T02:52:59.293" v="2217" actId="12"/>
          <ac:spMkLst>
            <pc:docMk/>
            <pc:sldMk cId="672710967" sldId="268"/>
            <ac:spMk id="3" creationId="{6A73BBA6-2565-3A47-9178-EEAA55E1AE2D}"/>
          </ac:spMkLst>
        </pc:spChg>
      </pc:sldChg>
      <pc:sldChg chg="addSp modSp add del mod">
        <pc:chgData name="hirose taichi" userId="ed2dc4b0-8795-4813-ada8-f41a239e7d7d" providerId="ADAL" clId="{BC5D6B92-08CE-FA4A-9658-6A5ACB469518}" dt="2021-12-13T03:02:20.407" v="2393" actId="2696"/>
        <pc:sldMkLst>
          <pc:docMk/>
          <pc:sldMk cId="62674153" sldId="269"/>
        </pc:sldMkLst>
        <pc:spChg chg="mod">
          <ac:chgData name="hirose taichi" userId="ed2dc4b0-8795-4813-ada8-f41a239e7d7d" providerId="ADAL" clId="{BC5D6B92-08CE-FA4A-9658-6A5ACB469518}" dt="2021-12-13T03:01:52.862" v="2390" actId="14100"/>
          <ac:spMkLst>
            <pc:docMk/>
            <pc:sldMk cId="62674153" sldId="269"/>
            <ac:spMk id="5" creationId="{92274610-2FC0-E74B-BFF3-D0D9A61DDEFE}"/>
          </ac:spMkLst>
        </pc:spChg>
        <pc:spChg chg="add mod">
          <ac:chgData name="hirose taichi" userId="ed2dc4b0-8795-4813-ada8-f41a239e7d7d" providerId="ADAL" clId="{BC5D6B92-08CE-FA4A-9658-6A5ACB469518}" dt="2021-12-13T03:02:08.890" v="2392" actId="14100"/>
          <ac:spMkLst>
            <pc:docMk/>
            <pc:sldMk cId="62674153" sldId="269"/>
            <ac:spMk id="6" creationId="{75B3628B-BDEF-A340-B730-7ED6B4109C7F}"/>
          </ac:spMkLst>
        </pc:spChg>
      </pc:sldChg>
      <pc:sldChg chg="modSp add del mod">
        <pc:chgData name="hirose taichi" userId="ed2dc4b0-8795-4813-ada8-f41a239e7d7d" providerId="ADAL" clId="{BC5D6B92-08CE-FA4A-9658-6A5ACB469518}" dt="2021-12-13T03:19:10.254" v="2750" actId="2696"/>
        <pc:sldMkLst>
          <pc:docMk/>
          <pc:sldMk cId="2693026402" sldId="270"/>
        </pc:sldMkLst>
        <pc:spChg chg="mod">
          <ac:chgData name="hirose taichi" userId="ed2dc4b0-8795-4813-ada8-f41a239e7d7d" providerId="ADAL" clId="{BC5D6B92-08CE-FA4A-9658-6A5ACB469518}" dt="2021-12-13T02:22:09.201" v="1264" actId="27636"/>
          <ac:spMkLst>
            <pc:docMk/>
            <pc:sldMk cId="2693026402" sldId="270"/>
            <ac:spMk id="3" creationId="{02246D03-6F49-C146-84DC-74889DC80AC7}"/>
          </ac:spMkLst>
        </pc:spChg>
      </pc:sldChg>
      <pc:sldChg chg="delSp add del mod">
        <pc:chgData name="hirose taichi" userId="ed2dc4b0-8795-4813-ada8-f41a239e7d7d" providerId="ADAL" clId="{BC5D6B92-08CE-FA4A-9658-6A5ACB469518}" dt="2021-12-13T03:21:34.098" v="2764" actId="2696"/>
        <pc:sldMkLst>
          <pc:docMk/>
          <pc:sldMk cId="3816333122" sldId="271"/>
        </pc:sldMkLst>
        <pc:picChg chg="del">
          <ac:chgData name="hirose taichi" userId="ed2dc4b0-8795-4813-ada8-f41a239e7d7d" providerId="ADAL" clId="{BC5D6B92-08CE-FA4A-9658-6A5ACB469518}" dt="2021-12-13T03:19:23.499" v="2752" actId="21"/>
          <ac:picMkLst>
            <pc:docMk/>
            <pc:sldMk cId="3816333122" sldId="271"/>
            <ac:picMk id="11" creationId="{FA861E16-4A17-6C43-A6EA-03F073017C96}"/>
          </ac:picMkLst>
        </pc:picChg>
      </pc:sldChg>
      <pc:sldChg chg="add del">
        <pc:chgData name="hirose taichi" userId="ed2dc4b0-8795-4813-ada8-f41a239e7d7d" providerId="ADAL" clId="{BC5D6B92-08CE-FA4A-9658-6A5ACB469518}" dt="2021-12-13T03:21:35.784" v="2766" actId="2696"/>
        <pc:sldMkLst>
          <pc:docMk/>
          <pc:sldMk cId="913091442" sldId="272"/>
        </pc:sldMkLst>
      </pc:sldChg>
      <pc:sldChg chg="addSp delSp modSp add mod">
        <pc:chgData name="hirose taichi" userId="ed2dc4b0-8795-4813-ada8-f41a239e7d7d" providerId="ADAL" clId="{BC5D6B92-08CE-FA4A-9658-6A5ACB469518}" dt="2021-12-15T08:46:59.358" v="3038" actId="255"/>
        <pc:sldMkLst>
          <pc:docMk/>
          <pc:sldMk cId="1835706078" sldId="274"/>
        </pc:sldMkLst>
        <pc:spChg chg="mod">
          <ac:chgData name="hirose taichi" userId="ed2dc4b0-8795-4813-ada8-f41a239e7d7d" providerId="ADAL" clId="{BC5D6B92-08CE-FA4A-9658-6A5ACB469518}" dt="2021-12-13T02:22:56.242" v="1298" actId="20577"/>
          <ac:spMkLst>
            <pc:docMk/>
            <pc:sldMk cId="1835706078" sldId="274"/>
            <ac:spMk id="2" creationId="{4636F5EC-8107-0E46-A998-50FAE8FA1B2D}"/>
          </ac:spMkLst>
        </pc:spChg>
        <pc:spChg chg="mod">
          <ac:chgData name="hirose taichi" userId="ed2dc4b0-8795-4813-ada8-f41a239e7d7d" providerId="ADAL" clId="{BC5D6B92-08CE-FA4A-9658-6A5ACB469518}" dt="2021-12-15T08:46:59.358" v="3038" actId="255"/>
          <ac:spMkLst>
            <pc:docMk/>
            <pc:sldMk cId="1835706078" sldId="274"/>
            <ac:spMk id="3" creationId="{6AF0CC1E-06EC-3941-BCE0-17089350973B}"/>
          </ac:spMkLst>
        </pc:spChg>
        <pc:spChg chg="del">
          <ac:chgData name="hirose taichi" userId="ed2dc4b0-8795-4813-ada8-f41a239e7d7d" providerId="ADAL" clId="{BC5D6B92-08CE-FA4A-9658-6A5ACB469518}" dt="2021-12-13T04:07:47.499" v="3023"/>
          <ac:spMkLst>
            <pc:docMk/>
            <pc:sldMk cId="1835706078" sldId="274"/>
            <ac:spMk id="4" creationId="{86985691-0BDF-894E-BC1A-38CC9E952C9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5706078" sldId="274"/>
            <ac:spMk id="5" creationId="{D455D2A7-7376-E045-BB8A-A7F1A0E9D3ED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6" creationId="{F9D0EA41-2502-D048-8EF0-C3D0088EF54C}"/>
          </ac:spMkLst>
        </pc:spChg>
        <pc:spChg chg="mod">
          <ac:chgData name="hirose taichi" userId="ed2dc4b0-8795-4813-ada8-f41a239e7d7d" providerId="ADAL" clId="{BC5D6B92-08CE-FA4A-9658-6A5ACB469518}" dt="2021-12-13T02:23:10.502" v="1300"/>
          <ac:spMkLst>
            <pc:docMk/>
            <pc:sldMk cId="1835706078" sldId="274"/>
            <ac:spMk id="7" creationId="{3EFC6359-AB3F-AB40-A08A-9E7409184DC8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9" creationId="{C9F3B816-146A-554E-8B30-D3698B5EBE59}"/>
          </ac:spMkLst>
        </pc:spChg>
        <pc:spChg chg="mod">
          <ac:chgData name="hirose taichi" userId="ed2dc4b0-8795-4813-ada8-f41a239e7d7d" providerId="ADAL" clId="{BC5D6B92-08CE-FA4A-9658-6A5ACB469518}" dt="2021-12-13T02:24:10.535" v="1379"/>
          <ac:spMkLst>
            <pc:docMk/>
            <pc:sldMk cId="1835706078" sldId="274"/>
            <ac:spMk id="10" creationId="{0B3EB472-83A5-E44E-B893-C7B71AC2F665}"/>
          </ac:spMkLst>
        </pc:spChg>
        <pc:grpChg chg="add del mod">
          <ac:chgData name="hirose taichi" userId="ed2dc4b0-8795-4813-ada8-f41a239e7d7d" providerId="ADAL" clId="{BC5D6B92-08CE-FA4A-9658-6A5ACB469518}" dt="2021-12-13T02:24:12.899" v="1380" actId="478"/>
          <ac:grpSpMkLst>
            <pc:docMk/>
            <pc:sldMk cId="1835706078" sldId="274"/>
            <ac:grpSpMk id="5" creationId="{86177538-9E21-4044-8F63-2FF28BF13637}"/>
          </ac:grpSpMkLst>
        </pc:grpChg>
        <pc:grpChg chg="add mod">
          <ac:chgData name="hirose taichi" userId="ed2dc4b0-8795-4813-ada8-f41a239e7d7d" providerId="ADAL" clId="{BC5D6B92-08CE-FA4A-9658-6A5ACB469518}" dt="2021-12-13T02:24:10.535" v="1379"/>
          <ac:grpSpMkLst>
            <pc:docMk/>
            <pc:sldMk cId="1835706078" sldId="274"/>
            <ac:grpSpMk id="8" creationId="{E340F42A-20BC-4843-976F-3BE2B0E608C7}"/>
          </ac:grpSpMkLst>
        </pc:grpChg>
      </pc:sldChg>
      <pc:sldChg chg="add del">
        <pc:chgData name="hirose taichi" userId="ed2dc4b0-8795-4813-ada8-f41a239e7d7d" providerId="ADAL" clId="{BC5D6B92-08CE-FA4A-9658-6A5ACB469518}" dt="2021-12-13T02:32:25.820" v="1490" actId="2696"/>
        <pc:sldMkLst>
          <pc:docMk/>
          <pc:sldMk cId="3268247465" sldId="275"/>
        </pc:sldMkLst>
      </pc:sldChg>
      <pc:sldChg chg="add del">
        <pc:chgData name="hirose taichi" userId="ed2dc4b0-8795-4813-ada8-f41a239e7d7d" providerId="ADAL" clId="{BC5D6B92-08CE-FA4A-9658-6A5ACB469518}" dt="2021-12-13T03:21:34.859" v="2765" actId="2696"/>
        <pc:sldMkLst>
          <pc:docMk/>
          <pc:sldMk cId="346177979" sldId="276"/>
        </pc:sldMkLst>
      </pc:sldChg>
      <pc:sldChg chg="addSp delSp modSp add mod">
        <pc:chgData name="hirose taichi" userId="ed2dc4b0-8795-4813-ada8-f41a239e7d7d" providerId="ADAL" clId="{BC5D6B92-08CE-FA4A-9658-6A5ACB469518}" dt="2021-12-13T04:07:33.062" v="3021" actId="478"/>
        <pc:sldMkLst>
          <pc:docMk/>
          <pc:sldMk cId="1321375393" sldId="277"/>
        </pc:sldMkLst>
        <pc:spChg chg="mod">
          <ac:chgData name="hirose taichi" userId="ed2dc4b0-8795-4813-ada8-f41a239e7d7d" providerId="ADAL" clId="{BC5D6B92-08CE-FA4A-9658-6A5ACB469518}" dt="2021-12-13T02:32:41.329" v="1494" actId="20577"/>
          <ac:spMkLst>
            <pc:docMk/>
            <pc:sldMk cId="1321375393" sldId="277"/>
            <ac:spMk id="2" creationId="{9ED5F74B-E3A0-DE42-B6CD-11351F43944D}"/>
          </ac:spMkLst>
        </pc:spChg>
        <pc:spChg chg="add del mod">
          <ac:chgData name="hirose taichi" userId="ed2dc4b0-8795-4813-ada8-f41a239e7d7d" providerId="ADAL" clId="{BC5D6B92-08CE-FA4A-9658-6A5ACB469518}" dt="2021-12-13T02:47:38.257" v="2152" actId="1076"/>
          <ac:spMkLst>
            <pc:docMk/>
            <pc:sldMk cId="1321375393" sldId="277"/>
            <ac:spMk id="3" creationId="{0C480BC9-82C1-FC48-8D94-814EF13C4D6C}"/>
          </ac:spMkLst>
        </pc:spChg>
        <pc:spChg chg="add del">
          <ac:chgData name="hirose taichi" userId="ed2dc4b0-8795-4813-ada8-f41a239e7d7d" providerId="ADAL" clId="{BC5D6B92-08CE-FA4A-9658-6A5ACB469518}" dt="2021-12-13T04:07:33.062" v="3021" actId="478"/>
          <ac:spMkLst>
            <pc:docMk/>
            <pc:sldMk cId="1321375393" sldId="277"/>
            <ac:spMk id="4" creationId="{69A54CBD-DC10-2041-96E4-CD45964F71A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21375393" sldId="277"/>
            <ac:spMk id="5" creationId="{A944249B-8E87-0942-A758-B569E8DFE8B0}"/>
          </ac:spMkLst>
        </pc:spChg>
        <pc:spChg chg="add del mod">
          <ac:chgData name="hirose taichi" userId="ed2dc4b0-8795-4813-ada8-f41a239e7d7d" providerId="ADAL" clId="{BC5D6B92-08CE-FA4A-9658-6A5ACB469518}" dt="2021-12-13T02:45:33.223" v="2119" actId="478"/>
          <ac:spMkLst>
            <pc:docMk/>
            <pc:sldMk cId="1321375393" sldId="277"/>
            <ac:spMk id="7" creationId="{0AA332BA-8557-D941-9B66-FCD62DCAA08E}"/>
          </ac:spMkLst>
        </pc:spChg>
        <pc:spChg chg="mod">
          <ac:chgData name="hirose taichi" userId="ed2dc4b0-8795-4813-ada8-f41a239e7d7d" providerId="ADAL" clId="{BC5D6B92-08CE-FA4A-9658-6A5ACB469518}" dt="2021-12-13T02:45:06.545" v="2114" actId="207"/>
          <ac:spMkLst>
            <pc:docMk/>
            <pc:sldMk cId="1321375393" sldId="277"/>
            <ac:spMk id="12" creationId="{9A5FE1AA-658C-2A43-84D5-FB2C9F9C3FA3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4" creationId="{75190A4B-C6BC-8440-9CAC-A2FCE7A36019}"/>
          </ac:spMkLst>
        </pc:spChg>
        <pc:spChg chg="add del mod">
          <ac:chgData name="hirose taichi" userId="ed2dc4b0-8795-4813-ada8-f41a239e7d7d" providerId="ADAL" clId="{BC5D6B92-08CE-FA4A-9658-6A5ACB469518}" dt="2021-12-13T02:45:40.622" v="2122"/>
          <ac:spMkLst>
            <pc:docMk/>
            <pc:sldMk cId="1321375393" sldId="277"/>
            <ac:spMk id="17" creationId="{3E9A6B9E-EAC4-4549-AD77-3BF9E35B18FF}"/>
          </ac:spMkLst>
        </pc:spChg>
        <pc:spChg chg="add del mod">
          <ac:chgData name="hirose taichi" userId="ed2dc4b0-8795-4813-ada8-f41a239e7d7d" providerId="ADAL" clId="{BC5D6B92-08CE-FA4A-9658-6A5ACB469518}" dt="2021-12-13T02:45:58.896" v="2125" actId="478"/>
          <ac:spMkLst>
            <pc:docMk/>
            <pc:sldMk cId="1321375393" sldId="277"/>
            <ac:spMk id="19" creationId="{0C1759A3-7159-BC4F-9D5F-615B433ACDE9}"/>
          </ac:spMkLst>
        </pc:spChg>
        <pc:spChg chg="add mod">
          <ac:chgData name="hirose taichi" userId="ed2dc4b0-8795-4813-ada8-f41a239e7d7d" providerId="ADAL" clId="{BC5D6B92-08CE-FA4A-9658-6A5ACB469518}" dt="2021-12-13T02:46:11.013" v="2128" actId="1076"/>
          <ac:spMkLst>
            <pc:docMk/>
            <pc:sldMk cId="1321375393" sldId="277"/>
            <ac:spMk id="22" creationId="{4EAD172D-E025-A64E-96E5-FF047EFE5FFE}"/>
          </ac:spMkLst>
        </pc:spChg>
        <pc:spChg chg="add del mod">
          <ac:chgData name="hirose taichi" userId="ed2dc4b0-8795-4813-ada8-f41a239e7d7d" providerId="ADAL" clId="{BC5D6B92-08CE-FA4A-9658-6A5ACB469518}" dt="2021-12-13T02:47:41.519" v="2153" actId="478"/>
          <ac:spMkLst>
            <pc:docMk/>
            <pc:sldMk cId="1321375393" sldId="277"/>
            <ac:spMk id="25" creationId="{BA94C4F0-2958-5341-98A7-784C3EBD1216}"/>
          </ac:spMkLst>
        </pc:spChg>
        <pc:spChg chg="add mod">
          <ac:chgData name="hirose taichi" userId="ed2dc4b0-8795-4813-ada8-f41a239e7d7d" providerId="ADAL" clId="{BC5D6B92-08CE-FA4A-9658-6A5ACB469518}" dt="2021-12-13T02:49:24.622" v="2204" actId="20577"/>
          <ac:spMkLst>
            <pc:docMk/>
            <pc:sldMk cId="1321375393" sldId="277"/>
            <ac:spMk id="26" creationId="{8925976F-3A4F-D440-A608-BA2909CFB79F}"/>
          </ac:spMkLst>
        </pc:spChg>
        <pc:spChg chg="add del mod">
          <ac:chgData name="hirose taichi" userId="ed2dc4b0-8795-4813-ada8-f41a239e7d7d" providerId="ADAL" clId="{BC5D6B92-08CE-FA4A-9658-6A5ACB469518}" dt="2021-12-13T02:49:13.061" v="2201" actId="478"/>
          <ac:spMkLst>
            <pc:docMk/>
            <pc:sldMk cId="1321375393" sldId="277"/>
            <ac:spMk id="27" creationId="{6311FC4F-AB3F-C241-8F11-F59654CFC65D}"/>
          </ac:spMkLst>
        </pc:spChg>
        <pc:grpChg chg="del">
          <ac:chgData name="hirose taichi" userId="ed2dc4b0-8795-4813-ada8-f41a239e7d7d" providerId="ADAL" clId="{BC5D6B92-08CE-FA4A-9658-6A5ACB469518}" dt="2021-12-13T02:46:58.105" v="2136" actId="478"/>
          <ac:grpSpMkLst>
            <pc:docMk/>
            <pc:sldMk cId="1321375393" sldId="277"/>
            <ac:grpSpMk id="9" creationId="{216C3763-4AA2-CB46-A0F4-67AA72C17E2C}"/>
          </ac:grpSpMkLst>
        </pc:grpChg>
        <pc:grpChg chg="add del">
          <ac:chgData name="hirose taichi" userId="ed2dc4b0-8795-4813-ada8-f41a239e7d7d" providerId="ADAL" clId="{BC5D6B92-08CE-FA4A-9658-6A5ACB469518}" dt="2021-12-13T02:46:23.040" v="2131" actId="478"/>
          <ac:grpSpMkLst>
            <pc:docMk/>
            <pc:sldMk cId="1321375393" sldId="277"/>
            <ac:grpSpMk id="23" creationId="{7EB09AD1-8048-B24B-B9CB-AFC50E2E89A5}"/>
          </ac:grpSpMkLst>
        </pc:grpChg>
        <pc:graphicFrameChg chg="del">
          <ac:chgData name="hirose taichi" userId="ed2dc4b0-8795-4813-ada8-f41a239e7d7d" providerId="ADAL" clId="{BC5D6B92-08CE-FA4A-9658-6A5ACB469518}" dt="2021-12-13T02:44:54.449" v="2112" actId="478"/>
          <ac:graphicFrameMkLst>
            <pc:docMk/>
            <pc:sldMk cId="1321375393" sldId="277"/>
            <ac:graphicFrameMk id="10" creationId="{95B7603E-BF18-844F-9065-B5955B1EA95D}"/>
          </ac:graphicFrameMkLst>
        </pc:graphicFrame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3" creationId="{C9571465-3BC0-FF4A-A608-1C5D6262D60E}"/>
          </ac:picMkLst>
        </pc:picChg>
        <pc:picChg chg="add del mod">
          <ac:chgData name="hirose taichi" userId="ed2dc4b0-8795-4813-ada8-f41a239e7d7d" providerId="ADAL" clId="{BC5D6B92-08CE-FA4A-9658-6A5ACB469518}" dt="2021-12-13T02:45:40.622" v="2122"/>
          <ac:picMkLst>
            <pc:docMk/>
            <pc:sldMk cId="1321375393" sldId="277"/>
            <ac:picMk id="15" creationId="{A7DA794C-7BE2-1646-87E4-68B6A7C6E077}"/>
          </ac:picMkLst>
        </pc:picChg>
        <pc:picChg chg="add mod">
          <ac:chgData name="hirose taichi" userId="ed2dc4b0-8795-4813-ada8-f41a239e7d7d" providerId="ADAL" clId="{BC5D6B92-08CE-FA4A-9658-6A5ACB469518}" dt="2021-12-13T02:45:54.159" v="2124" actId="14100"/>
          <ac:picMkLst>
            <pc:docMk/>
            <pc:sldMk cId="1321375393" sldId="277"/>
            <ac:picMk id="18" creationId="{A47E0066-4A5C-404E-BAF3-E77C815D4851}"/>
          </ac:picMkLst>
        </pc:picChg>
        <pc:picChg chg="add del mod">
          <ac:chgData name="hirose taichi" userId="ed2dc4b0-8795-4813-ada8-f41a239e7d7d" providerId="ADAL" clId="{BC5D6B92-08CE-FA4A-9658-6A5ACB469518}" dt="2021-12-13T02:46:01.361" v="2126" actId="478"/>
          <ac:picMkLst>
            <pc:docMk/>
            <pc:sldMk cId="1321375393" sldId="277"/>
            <ac:picMk id="20" creationId="{3F089459-1531-E74B-AD39-7C8512511BBB}"/>
          </ac:picMkLst>
        </pc:picChg>
        <pc:picChg chg="add mod">
          <ac:chgData name="hirose taichi" userId="ed2dc4b0-8795-4813-ada8-f41a239e7d7d" providerId="ADAL" clId="{BC5D6B92-08CE-FA4A-9658-6A5ACB469518}" dt="2021-12-13T02:47:07.018" v="2140" actId="1076"/>
          <ac:picMkLst>
            <pc:docMk/>
            <pc:sldMk cId="1321375393" sldId="277"/>
            <ac:picMk id="24" creationId="{BA113D2E-910D-0241-8AB6-6E17DCA558B2}"/>
          </ac:picMkLst>
        </pc:picChg>
        <pc:inkChg chg="del">
          <ac:chgData name="hirose taichi" userId="ed2dc4b0-8795-4813-ada8-f41a239e7d7d" providerId="ADAL" clId="{BC5D6B92-08CE-FA4A-9658-6A5ACB469518}" dt="2021-12-13T02:44:52.833" v="2111" actId="478"/>
          <ac:inkMkLst>
            <pc:docMk/>
            <pc:sldMk cId="1321375393" sldId="277"/>
            <ac:inkMk id="5" creationId="{5D5A0274-A990-6D45-96E4-20C306A5885E}"/>
          </ac:inkMkLst>
        </pc:inkChg>
        <pc:cxnChg chg="add del mod">
          <ac:chgData name="hirose taichi" userId="ed2dc4b0-8795-4813-ada8-f41a239e7d7d" providerId="ADAL" clId="{BC5D6B92-08CE-FA4A-9658-6A5ACB469518}" dt="2021-12-13T02:45:40.622" v="2122"/>
          <ac:cxnSpMkLst>
            <pc:docMk/>
            <pc:sldMk cId="1321375393" sldId="277"/>
            <ac:cxnSpMk id="16" creationId="{71FCC80E-9A76-6A4D-9E7F-64E29AD8D173}"/>
          </ac:cxnSpMkLst>
        </pc:cxnChg>
        <pc:cxnChg chg="add mod">
          <ac:chgData name="hirose taichi" userId="ed2dc4b0-8795-4813-ada8-f41a239e7d7d" providerId="ADAL" clId="{BC5D6B92-08CE-FA4A-9658-6A5ACB469518}" dt="2021-12-13T02:46:07.172" v="2127" actId="1076"/>
          <ac:cxnSpMkLst>
            <pc:docMk/>
            <pc:sldMk cId="1321375393" sldId="277"/>
            <ac:cxnSpMk id="21" creationId="{37C6E826-3E49-4442-A8B1-542E699AD44D}"/>
          </ac:cxnSpMkLst>
        </pc:cxnChg>
      </pc:sldChg>
      <pc:sldChg chg="modSp new del">
        <pc:chgData name="hirose taichi" userId="ed2dc4b0-8795-4813-ada8-f41a239e7d7d" providerId="ADAL" clId="{BC5D6B92-08CE-FA4A-9658-6A5ACB469518}" dt="2021-12-13T02:28:22.038" v="1435" actId="2696"/>
        <pc:sldMkLst>
          <pc:docMk/>
          <pc:sldMk cId="3594077857" sldId="278"/>
        </pc:sldMkLst>
        <pc:spChg chg="mod">
          <ac:chgData name="hirose taichi" userId="ed2dc4b0-8795-4813-ada8-f41a239e7d7d" providerId="ADAL" clId="{BC5D6B92-08CE-FA4A-9658-6A5ACB469518}" dt="2021-12-13T02:23:27.566" v="1329"/>
          <ac:spMkLst>
            <pc:docMk/>
            <pc:sldMk cId="3594077857" sldId="278"/>
            <ac:spMk id="2" creationId="{2981E850-6CBA-2F42-98EC-501F568158B5}"/>
          </ac:spMkLst>
        </pc:spChg>
      </pc:sldChg>
      <pc:sldChg chg="addSp delSp modSp new mod modNotesTx">
        <pc:chgData name="hirose taichi" userId="ed2dc4b0-8795-4813-ada8-f41a239e7d7d" providerId="ADAL" clId="{BC5D6B92-08CE-FA4A-9658-6A5ACB469518}" dt="2021-12-15T08:55:15.299" v="3066" actId="20577"/>
        <pc:sldMkLst>
          <pc:docMk/>
          <pc:sldMk cId="3636870033" sldId="278"/>
        </pc:sldMkLst>
        <pc:spChg chg="mod">
          <ac:chgData name="hirose taichi" userId="ed2dc4b0-8795-4813-ada8-f41a239e7d7d" providerId="ADAL" clId="{BC5D6B92-08CE-FA4A-9658-6A5ACB469518}" dt="2021-12-13T02:36:25.684" v="1764" actId="20577"/>
          <ac:spMkLst>
            <pc:docMk/>
            <pc:sldMk cId="3636870033" sldId="278"/>
            <ac:spMk id="2" creationId="{0D82747C-C035-A949-A4B8-A7A0E3FABA56}"/>
          </ac:spMkLst>
        </pc:spChg>
        <pc:spChg chg="mod">
          <ac:chgData name="hirose taichi" userId="ed2dc4b0-8795-4813-ada8-f41a239e7d7d" providerId="ADAL" clId="{BC5D6B92-08CE-FA4A-9658-6A5ACB469518}" dt="2021-12-13T02:47:21.588" v="2149" actId="5793"/>
          <ac:spMkLst>
            <pc:docMk/>
            <pc:sldMk cId="3636870033" sldId="278"/>
            <ac:spMk id="3" creationId="{F2A286D4-7352-7543-BD4C-47C6D07ECF5C}"/>
          </ac:spMkLst>
        </pc:spChg>
        <pc:spChg chg="mod">
          <ac:chgData name="hirose taichi" userId="ed2dc4b0-8795-4813-ada8-f41a239e7d7d" providerId="ADAL" clId="{BC5D6B92-08CE-FA4A-9658-6A5ACB469518}" dt="2021-12-13T02:39:14.162" v="1926" actId="14100"/>
          <ac:spMkLst>
            <pc:docMk/>
            <pc:sldMk cId="3636870033" sldId="278"/>
            <ac:spMk id="5" creationId="{9415E301-E2CD-144B-9AA9-7D5DDB2C493F}"/>
          </ac:spMkLst>
        </pc:spChg>
        <pc:spChg chg="mod">
          <ac:chgData name="hirose taichi" userId="ed2dc4b0-8795-4813-ada8-f41a239e7d7d" providerId="ADAL" clId="{BC5D6B92-08CE-FA4A-9658-6A5ACB469518}" dt="2021-12-13T02:33:44.744" v="1498" actId="207"/>
          <ac:spMkLst>
            <pc:docMk/>
            <pc:sldMk cId="3636870033" sldId="278"/>
            <ac:spMk id="6" creationId="{12F94AA4-5B6A-7C40-89B6-4F37B589EA22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636870033" sldId="278"/>
            <ac:spMk id="7" creationId="{29BB9854-04D9-7E41-9AC2-E03C044DBAE0}"/>
          </ac:spMkLst>
        </pc:spChg>
        <pc:spChg chg="add mod">
          <ac:chgData name="hirose taichi" userId="ed2dc4b0-8795-4813-ada8-f41a239e7d7d" providerId="ADAL" clId="{BC5D6B92-08CE-FA4A-9658-6A5ACB469518}" dt="2021-12-13T02:44:19.782" v="2110" actId="20577"/>
          <ac:spMkLst>
            <pc:docMk/>
            <pc:sldMk cId="3636870033" sldId="278"/>
            <ac:spMk id="8" creationId="{6617D01B-EDA6-9148-8593-52DE6FAE5C2A}"/>
          </ac:spMkLst>
        </pc:spChg>
        <pc:spChg chg="add del mod">
          <ac:chgData name="hirose taichi" userId="ed2dc4b0-8795-4813-ada8-f41a239e7d7d" providerId="ADAL" clId="{BC5D6B92-08CE-FA4A-9658-6A5ACB469518}" dt="2021-12-13T04:07:37.013" v="3022" actId="478"/>
          <ac:spMkLst>
            <pc:docMk/>
            <pc:sldMk cId="3636870033" sldId="278"/>
            <ac:spMk id="9" creationId="{BC158351-367D-C348-802A-1D8B973F62FB}"/>
          </ac:spMkLst>
        </pc:spChg>
        <pc:grpChg chg="add mod">
          <ac:chgData name="hirose taichi" userId="ed2dc4b0-8795-4813-ada8-f41a239e7d7d" providerId="ADAL" clId="{BC5D6B92-08CE-FA4A-9658-6A5ACB469518}" dt="2021-12-13T02:44:03.411" v="2106" actId="14100"/>
          <ac:grpSpMkLst>
            <pc:docMk/>
            <pc:sldMk cId="3636870033" sldId="278"/>
            <ac:grpSpMk id="4" creationId="{D881FF51-92AB-A446-8B7F-85B531E10B08}"/>
          </ac:grpSpMkLst>
        </pc:grpChg>
        <pc:graphicFrameChg chg="add del mod">
          <ac:chgData name="hirose taichi" userId="ed2dc4b0-8795-4813-ada8-f41a239e7d7d" providerId="ADAL" clId="{BC5D6B92-08CE-FA4A-9658-6A5ACB469518}" dt="2021-12-13T02:33:51.289" v="1499" actId="478"/>
          <ac:graphicFrameMkLst>
            <pc:docMk/>
            <pc:sldMk cId="3636870033" sldId="278"/>
            <ac:graphicFrameMk id="7" creationId="{11A6BE2F-7A27-8145-84FC-1539BA904547}"/>
          </ac:graphicFrameMkLst>
        </pc:graphicFrame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342390134" sldId="279"/>
        </pc:sldMkLst>
        <pc:spChg chg="add mod">
          <ac:chgData name="hirose taichi" userId="ed2dc4b0-8795-4813-ada8-f41a239e7d7d" providerId="ADAL" clId="{BC5D6B92-08CE-FA4A-9658-6A5ACB469518}" dt="2021-12-13T02:42:55.305" v="2074" actId="207"/>
          <ac:spMkLst>
            <pc:docMk/>
            <pc:sldMk cId="3342390134" sldId="279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342390134" sldId="279"/>
            <ac:spMk id="6" creationId="{C240F461-3D8A-D347-AAFB-4A06FC33D403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342390134" sldId="279"/>
            <ac:spMk id="7" creationId="{C719E147-3224-E443-9E67-8D858840EFCB}"/>
          </ac:spMkLst>
        </pc:spChg>
      </pc:sldChg>
      <pc:sldChg chg="add del">
        <pc:chgData name="hirose taichi" userId="ed2dc4b0-8795-4813-ada8-f41a239e7d7d" providerId="ADAL" clId="{BC5D6B92-08CE-FA4A-9658-6A5ACB469518}" dt="2021-12-13T02:43:08.273" v="2076"/>
        <pc:sldMkLst>
          <pc:docMk/>
          <pc:sldMk cId="236809878" sldId="280"/>
        </pc:sldMkLst>
      </pc:sldChg>
      <pc:sldChg chg="addSp delSp modSp add mod ord">
        <pc:chgData name="hirose taichi" userId="ed2dc4b0-8795-4813-ada8-f41a239e7d7d" providerId="ADAL" clId="{BC5D6B92-08CE-FA4A-9658-6A5ACB469518}" dt="2021-12-13T04:07:47.499" v="3023"/>
        <pc:sldMkLst>
          <pc:docMk/>
          <pc:sldMk cId="1741603393" sldId="280"/>
        </pc:sldMkLst>
        <pc:spChg chg="mod">
          <ac:chgData name="hirose taichi" userId="ed2dc4b0-8795-4813-ada8-f41a239e7d7d" providerId="ADAL" clId="{BC5D6B92-08CE-FA4A-9658-6A5ACB469518}" dt="2021-12-13T02:43:42.990" v="2105" actId="14100"/>
          <ac:spMkLst>
            <pc:docMk/>
            <pc:sldMk cId="1741603393" sldId="280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741603393" sldId="280"/>
            <ac:spMk id="6" creationId="{CCC04BB7-DAD1-C343-BEEF-EE2302E2E1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741603393" sldId="280"/>
            <ac:spMk id="7" creationId="{08D80377-11C6-6740-82A3-F89B9F495CF2}"/>
          </ac:spMkLst>
        </pc:spChg>
        <pc:spChg chg="add del mod">
          <ac:chgData name="hirose taichi" userId="ed2dc4b0-8795-4813-ada8-f41a239e7d7d" providerId="ADAL" clId="{BC5D6B92-08CE-FA4A-9658-6A5ACB469518}" dt="2021-12-13T02:43:21.956" v="2080"/>
          <ac:spMkLst>
            <pc:docMk/>
            <pc:sldMk cId="1741603393" sldId="280"/>
            <ac:spMk id="16" creationId="{71206087-2C94-0A43-9277-CFB038DF2223}"/>
          </ac:spMkLst>
        </pc:spChg>
        <pc:spChg chg="add mod">
          <ac:chgData name="hirose taichi" userId="ed2dc4b0-8795-4813-ada8-f41a239e7d7d" providerId="ADAL" clId="{BC5D6B92-08CE-FA4A-9658-6A5ACB469518}" dt="2021-12-13T02:43:38.540" v="2104" actId="1036"/>
          <ac:spMkLst>
            <pc:docMk/>
            <pc:sldMk cId="1741603393" sldId="280"/>
            <ac:spMk id="17" creationId="{FB9EF54D-E4E9-2A49-8719-9D4B3FE6855B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363935490" sldId="281"/>
        </pc:sldMkLst>
        <pc:spChg chg="mod">
          <ac:chgData name="hirose taichi" userId="ed2dc4b0-8795-4813-ada8-f41a239e7d7d" providerId="ADAL" clId="{BC5D6B92-08CE-FA4A-9658-6A5ACB469518}" dt="2021-12-13T02:53:11.898" v="2219"/>
          <ac:spMkLst>
            <pc:docMk/>
            <pc:sldMk cId="1363935490" sldId="281"/>
            <ac:spMk id="2" creationId="{DB12AE47-EDD0-834A-B22D-BE72F5880853}"/>
          </ac:spMkLst>
        </pc:spChg>
        <pc:spChg chg="mod">
          <ac:chgData name="hirose taichi" userId="ed2dc4b0-8795-4813-ada8-f41a239e7d7d" providerId="ADAL" clId="{BC5D6B92-08CE-FA4A-9658-6A5ACB469518}" dt="2021-12-13T02:54:56.101" v="2261" actId="20577"/>
          <ac:spMkLst>
            <pc:docMk/>
            <pc:sldMk cId="1363935490" sldId="281"/>
            <ac:spMk id="3" creationId="{D59772E5-E58A-0E41-AFD3-D3795DCBFF83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363935490" sldId="281"/>
            <ac:spMk id="4" creationId="{4455CCF8-F5F4-9C4E-ACEB-B83839CAF33B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363935490" sldId="281"/>
            <ac:spMk id="5" creationId="{87C72373-4D39-294F-B00B-B3C873897039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95605922" sldId="282"/>
        </pc:sldMkLst>
        <pc:spChg chg="mod">
          <ac:chgData name="hirose taichi" userId="ed2dc4b0-8795-4813-ada8-f41a239e7d7d" providerId="ADAL" clId="{BC5D6B92-08CE-FA4A-9658-6A5ACB469518}" dt="2021-12-13T03:08:44.681" v="2494" actId="20577"/>
          <ac:spMkLst>
            <pc:docMk/>
            <pc:sldMk cId="295605922" sldId="282"/>
            <ac:spMk id="3" creationId="{D59772E5-E58A-0E41-AFD3-D3795DCBFF83}"/>
          </ac:spMkLst>
        </pc:spChg>
        <pc:spChg chg="add mod">
          <ac:chgData name="hirose taichi" userId="ed2dc4b0-8795-4813-ada8-f41a239e7d7d" providerId="ADAL" clId="{BC5D6B92-08CE-FA4A-9658-6A5ACB469518}" dt="2021-12-13T03:08:23.869" v="2491" actId="20577"/>
          <ac:spMkLst>
            <pc:docMk/>
            <pc:sldMk cId="295605922" sldId="282"/>
            <ac:spMk id="4" creationId="{A43972AD-946A-084C-8994-AD68933EF98E}"/>
          </ac:spMkLst>
        </pc:spChg>
        <pc:spChg chg="add mod">
          <ac:chgData name="hirose taichi" userId="ed2dc4b0-8795-4813-ada8-f41a239e7d7d" providerId="ADAL" clId="{BC5D6B92-08CE-FA4A-9658-6A5ACB469518}" dt="2021-12-13T03:08:52.656" v="2498" actId="1037"/>
          <ac:spMkLst>
            <pc:docMk/>
            <pc:sldMk cId="295605922" sldId="282"/>
            <ac:spMk id="5" creationId="{5C4ECBB1-C7AA-4249-8593-3BF3D3D83C95}"/>
          </ac:spMkLst>
        </pc:spChg>
        <pc:spChg chg="add mod">
          <ac:chgData name="hirose taichi" userId="ed2dc4b0-8795-4813-ada8-f41a239e7d7d" providerId="ADAL" clId="{BC5D6B92-08CE-FA4A-9658-6A5ACB469518}" dt="2021-12-13T03:09:01.951" v="2500" actId="1076"/>
          <ac:spMkLst>
            <pc:docMk/>
            <pc:sldMk cId="295605922" sldId="282"/>
            <ac:spMk id="6" creationId="{9D34D551-3CDB-4E48-84AD-EC1E6449E460}"/>
          </ac:spMkLst>
        </pc:spChg>
        <pc:spChg chg="add mod">
          <ac:chgData name="hirose taichi" userId="ed2dc4b0-8795-4813-ada8-f41a239e7d7d" providerId="ADAL" clId="{BC5D6B92-08CE-FA4A-9658-6A5ACB469518}" dt="2021-12-13T03:08:57.759" v="2499" actId="1076"/>
          <ac:spMkLst>
            <pc:docMk/>
            <pc:sldMk cId="295605922" sldId="282"/>
            <ac:spMk id="7" creationId="{75245EA1-D713-BD46-A96B-D8863999CD29}"/>
          </ac:spMkLst>
        </pc:spChg>
        <pc:spChg chg="add mod">
          <ac:chgData name="hirose taichi" userId="ed2dc4b0-8795-4813-ada8-f41a239e7d7d" providerId="ADAL" clId="{BC5D6B92-08CE-FA4A-9658-6A5ACB469518}" dt="2021-12-13T03:09:06.888" v="2501" actId="1076"/>
          <ac:spMkLst>
            <pc:docMk/>
            <pc:sldMk cId="295605922" sldId="282"/>
            <ac:spMk id="8" creationId="{F18272F3-DF4D-D245-B2A4-5CC48395E22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95605922" sldId="282"/>
            <ac:spMk id="9" creationId="{19538EF6-B792-5144-B004-D2054F7080B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95605922" sldId="282"/>
            <ac:spMk id="11" creationId="{025366F7-AA8A-A24A-9284-164BBC9CF097}"/>
          </ac:spMkLst>
        </pc:spChg>
        <pc:cxnChg chg="add mod">
          <ac:chgData name="hirose taichi" userId="ed2dc4b0-8795-4813-ada8-f41a239e7d7d" providerId="ADAL" clId="{BC5D6B92-08CE-FA4A-9658-6A5ACB469518}" dt="2021-12-13T03:09:13.696" v="2503" actId="167"/>
          <ac:cxnSpMkLst>
            <pc:docMk/>
            <pc:sldMk cId="295605922" sldId="282"/>
            <ac:cxnSpMk id="10" creationId="{425603B3-8E9D-1942-8A89-31927E205E95}"/>
          </ac:cxnSpMkLst>
        </pc:cxnChg>
      </pc:sldChg>
      <pc:sldChg chg="addSp delSp modSp new mod">
        <pc:chgData name="hirose taichi" userId="ed2dc4b0-8795-4813-ada8-f41a239e7d7d" providerId="ADAL" clId="{BC5D6B92-08CE-FA4A-9658-6A5ACB469518}" dt="2021-12-13T12:15:13.668" v="3033" actId="27636"/>
        <pc:sldMkLst>
          <pc:docMk/>
          <pc:sldMk cId="1436826736" sldId="283"/>
        </pc:sldMkLst>
        <pc:spChg chg="mod">
          <ac:chgData name="hirose taichi" userId="ed2dc4b0-8795-4813-ada8-f41a239e7d7d" providerId="ADAL" clId="{BC5D6B92-08CE-FA4A-9658-6A5ACB469518}" dt="2021-12-13T03:10:50.131" v="2547" actId="20577"/>
          <ac:spMkLst>
            <pc:docMk/>
            <pc:sldMk cId="1436826736" sldId="283"/>
            <ac:spMk id="2" creationId="{EDBA5EC4-AEC2-3243-9329-28739E9A3344}"/>
          </ac:spMkLst>
        </pc:spChg>
        <pc:spChg chg="mod">
          <ac:chgData name="hirose taichi" userId="ed2dc4b0-8795-4813-ada8-f41a239e7d7d" providerId="ADAL" clId="{BC5D6B92-08CE-FA4A-9658-6A5ACB469518}" dt="2021-12-13T12:15:13.668" v="3033" actId="27636"/>
          <ac:spMkLst>
            <pc:docMk/>
            <pc:sldMk cId="1436826736" sldId="283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3:15:52.829" v="2602" actId="478"/>
          <ac:spMkLst>
            <pc:docMk/>
            <pc:sldMk cId="1436826736" sldId="283"/>
            <ac:spMk id="4" creationId="{942A31EE-3296-F245-832E-26D60D76A1E4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436826736" sldId="283"/>
            <ac:spMk id="4" creationId="{F1B13802-FC40-0042-A8C6-D6D58C771680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436826736" sldId="283"/>
            <ac:spMk id="5" creationId="{98E761F4-8E0D-4C45-AA95-37D461623BC6}"/>
          </ac:spMkLst>
        </pc:spChg>
        <pc:spChg chg="add del mod">
          <ac:chgData name="hirose taichi" userId="ed2dc4b0-8795-4813-ada8-f41a239e7d7d" providerId="ADAL" clId="{BC5D6B92-08CE-FA4A-9658-6A5ACB469518}" dt="2021-12-13T03:16:51.061" v="2674" actId="478"/>
          <ac:spMkLst>
            <pc:docMk/>
            <pc:sldMk cId="1436826736" sldId="283"/>
            <ac:spMk id="5" creationId="{FF02943C-B8E2-8043-AA9E-959DB59903D9}"/>
          </ac:spMkLst>
        </pc:spChg>
        <pc:spChg chg="add mod">
          <ac:chgData name="hirose taichi" userId="ed2dc4b0-8795-4813-ada8-f41a239e7d7d" providerId="ADAL" clId="{BC5D6B92-08CE-FA4A-9658-6A5ACB469518}" dt="2021-12-13T03:19:01.979" v="2749" actId="1076"/>
          <ac:spMkLst>
            <pc:docMk/>
            <pc:sldMk cId="1436826736" sldId="283"/>
            <ac:spMk id="6" creationId="{4FEE8510-8CE7-3645-808D-AA33FCDB771B}"/>
          </ac:spMkLst>
        </pc:spChg>
        <pc:spChg chg="add mod">
          <ac:chgData name="hirose taichi" userId="ed2dc4b0-8795-4813-ada8-f41a239e7d7d" providerId="ADAL" clId="{BC5D6B92-08CE-FA4A-9658-6A5ACB469518}" dt="2021-12-13T03:18:13.471" v="2712" actId="14100"/>
          <ac:spMkLst>
            <pc:docMk/>
            <pc:sldMk cId="1436826736" sldId="283"/>
            <ac:spMk id="7" creationId="{A4970608-E2E7-014B-9CA1-4323F846C97B}"/>
          </ac:spMkLst>
        </pc:spChg>
        <pc:spChg chg="add mod">
          <ac:chgData name="hirose taichi" userId="ed2dc4b0-8795-4813-ada8-f41a239e7d7d" providerId="ADAL" clId="{BC5D6B92-08CE-FA4A-9658-6A5ACB469518}" dt="2021-12-13T03:18:43.943" v="2748" actId="20577"/>
          <ac:spMkLst>
            <pc:docMk/>
            <pc:sldMk cId="1436826736" sldId="283"/>
            <ac:spMk id="8" creationId="{73A13C2B-469A-0141-919F-14C13C06251E}"/>
          </ac:spMkLst>
        </pc:sp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2527259145" sldId="284"/>
        </pc:sldMkLst>
        <pc:spChg chg="del mod">
          <ac:chgData name="hirose taichi" userId="ed2dc4b0-8795-4813-ada8-f41a239e7d7d" providerId="ADAL" clId="{BC5D6B92-08CE-FA4A-9658-6A5ACB469518}" dt="2021-12-13T03:19:52.775" v="2760" actId="478"/>
          <ac:spMkLst>
            <pc:docMk/>
            <pc:sldMk cId="2527259145" sldId="284"/>
            <ac:spMk id="3" creationId="{31679356-902E-D94E-92BD-D57D5A28FEA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2527259145" sldId="284"/>
            <ac:spMk id="3" creationId="{413D4E43-42AB-0946-A9A3-22A0BC2AE35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2527259145" sldId="284"/>
            <ac:spMk id="5" creationId="{709771D3-5B38-6E4B-9E47-7CC9CB38239A}"/>
          </ac:spMkLst>
        </pc:spChg>
        <pc:spChg chg="del">
          <ac:chgData name="hirose taichi" userId="ed2dc4b0-8795-4813-ada8-f41a239e7d7d" providerId="ADAL" clId="{BC5D6B92-08CE-FA4A-9658-6A5ACB469518}" dt="2021-12-13T03:20:00.278" v="2763" actId="478"/>
          <ac:spMkLst>
            <pc:docMk/>
            <pc:sldMk cId="2527259145" sldId="284"/>
            <ac:spMk id="6" creationId="{4FEE8510-8CE7-3645-808D-AA33FCDB771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7" creationId="{A4970608-E2E7-014B-9CA1-4323F846C97B}"/>
          </ac:spMkLst>
        </pc:spChg>
        <pc:spChg chg="del">
          <ac:chgData name="hirose taichi" userId="ed2dc4b0-8795-4813-ada8-f41a239e7d7d" providerId="ADAL" clId="{BC5D6B92-08CE-FA4A-9658-6A5ACB469518}" dt="2021-12-13T03:19:57.586" v="2762" actId="478"/>
          <ac:spMkLst>
            <pc:docMk/>
            <pc:sldMk cId="2527259145" sldId="284"/>
            <ac:spMk id="8" creationId="{73A13C2B-469A-0141-919F-14C13C06251E}"/>
          </ac:spMkLst>
        </pc:spChg>
        <pc:spChg chg="add del mod">
          <ac:chgData name="hirose taichi" userId="ed2dc4b0-8795-4813-ada8-f41a239e7d7d" providerId="ADAL" clId="{BC5D6B92-08CE-FA4A-9658-6A5ACB469518}" dt="2021-12-13T03:19:55.605" v="2761" actId="478"/>
          <ac:spMkLst>
            <pc:docMk/>
            <pc:sldMk cId="2527259145" sldId="284"/>
            <ac:spMk id="9" creationId="{77C6EABB-06B4-694E-9D9A-CD6B44356FC0}"/>
          </ac:spMkLst>
        </pc:spChg>
        <pc:picChg chg="add mod">
          <ac:chgData name="hirose taichi" userId="ed2dc4b0-8795-4813-ada8-f41a239e7d7d" providerId="ADAL" clId="{BC5D6B92-08CE-FA4A-9658-6A5ACB469518}" dt="2021-12-13T03:19:47.886" v="2758" actId="167"/>
          <ac:picMkLst>
            <pc:docMk/>
            <pc:sldMk cId="2527259145" sldId="284"/>
            <ac:picMk id="4" creationId="{F542444E-1D93-6F48-82E7-55C2CA3DE8C8}"/>
          </ac:picMkLst>
        </pc:picChg>
      </pc:sldChg>
      <pc:sldChg chg="addSp delSp modSp add mod">
        <pc:chgData name="hirose taichi" userId="ed2dc4b0-8795-4813-ada8-f41a239e7d7d" providerId="ADAL" clId="{BC5D6B92-08CE-FA4A-9658-6A5ACB469518}" dt="2021-12-13T04:07:47.499" v="3023"/>
        <pc:sldMkLst>
          <pc:docMk/>
          <pc:sldMk cId="3122707416" sldId="285"/>
        </pc:sldMkLst>
        <pc:spChg chg="mod">
          <ac:chgData name="hirose taichi" userId="ed2dc4b0-8795-4813-ada8-f41a239e7d7d" providerId="ADAL" clId="{BC5D6B92-08CE-FA4A-9658-6A5ACB469518}" dt="2021-12-13T03:21:54.137" v="2802" actId="1035"/>
          <ac:spMkLst>
            <pc:docMk/>
            <pc:sldMk cId="3122707416" sldId="285"/>
            <ac:spMk id="3" creationId="{A7843C68-B295-3547-AA62-FD8775584041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3122707416" sldId="285"/>
            <ac:spMk id="6" creationId="{345A7B84-A4C0-3B42-ACC4-CCD822B377CE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3122707416" sldId="285"/>
            <ac:spMk id="7" creationId="{489BCD6E-B415-4E43-BA3A-B76483EC5FF0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1833997336" sldId="286"/>
        </pc:sldMkLst>
        <pc:spChg chg="mod">
          <ac:chgData name="hirose taichi" userId="ed2dc4b0-8795-4813-ada8-f41a239e7d7d" providerId="ADAL" clId="{BC5D6B92-08CE-FA4A-9658-6A5ACB469518}" dt="2021-12-13T03:51:24.884" v="2964" actId="20577"/>
          <ac:spMkLst>
            <pc:docMk/>
            <pc:sldMk cId="1833997336" sldId="286"/>
            <ac:spMk id="2" creationId="{8A9BB4BD-320E-1943-9082-B8912A1FE233}"/>
          </ac:spMkLst>
        </pc:spChg>
        <pc:spChg chg="add del mod">
          <ac:chgData name="hirose taichi" userId="ed2dc4b0-8795-4813-ada8-f41a239e7d7d" providerId="ADAL" clId="{BC5D6B92-08CE-FA4A-9658-6A5ACB469518}" dt="2021-12-13T03:51:20.136" v="2957" actId="1076"/>
          <ac:spMkLst>
            <pc:docMk/>
            <pc:sldMk cId="1833997336" sldId="286"/>
            <ac:spMk id="3" creationId="{B67A9F62-3A63-0E42-9ED0-BE810AC952F8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1833997336" sldId="286"/>
            <ac:spMk id="4" creationId="{3A0B6BD7-2198-DE4B-B4A6-BC7936FCE1FA}"/>
          </ac:spMkLst>
        </pc:spChg>
        <pc:spChg chg="add del mod">
          <ac:chgData name="hirose taichi" userId="ed2dc4b0-8795-4813-ada8-f41a239e7d7d" providerId="ADAL" clId="{BC5D6B92-08CE-FA4A-9658-6A5ACB469518}" dt="2021-12-13T03:50:27.530" v="2934" actId="478"/>
          <ac:spMkLst>
            <pc:docMk/>
            <pc:sldMk cId="1833997336" sldId="286"/>
            <ac:spMk id="4" creationId="{DE7D9E06-62EE-934C-B67F-77C9304090FA}"/>
          </ac:spMkLst>
        </pc:spChg>
        <pc:spChg chg="add del mod">
          <ac:chgData name="hirose taichi" userId="ed2dc4b0-8795-4813-ada8-f41a239e7d7d" providerId="ADAL" clId="{BC5D6B92-08CE-FA4A-9658-6A5ACB469518}" dt="2021-12-13T03:51:32.971" v="2966" actId="21"/>
          <ac:spMkLst>
            <pc:docMk/>
            <pc:sldMk cId="1833997336" sldId="286"/>
            <ac:spMk id="5" creationId="{2FBF934C-F5A9-AF4F-99A3-D13231963FF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1833997336" sldId="286"/>
            <ac:spMk id="5" creationId="{686C6E89-B450-3C46-B853-323FD21CB3D4}"/>
          </ac:spMkLst>
        </pc:spChg>
        <pc:spChg chg="add del mod">
          <ac:chgData name="hirose taichi" userId="ed2dc4b0-8795-4813-ada8-f41a239e7d7d" providerId="ADAL" clId="{BC5D6B92-08CE-FA4A-9658-6A5ACB469518}" dt="2021-12-13T03:51:18.673" v="2956" actId="478"/>
          <ac:spMkLst>
            <pc:docMk/>
            <pc:sldMk cId="1833997336" sldId="286"/>
            <ac:spMk id="7" creationId="{9A4DDAC4-EA91-7344-8B53-24525E9F9E01}"/>
          </ac:spMkLst>
        </pc:spChg>
      </pc:sldChg>
      <pc:sldChg chg="addSp delSp modSp new mod">
        <pc:chgData name="hirose taichi" userId="ed2dc4b0-8795-4813-ada8-f41a239e7d7d" providerId="ADAL" clId="{BC5D6B92-08CE-FA4A-9658-6A5ACB469518}" dt="2021-12-13T04:07:47.499" v="3023"/>
        <pc:sldMkLst>
          <pc:docMk/>
          <pc:sldMk cId="971189266" sldId="287"/>
        </pc:sldMkLst>
        <pc:spChg chg="mod">
          <ac:chgData name="hirose taichi" userId="ed2dc4b0-8795-4813-ada8-f41a239e7d7d" providerId="ADAL" clId="{BC5D6B92-08CE-FA4A-9658-6A5ACB469518}" dt="2021-12-13T03:51:49.931" v="3001" actId="20577"/>
          <ac:spMkLst>
            <pc:docMk/>
            <pc:sldMk cId="971189266" sldId="287"/>
            <ac:spMk id="2" creationId="{80054B87-F5FA-0449-B596-892BDB5DF0FF}"/>
          </ac:spMkLst>
        </pc:spChg>
        <pc:spChg chg="add del mod">
          <ac:chgData name="hirose taichi" userId="ed2dc4b0-8795-4813-ada8-f41a239e7d7d" providerId="ADAL" clId="{BC5D6B92-08CE-FA4A-9658-6A5ACB469518}" dt="2021-12-13T04:06:30.135" v="3015"/>
          <ac:spMkLst>
            <pc:docMk/>
            <pc:sldMk cId="971189266" sldId="287"/>
            <ac:spMk id="3" creationId="{17559BBA-2CAD-6145-A0C6-297DB4CF9792}"/>
          </ac:spMkLst>
        </pc:spChg>
        <pc:spChg chg="del">
          <ac:chgData name="hirose taichi" userId="ed2dc4b0-8795-4813-ada8-f41a239e7d7d" providerId="ADAL" clId="{BC5D6B92-08CE-FA4A-9658-6A5ACB469518}" dt="2021-12-13T03:51:52.079" v="3002" actId="478"/>
          <ac:spMkLst>
            <pc:docMk/>
            <pc:sldMk cId="971189266" sldId="287"/>
            <ac:spMk id="3" creationId="{C78A7806-CDDB-304E-BEFF-2131A99190E9}"/>
          </ac:spMkLst>
        </pc:spChg>
        <pc:spChg chg="add mod">
          <ac:chgData name="hirose taichi" userId="ed2dc4b0-8795-4813-ada8-f41a239e7d7d" providerId="ADAL" clId="{BC5D6B92-08CE-FA4A-9658-6A5ACB469518}" dt="2021-12-13T03:51:57.512" v="3004" actId="1076"/>
          <ac:spMkLst>
            <pc:docMk/>
            <pc:sldMk cId="971189266" sldId="287"/>
            <ac:spMk id="4" creationId="{E3FB3194-803E-034F-BB03-1C02B8E6E248}"/>
          </ac:spMkLst>
        </pc:spChg>
        <pc:spChg chg="add del mod">
          <ac:chgData name="hirose taichi" userId="ed2dc4b0-8795-4813-ada8-f41a239e7d7d" providerId="ADAL" clId="{BC5D6B92-08CE-FA4A-9658-6A5ACB469518}" dt="2021-12-13T04:07:47.499" v="3023"/>
          <ac:spMkLst>
            <pc:docMk/>
            <pc:sldMk cId="971189266" sldId="287"/>
            <ac:spMk id="5" creationId="{6AFE28CD-FC3D-0F42-8971-9A95347F1101}"/>
          </ac:spMkLst>
        </pc:spChg>
      </pc:sldChg>
      <pc:sldMasterChg chg="delSp modSp mod modSldLayout">
        <pc:chgData name="hirose taichi" userId="ed2dc4b0-8795-4813-ada8-f41a239e7d7d" providerId="ADAL" clId="{BC5D6B92-08CE-FA4A-9658-6A5ACB469518}" dt="2021-12-13T12:15:13.414" v="3032" actId="255"/>
        <pc:sldMasterMkLst>
          <pc:docMk/>
          <pc:sldMasterMk cId="2454177774" sldId="2147483660"/>
        </pc:sldMasterMkLst>
        <pc:spChg chg="mod">
          <ac:chgData name="hirose taichi" userId="ed2dc4b0-8795-4813-ada8-f41a239e7d7d" providerId="ADAL" clId="{BC5D6B92-08CE-FA4A-9658-6A5ACB469518}" dt="2021-12-10T09:16:35.757" v="116" actId="255"/>
          <ac:spMkLst>
            <pc:docMk/>
            <pc:sldMasterMk cId="2454177774" sldId="2147483660"/>
            <ac:spMk id="2" creationId="{00000000-0000-0000-0000-000000000000}"/>
          </ac:spMkLst>
        </pc:spChg>
        <pc:spChg chg="mod">
          <ac:chgData name="hirose taichi" userId="ed2dc4b0-8795-4813-ada8-f41a239e7d7d" providerId="ADAL" clId="{BC5D6B92-08CE-FA4A-9658-6A5ACB469518}" dt="2021-12-13T12:15:13.414" v="3032" actId="255"/>
          <ac:spMkLst>
            <pc:docMk/>
            <pc:sldMasterMk cId="2454177774" sldId="2147483660"/>
            <ac:spMk id="3" creationId="{00000000-0000-0000-0000-000000000000}"/>
          </ac:spMkLst>
        </pc:spChg>
        <pc:spChg chg="del">
          <ac:chgData name="hirose taichi" userId="ed2dc4b0-8795-4813-ada8-f41a239e7d7d" providerId="ADAL" clId="{BC5D6B92-08CE-FA4A-9658-6A5ACB469518}" dt="2021-12-13T04:07:20.352" v="3019" actId="478"/>
          <ac:spMkLst>
            <pc:docMk/>
            <pc:sldMasterMk cId="2454177774" sldId="2147483660"/>
            <ac:spMk id="6" creationId="{00000000-0000-0000-0000-000000000000}"/>
          </ac:spMkLst>
        </pc:spChg>
        <pc:sldLayoutChg chg="modSp mod">
          <pc:chgData name="hirose taichi" userId="ed2dc4b0-8795-4813-ada8-f41a239e7d7d" providerId="ADAL" clId="{BC5D6B92-08CE-FA4A-9658-6A5ACB469518}" dt="2021-12-10T07:36:58.437" v="1" actId="242"/>
          <pc:sldLayoutMkLst>
            <pc:docMk/>
            <pc:sldMasterMk cId="2454177774" sldId="2147483660"/>
            <pc:sldLayoutMk cId="1981277932" sldId="2147483661"/>
          </pc:sldLayoutMkLst>
          <pc:spChg chg="mod">
            <ac:chgData name="hirose taichi" userId="ed2dc4b0-8795-4813-ada8-f41a239e7d7d" providerId="ADAL" clId="{BC5D6B92-08CE-FA4A-9658-6A5ACB469518}" dt="2021-12-10T07:36:58.437" v="1" actId="242"/>
            <ac:spMkLst>
              <pc:docMk/>
              <pc:sldMasterMk cId="2454177774" sldId="2147483660"/>
              <pc:sldLayoutMk cId="1981277932" sldId="2147483661"/>
              <ac:spMk id="2" creationId="{00000000-0000-0000-0000-000000000000}"/>
            </ac:spMkLst>
          </pc:spChg>
        </pc:sldLayoutChg>
        <pc:sldLayoutChg chg="modSp">
          <pc:chgData name="hirose taichi" userId="ed2dc4b0-8795-4813-ada8-f41a239e7d7d" providerId="ADAL" clId="{BC5D6B92-08CE-FA4A-9658-6A5ACB469518}" dt="2021-12-10T09:21:53.181" v="397" actId="948"/>
          <pc:sldLayoutMkLst>
            <pc:docMk/>
            <pc:sldMasterMk cId="2454177774" sldId="2147483660"/>
            <pc:sldLayoutMk cId="3507930199" sldId="2147483662"/>
          </pc:sldLayoutMkLst>
          <pc:spChg chg="mod">
            <ac:chgData name="hirose taichi" userId="ed2dc4b0-8795-4813-ada8-f41a239e7d7d" providerId="ADAL" clId="{BC5D6B92-08CE-FA4A-9658-6A5ACB469518}" dt="2021-12-10T09:16:19.115" v="115" actId="255"/>
            <ac:spMkLst>
              <pc:docMk/>
              <pc:sldMasterMk cId="2454177774" sldId="2147483660"/>
              <pc:sldLayoutMk cId="3507930199" sldId="2147483662"/>
              <ac:spMk id="2" creationId="{00000000-0000-0000-0000-000000000000}"/>
            </ac:spMkLst>
          </pc:spChg>
          <pc:spChg chg="mod">
            <ac:chgData name="hirose taichi" userId="ed2dc4b0-8795-4813-ada8-f41a239e7d7d" providerId="ADAL" clId="{BC5D6B92-08CE-FA4A-9658-6A5ACB469518}" dt="2021-12-10T09:21:53.181" v="397" actId="948"/>
            <ac:spMkLst>
              <pc:docMk/>
              <pc:sldMasterMk cId="2454177774" sldId="2147483660"/>
              <pc:sldLayoutMk cId="3507930199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hirose taichi" userId="ed2dc4b0-8795-4813-ada8-f41a239e7d7d" providerId="ADAL" clId="{5AED44F5-61B3-41D5-93A6-414D504FEFDD}"/>
    <pc:docChg chg="delSld">
      <pc:chgData name="hirose taichi" userId="ed2dc4b0-8795-4813-ada8-f41a239e7d7d" providerId="ADAL" clId="{5AED44F5-61B3-41D5-93A6-414D504FEFDD}" dt="2023-01-23T17:23:50.466" v="0" actId="47"/>
      <pc:docMkLst>
        <pc:docMk/>
      </pc:docMkLst>
      <pc:sldChg chg="del">
        <pc:chgData name="hirose taichi" userId="ed2dc4b0-8795-4813-ada8-f41a239e7d7d" providerId="ADAL" clId="{5AED44F5-61B3-41D5-93A6-414D504FEFDD}" dt="2023-01-23T17:23:50.466" v="0" actId="47"/>
        <pc:sldMkLst>
          <pc:docMk/>
          <pc:sldMk cId="208957757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9D5A-BD43-E149-B770-578B4710D69D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3110B-E7E2-4140-A5AE-544B28B6A7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Addition, reduction, Multiplication, division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31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We integrate </a:t>
            </a:r>
            <a:r>
              <a:rPr kumimoji="1" lang="en-US" altLang="ja-JP" dirty="0"/>
              <a:t>both sides by separating the variables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87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57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3110B-E7E2-4140-A5AE-544B28B6A7B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8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2D80-3A16-904C-AB2D-C7C621A0281C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27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041D-D979-9643-AF09-58744148E52C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08ED-4416-6E43-9258-1AB56847E311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30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39A0E-3F5B-7142-96D1-ED2B5B2E36A8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93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9809-8C9A-094F-AC62-1A44993BDD18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96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B92A-78D0-6F48-BDD5-B35129149EAB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3EC7-708C-3F4A-B944-6B0FC84BEB1A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3EB5-AF2C-FD44-A75E-8023A23D39D6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6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77D8-C989-F044-B053-CFF4B47ED35E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03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8044-44C2-2940-B359-818D79AC24B3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3F2-EA90-344C-BEB9-05C351EE9664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A50585-D735-498F-8477-B0C31FA4D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05894-3B5A-5746-9B0D-0F63CF788994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1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数値解析入門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4157" y="3602038"/>
            <a:ext cx="7935686" cy="1655762"/>
          </a:xfrm>
        </p:spPr>
        <p:txBody>
          <a:bodyPr/>
          <a:lstStyle/>
          <a:p>
            <a:r>
              <a:rPr lang="ja-JP" altLang="en-US" dirty="0"/>
              <a:t>常微分方程式の時間積分</a:t>
            </a:r>
            <a:endParaRPr lang="en-US" altLang="ja-JP" dirty="0"/>
          </a:p>
          <a:p>
            <a:r>
              <a:rPr lang="en-US" altLang="ja-JP"/>
              <a:t>Time </a:t>
            </a:r>
            <a:r>
              <a:rPr lang="en-US" altLang="ja-JP" dirty="0"/>
              <a:t>Integration of Ordinary Differential Equations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22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5F74B-E3A0-DE42-B6CD-11351F43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kumimoji="1" lang="ja-JP" altLang="en-US"/>
              <a:t>．シミュレーションの方法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問題</a:t>
                </a:r>
                <a:r>
                  <a:rPr kumimoji="1" lang="ja-JP" altLang="en-US" sz="2400" b="1"/>
                  <a:t>：空気抵抗を考えた自由落下</a:t>
                </a:r>
                <a:endParaRPr kumimoji="1"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950" dirty="0"/>
                  <a:t>　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空気抵抗を考えた自由落下の速度変化をシミュレーションせよ．</a:t>
                </a:r>
                <a:endParaRPr lang="en-US" altLang="ja-JP" sz="195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1950"/>
                  <a:t>ただし　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 </a:t>
                </a:r>
                <a:r>
                  <a:rPr lang="ja-JP" altLang="en-US" sz="1950"/>
                  <a:t>のとき</a:t>
                </a: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950" dirty="0"/>
                  <a:t> </a:t>
                </a:r>
                <a:r>
                  <a:rPr lang="ja-JP" altLang="en-US" sz="1950"/>
                  <a:t>とする．</a:t>
                </a:r>
                <a:endParaRPr lang="en-US" altLang="ja-JP" sz="1950" dirty="0"/>
              </a:p>
              <a:p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C480BC9-82C1-FC48-8D94-814EF13C4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25625"/>
                <a:ext cx="4902200" cy="3693858"/>
              </a:xfrm>
              <a:blipFill>
                <a:blip r:embed="rId2"/>
                <a:stretch>
                  <a:fillRect l="-20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図 23">
            <a:extLst>
              <a:ext uri="{FF2B5EF4-FFF2-40B4-BE49-F238E27FC236}">
                <a16:creationId xmlns:a16="http://schemas.microsoft.com/office/drawing/2014/main" id="{BA113D2E-910D-0241-8AB6-6E17DCA5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0" y="2134706"/>
            <a:ext cx="3287643" cy="2191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/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2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 dirty="0"/>
                  <a:t>が</a:t>
                </a:r>
                <a:r>
                  <a:rPr kumimoji="1" lang="en-US" altLang="ja-JP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200" dirty="0"/>
                  <a:t> </a:t>
                </a:r>
                <a:r>
                  <a:rPr kumimoji="1" lang="ja-JP" altLang="en-US" sz="2200"/>
                  <a:t>に収束することを確認</a:t>
                </a: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925976F-3A4F-D440-A608-BA2909CFB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34" y="4829450"/>
                <a:ext cx="6239933" cy="1380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37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5342E-F369-FE4F-A754-CCCA8F7B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</a:t>
            </a:r>
            <a:r>
              <a:rPr lang="ja-JP" altLang="en-US"/>
              <a:t>．シミュレーションの方法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3E5CA3-DAB3-F14F-A347-45A15C68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200"/>
              <a:t>コンピューターは四則計算しかできない</a:t>
            </a:r>
            <a:r>
              <a:rPr lang="ja-JP" altLang="en-US" sz="2200"/>
              <a:t>．</a:t>
            </a:r>
            <a:endParaRPr lang="en-US" altLang="ja-JP" sz="2200" dirty="0"/>
          </a:p>
          <a:p>
            <a:pPr marL="0" indent="0">
              <a:buNone/>
            </a:pPr>
            <a:r>
              <a:rPr lang="ja-JP" altLang="en-US" sz="2200"/>
              <a:t>シミュレーション（コンピューターで計算）するために</a:t>
            </a:r>
            <a:r>
              <a:rPr lang="en-US" altLang="ja-JP" sz="2200" dirty="0"/>
              <a:t>…</a:t>
            </a:r>
          </a:p>
          <a:p>
            <a:endParaRPr lang="en-US" altLang="ja-JP" sz="2200" dirty="0"/>
          </a:p>
          <a:p>
            <a:endParaRPr lang="en-US" altLang="ja-JP" sz="2200" dirty="0"/>
          </a:p>
          <a:p>
            <a:pPr marL="0" indent="0">
              <a:buNone/>
            </a:pPr>
            <a:endParaRPr kumimoji="1" lang="en-US" altLang="ja-JP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/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solidFill>
                <a:srgbClr val="5B9CD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5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16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6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</a:t>
                </a:r>
                <a:r>
                  <a:rPr lang="ja-JP" altLang="en-US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en-US" altLang="ja-JP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altLang="ja-JP" sz="1350" dirty="0">
                    <a:solidFill>
                      <a:schemeClr val="bg1"/>
                    </a:solidFill>
                  </a:rPr>
                  <a:t>  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</a:t>
                </a:r>
                <a:r>
                  <a:rPr lang="en-US" altLang="ja-JP" sz="13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lang="ja-JP" altLang="en-US" sz="3150" b="1" u="sng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四則計算</a:t>
                </a:r>
                <a:r>
                  <a:rPr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で表したい！</a:t>
                </a:r>
                <a:endParaRPr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CA5F7AF-66C8-7049-BC28-85F86A5CF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622" y="3672479"/>
                <a:ext cx="6804756" cy="1620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5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微分の定義より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+ ∆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/>
                  <a:t>が十分小さい時</a:t>
                </a:r>
                <a:endParaRPr lang="en-US" altLang="ja-JP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+ 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ja-JP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 sz="2400"/>
                  <a:t>これを元の微分方程式に代入すると</a:t>
                </a:r>
                <a:r>
                  <a:rPr lang="en-US" altLang="ja-JP" sz="2400" dirty="0"/>
                  <a:t>…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3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25603B3-8E9D-1942-8A89-31927E205E95}"/>
              </a:ext>
            </a:extLst>
          </p:cNvPr>
          <p:cNvCxnSpPr>
            <a:cxnSpLocks/>
          </p:cNvCxnSpPr>
          <p:nvPr/>
        </p:nvCxnSpPr>
        <p:spPr>
          <a:xfrm flipH="1">
            <a:off x="4509341" y="4410363"/>
            <a:ext cx="1117600" cy="905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 ∆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00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ja-JP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)+∆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ja-JP" sz="2000" dirty="0"/>
                  <a:t>  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9772E5-E58A-0E41-AFD3-D3795DCBF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DB12AE47-EDD0-834A-B22D-BE72F58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2-2-A</a:t>
            </a:r>
            <a:r>
              <a:rPr lang="ja-JP" altLang="en-US"/>
              <a:t>．離散化</a:t>
            </a:r>
            <a:r>
              <a:rPr lang="en-US" altLang="ja-JP" dirty="0"/>
              <a:t> / Discretization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/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solidFill>
                <a:srgbClr val="5B9CD5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現在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の情報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から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225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未来</a:t>
                </a:r>
                <a:r>
                  <a:rPr kumimoji="1" lang="en-US" altLang="ja-JP" sz="2250" b="1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eiryo UI" panose="020B0604030504040204" pitchFamily="34" charset="-128"/>
                      </a:rPr>
                      <m:t>𝑡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kumimoji="1" lang="en-US" altLang="ja-JP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秒後</a:t>
                </a:r>
                <a:r>
                  <a:rPr kumimoji="1" lang="en-US" altLang="ja-JP" sz="225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) </a:t>
                </a:r>
                <a:r>
                  <a:rPr kumimoji="1" lang="ja-JP" altLang="en-US" sz="22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の状態</a:t>
                </a:r>
                <a:endParaRPr kumimoji="1" lang="en-US" altLang="ja-JP" sz="22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r>
                  <a:rPr kumimoji="1" lang="ja-JP" altLang="en-US" sz="135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を計算可能</a:t>
                </a:r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en-US" altLang="ja-JP" sz="1350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/>
                <a:endParaRPr kumimoji="1" lang="ja-JP" altLang="en-US" sz="135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3972AD-946A-084C-8994-AD68933E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08" y="1819834"/>
                <a:ext cx="4290050" cy="2654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ECBB1-C7AA-4249-8593-3BF3D3D83C95}"/>
              </a:ext>
            </a:extLst>
          </p:cNvPr>
          <p:cNvSpPr/>
          <p:nvPr/>
        </p:nvSpPr>
        <p:spPr>
          <a:xfrm>
            <a:off x="662516" y="5395936"/>
            <a:ext cx="1134534" cy="5757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34D551-3CDB-4E48-84AD-EC1E6449E460}"/>
              </a:ext>
            </a:extLst>
          </p:cNvPr>
          <p:cNvSpPr/>
          <p:nvPr/>
        </p:nvSpPr>
        <p:spPr>
          <a:xfrm>
            <a:off x="2141212" y="5395936"/>
            <a:ext cx="2514600" cy="57573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45EA1-D713-BD46-A96B-D8863999CD29}"/>
              </a:ext>
            </a:extLst>
          </p:cNvPr>
          <p:cNvSpPr txBox="1"/>
          <p:nvPr/>
        </p:nvSpPr>
        <p:spPr>
          <a:xfrm>
            <a:off x="628650" y="6130949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未来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8272F3-DF4D-D245-B2A4-5CC48395E221}"/>
              </a:ext>
            </a:extLst>
          </p:cNvPr>
          <p:cNvSpPr txBox="1"/>
          <p:nvPr/>
        </p:nvSpPr>
        <p:spPr>
          <a:xfrm>
            <a:off x="2141212" y="61309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現在</a:t>
            </a:r>
          </a:p>
        </p:txBody>
      </p:sp>
    </p:spTree>
    <p:extLst>
      <p:ext uri="{BB962C8B-B14F-4D97-AF65-F5344CB8AC3E}">
        <p14:creationId xmlns:p14="http://schemas.microsoft.com/office/powerpoint/2010/main" val="29560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=1.0,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=9.8, 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=10,  ∆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=0.01, 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/>
                  <a:t>　のとき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=0.098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0.02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0.01+0.01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+0.01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9.8−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(0.01)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=0.1862 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		  :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ja-JP" altLang="en-US">
                    <a:solidFill>
                      <a:srgbClr val="FF0000"/>
                    </a:solidFill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=0.97999986…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ja-JP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1.50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ja-JP" altLang="en-US" i="1" dirty="0">
                    <a:latin typeface="Cambria Math" panose="02040503050406030204" pitchFamily="18" charset="0"/>
                  </a:rPr>
                  <a:t>　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:r>
                  <a:rPr lang="en-US" altLang="ja-JP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               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×9.8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1.0</m:t>
                                </m:r>
                              </m:den>
                            </m:f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×1.5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ja-JP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0.9799997002</m:t>
                    </m:r>
                    <m:r>
                      <a:rPr lang="en-US" altLang="ja-JP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ja-JP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1679356-902E-D94E-92BD-D57D5A28F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52975"/>
              </a:xfr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EE8510-8CE7-3645-808D-AA33FCDB771B}"/>
              </a:ext>
            </a:extLst>
          </p:cNvPr>
          <p:cNvSpPr/>
          <p:nvPr/>
        </p:nvSpPr>
        <p:spPr>
          <a:xfrm>
            <a:off x="4572000" y="4699000"/>
            <a:ext cx="3943350" cy="156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シミュレーション結果と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0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微分方程式の解がほぼ一致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970608-E2E7-014B-9CA1-4323F846C97B}"/>
              </a:ext>
            </a:extLst>
          </p:cNvPr>
          <p:cNvSpPr/>
          <p:nvPr/>
        </p:nvSpPr>
        <p:spPr>
          <a:xfrm>
            <a:off x="628650" y="2345266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シミュレーション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A13C2B-469A-0141-919F-14C13C06251E}"/>
              </a:ext>
            </a:extLst>
          </p:cNvPr>
          <p:cNvSpPr/>
          <p:nvPr/>
        </p:nvSpPr>
        <p:spPr>
          <a:xfrm>
            <a:off x="628650" y="4699000"/>
            <a:ext cx="1168400" cy="364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3682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542444E-1D93-6F48-82E7-55C2CA3D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6" y="1456266"/>
            <a:ext cx="7148268" cy="49360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DBA5EC4-AEC2-3243-9329-28739E9A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2-2-B</a:t>
            </a:r>
            <a:r>
              <a:rPr kumimoji="1" lang="ja-JP" altLang="en-US"/>
              <a:t>．実際の計算</a:t>
            </a:r>
          </a:p>
        </p:txBody>
      </p:sp>
    </p:spTree>
    <p:extLst>
      <p:ext uri="{BB962C8B-B14F-4D97-AF65-F5344CB8AC3E}">
        <p14:creationId xmlns:p14="http://schemas.microsoft.com/office/powerpoint/2010/main" val="25272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1625597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2270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B4BD-320E-1943-9082-B8912A1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．</a:t>
            </a:r>
            <a:r>
              <a:rPr lang="en-US" altLang="ja-JP" dirty="0"/>
              <a:t>Python</a:t>
            </a:r>
            <a:r>
              <a:rPr lang="ja-JP" altLang="en-US" dirty="0"/>
              <a:t>・</a:t>
            </a:r>
            <a:r>
              <a:rPr lang="en-US" altLang="ja-JP" dirty="0"/>
              <a:t>MATLAB</a:t>
            </a:r>
            <a:r>
              <a:rPr lang="ja-JP" altLang="en-US" dirty="0"/>
              <a:t>による実装（</a:t>
            </a:r>
            <a:r>
              <a:rPr lang="en-US" altLang="ja-JP" dirty="0"/>
              <a:t>20</a:t>
            </a:r>
            <a:r>
              <a:rPr lang="ja-JP" altLang="en-US" dirty="0"/>
              <a:t>分）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A9F62-3A63-0E42-9ED0-BE810AC9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34562"/>
            <a:ext cx="7886700" cy="4099524"/>
          </a:xfrm>
        </p:spPr>
        <p:txBody>
          <a:bodyPr numCol="2" spcCol="0" anchor="t">
            <a:noAutofit/>
          </a:bodyPr>
          <a:lstStyle/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 Input Parameters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小球の質量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重力加速度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空気抵抗の定数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v0: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初速度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時間間隔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Δt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シミュレーションを終える時刻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b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Calculation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: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計算回数のカウンター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計算結果を記録する配列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計算時刻を記録する配列</a:t>
            </a:r>
            <a:endParaRPr lang="en-US" altLang="ja-JP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v0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altLang="ja-JP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(≠0) 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回目の計算 </a:t>
            </a:r>
            <a:endParaRPr lang="ja-JP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 =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…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t = </a:t>
            </a:r>
            <a:r>
              <a:rPr lang="en-US" altLang="ja-JP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時間ステップの更新</a:t>
            </a:r>
            <a:endParaRPr lang="en-US" altLang="ja-JP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計算回数の更新</a:t>
            </a:r>
            <a:endParaRPr lang="en-US" altLang="ja-JP" sz="16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v_old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ja-JP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#v_old</a:t>
            </a:r>
            <a:r>
              <a:rPr lang="ja-JP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の更新</a:t>
            </a:r>
            <a:endParaRPr lang="ja-JP" altLang="en-US" sz="1600" b="0" dirty="0">
              <a:solidFill>
                <a:schemeClr val="accent6">
                  <a:lumMod val="7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 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が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t_max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以上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ja-JP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を抜ける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  <a:p>
            <a:pPr marL="0" indent="0">
              <a:lnSpc>
                <a:spcPts val="1400"/>
              </a:lnSpc>
              <a:spcBef>
                <a:spcPts val="600"/>
              </a:spcBef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v_hist</a:t>
            </a: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にデータを追加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/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25713FF-8356-4CC2-A48E-14C1EA8B8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78968"/>
                <a:ext cx="7886700" cy="1006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3D48A8AE-3115-4616-B182-D272EE4724A7}"/>
              </a:ext>
            </a:extLst>
          </p:cNvPr>
          <p:cNvSpPr txBox="1">
            <a:spLocks/>
          </p:cNvSpPr>
          <p:nvPr/>
        </p:nvSpPr>
        <p:spPr>
          <a:xfrm>
            <a:off x="628650" y="3429000"/>
            <a:ext cx="7886700" cy="28805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399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491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3056466"/>
            <a:ext cx="7374466" cy="272626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4239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0DFD6-EB20-1E45-91F2-3A4D7D54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．小球の自由落下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𝑘𝑣</m:t>
                      </m:r>
                    </m:oMath>
                  </m:oMathPara>
                </a14:m>
                <a:endParaRPr kumimoji="1" lang="en-US" altLang="ja-JP" sz="3200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altLang="ja-JP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3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ja-JP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ja-JP" sz="3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30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BD21B0-79AB-8C41-AE5C-1372C3256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26E3A7-0E51-F942-9DAD-C3BF6B223AE1}"/>
              </a:ext>
            </a:extLst>
          </p:cNvPr>
          <p:cNvSpPr/>
          <p:nvPr/>
        </p:nvSpPr>
        <p:spPr>
          <a:xfrm>
            <a:off x="628648" y="1530283"/>
            <a:ext cx="2014151" cy="9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微分方程式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/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/>
                  <a:t>特殊解</a:t>
                </a:r>
                <a:endParaRPr kumimoji="1" lang="en-US" altLang="ja-JP" sz="2400" dirty="0"/>
              </a:p>
              <a:p>
                <a:pPr algn="ctr"/>
                <a:r>
                  <a:rPr kumimoji="1" lang="en-US" altLang="ja-JP" sz="2400" dirty="0"/>
                  <a:t>(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ja-JP" sz="2400" dirty="0"/>
                  <a:t> 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3547AA9-5A01-C244-A8F7-A1E3AD19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116751"/>
                <a:ext cx="2014151" cy="915625"/>
              </a:xfrm>
              <a:prstGeom prst="rect">
                <a:avLst/>
              </a:prstGeom>
              <a:blipFill>
                <a:blip r:embed="rId3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09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9E5CE58-FB14-3E45-B10A-EDFCA50F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507069"/>
            <a:ext cx="7797800" cy="519853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6137D49-2A3E-3940-9415-3EAEBFE1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．小球</a:t>
            </a:r>
            <a:r>
              <a:rPr kumimoji="1" lang="ja-JP" altLang="en-US"/>
              <a:t>の自由落下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/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solidFill>
                <a:srgbClr val="5B9C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2000"/>
                  <a:t>小球の速度　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は</a:t>
                </a:r>
                <a:r>
                  <a:rPr kumimoji="1" lang="en-US" altLang="ja-JP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𝑚𝑔</m:t>
                        </m:r>
                      </m:num>
                      <m:den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kumimoji="1" lang="en-US" altLang="ja-JP" sz="2000" dirty="0"/>
                  <a:t> </a:t>
                </a:r>
                <a:r>
                  <a:rPr kumimoji="1" lang="ja-JP" altLang="en-US" sz="2000"/>
                  <a:t>に</a:t>
                </a:r>
                <a:r>
                  <a:rPr kumimoji="1" lang="ja-JP" altLang="en-US" sz="2000" dirty="0"/>
                  <a:t>収束</a:t>
                </a:r>
                <a:endParaRPr kumimoji="1" lang="ja-JP" altLang="en-US" sz="20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14B4EA3-0676-714D-8CF4-E71D3DDEE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68" y="4682064"/>
                <a:ext cx="3801534" cy="1058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BC473827-29FB-174C-8B91-A4D794F0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235" y="1690689"/>
            <a:ext cx="3187700" cy="596900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B81F34E-FC18-EE49-BDED-0EB65476A033}"/>
              </a:ext>
            </a:extLst>
          </p:cNvPr>
          <p:cNvCxnSpPr>
            <a:cxnSpLocks/>
          </p:cNvCxnSpPr>
          <p:nvPr/>
        </p:nvCxnSpPr>
        <p:spPr>
          <a:xfrm flipH="1">
            <a:off x="1159933" y="2844799"/>
            <a:ext cx="711200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/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EBFCFCB-ED05-974A-8C0B-87D3B0AB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34" y="2485497"/>
                <a:ext cx="939800" cy="338554"/>
              </a:xfrm>
              <a:prstGeom prst="rect">
                <a:avLst/>
              </a:prstGeom>
              <a:blipFill>
                <a:blip r:embed="rId5"/>
                <a:stretch>
                  <a:fillRect t="-103571" b="-17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0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7CC8B8-BF52-C64E-BAB9-0EC9419B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コンテンツ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E68F924-4D3B-944E-B57B-8F11122AB2E9}"/>
              </a:ext>
            </a:extLst>
          </p:cNvPr>
          <p:cNvGrpSpPr/>
          <p:nvPr/>
        </p:nvGrpSpPr>
        <p:grpSpPr>
          <a:xfrm>
            <a:off x="1087394" y="2032560"/>
            <a:ext cx="6969211" cy="3386006"/>
            <a:chOff x="914400" y="1940011"/>
            <a:chExt cx="6969211" cy="338600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3900EB5-DCBB-9C4C-BFD9-4AD55AD879AA}"/>
                </a:ext>
              </a:extLst>
            </p:cNvPr>
            <p:cNvGrpSpPr/>
            <p:nvPr/>
          </p:nvGrpSpPr>
          <p:grpSpPr>
            <a:xfrm>
              <a:off x="914400" y="1940011"/>
              <a:ext cx="6969211" cy="951470"/>
              <a:chOff x="741405" y="1940011"/>
              <a:chExt cx="6969211" cy="9514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E2D9C7DC-F381-9744-B517-6C4AAEEE87C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1</a:t>
                </a:r>
                <a:endParaRPr kumimoji="1" lang="ja-JP" altLang="en-US" sz="300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10B2D67-C20B-714E-A633-5EF97681466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小球の自由落下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CB57F05A-B48D-054F-ABD1-73372BB26BD1}"/>
                </a:ext>
              </a:extLst>
            </p:cNvPr>
            <p:cNvGrpSpPr/>
            <p:nvPr/>
          </p:nvGrpSpPr>
          <p:grpSpPr>
            <a:xfrm>
              <a:off x="914400" y="3140803"/>
              <a:ext cx="6969211" cy="951470"/>
              <a:chOff x="741405" y="1940011"/>
              <a:chExt cx="6969211" cy="951470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8725CF7-A4F7-974E-8B61-2D4AC0DEED82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2</a:t>
                </a:r>
                <a:endParaRPr kumimoji="1" lang="ja-JP" altLang="en-US" sz="3000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63F1496-1160-B147-96E8-61E27C5957BA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</a:rPr>
                  <a:t>シミュレーション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955DCE2A-1CF0-C844-A380-DDDCC02CD4AC}"/>
                </a:ext>
              </a:extLst>
            </p:cNvPr>
            <p:cNvGrpSpPr/>
            <p:nvPr/>
          </p:nvGrpSpPr>
          <p:grpSpPr>
            <a:xfrm>
              <a:off x="914400" y="4374547"/>
              <a:ext cx="6969211" cy="951470"/>
              <a:chOff x="741405" y="1940011"/>
              <a:chExt cx="6969211" cy="951470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DB34834-CF5B-E346-A7C3-7EFE41C6C824}"/>
                  </a:ext>
                </a:extLst>
              </p:cNvPr>
              <p:cNvSpPr/>
              <p:nvPr/>
            </p:nvSpPr>
            <p:spPr>
              <a:xfrm>
                <a:off x="741405" y="1940011"/>
                <a:ext cx="852616" cy="951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000" dirty="0"/>
                  <a:t>3</a:t>
                </a:r>
                <a:endParaRPr kumimoji="1" lang="ja-JP" altLang="en-US" sz="300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62D164E-5CC0-D741-91BC-94A2C5ACEFD2}"/>
                  </a:ext>
                </a:extLst>
              </p:cNvPr>
              <p:cNvSpPr/>
              <p:nvPr/>
            </p:nvSpPr>
            <p:spPr>
              <a:xfrm>
                <a:off x="1816443" y="1940011"/>
                <a:ext cx="5894173" cy="95147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Python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・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MATLAB</a:t>
                </a:r>
                <a:r>
                  <a:rPr kumimoji="1" lang="ja-JP" altLang="en-US" sz="2800">
                    <a:solidFill>
                      <a:schemeClr val="tx1"/>
                    </a:solidFill>
                  </a:rPr>
                  <a:t>による実装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843C68-B295-3547-AA62-FD8775584041}"/>
              </a:ext>
            </a:extLst>
          </p:cNvPr>
          <p:cNvSpPr/>
          <p:nvPr/>
        </p:nvSpPr>
        <p:spPr>
          <a:xfrm>
            <a:off x="922867" y="4366408"/>
            <a:ext cx="7374466" cy="14163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9EF54D-E4E9-2A49-8719-9D4B3FE6855B}"/>
              </a:ext>
            </a:extLst>
          </p:cNvPr>
          <p:cNvSpPr/>
          <p:nvPr/>
        </p:nvSpPr>
        <p:spPr>
          <a:xfrm>
            <a:off x="960391" y="1578985"/>
            <a:ext cx="7374466" cy="147278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160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0CC1E-06EC-3941-BCE0-17089350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コンピューターができる計算・できない計算</a:t>
            </a:r>
            <a:endParaRPr lang="en-US" altLang="ja-JP" dirty="0"/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ja-JP" altLang="en-US"/>
              <a:t>シミュレーションの方法</a:t>
            </a:r>
            <a:endParaRPr lang="en-US" altLang="ja-JP" dirty="0"/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離散化</a:t>
            </a:r>
            <a:r>
              <a:rPr lang="en-US" altLang="ja-JP" dirty="0"/>
              <a:t> / Discretization</a:t>
            </a:r>
          </a:p>
          <a:p>
            <a:pPr marL="739379" lvl="1" indent="-514350">
              <a:lnSpc>
                <a:spcPct val="250000"/>
              </a:lnSpc>
              <a:buFont typeface="+mj-lt"/>
              <a:buAutoNum type="alphaUcParenR"/>
            </a:pPr>
            <a:r>
              <a:rPr lang="ja-JP" altLang="en-US"/>
              <a:t>実際の計算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6F5EC-8107-0E46-A998-50FAE8FA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　</a:t>
            </a:r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340F42A-20BC-4843-976F-3BE2B0E608C7}"/>
              </a:ext>
            </a:extLst>
          </p:cNvPr>
          <p:cNvGrpSpPr/>
          <p:nvPr/>
        </p:nvGrpSpPr>
        <p:grpSpPr>
          <a:xfrm>
            <a:off x="1087394" y="481682"/>
            <a:ext cx="6969211" cy="951470"/>
            <a:chOff x="741405" y="1940011"/>
            <a:chExt cx="6969211" cy="95147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9F3B816-146A-554E-8B30-D3698B5EBE59}"/>
                </a:ext>
              </a:extLst>
            </p:cNvPr>
            <p:cNvSpPr/>
            <p:nvPr/>
          </p:nvSpPr>
          <p:spPr>
            <a:xfrm>
              <a:off x="741405" y="1940011"/>
              <a:ext cx="852616" cy="95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000" dirty="0"/>
                <a:t>2</a:t>
              </a:r>
              <a:endParaRPr kumimoji="1" lang="ja-JP" altLang="en-US" sz="3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B3EB472-83A5-E44E-B893-C7B71AC2F665}"/>
                </a:ext>
              </a:extLst>
            </p:cNvPr>
            <p:cNvSpPr/>
            <p:nvPr/>
          </p:nvSpPr>
          <p:spPr>
            <a:xfrm>
              <a:off x="1816443" y="1940011"/>
              <a:ext cx="5894173" cy="9514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>
                  <a:solidFill>
                    <a:schemeClr val="tx1"/>
                  </a:solidFill>
                </a:rPr>
                <a:t>シミュレーション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70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30C52-4BE5-D64B-8B9A-9B08F0CE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2-1</a:t>
            </a:r>
            <a:r>
              <a:rPr kumimoji="1" lang="ja-JP" altLang="en-US"/>
              <a:t>．コンピューターができる計算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64EB9EB-005F-3641-875D-69AD490C504C}"/>
              </a:ext>
            </a:extLst>
          </p:cNvPr>
          <p:cNvSpPr/>
          <p:nvPr/>
        </p:nvSpPr>
        <p:spPr bwMode="auto">
          <a:xfrm>
            <a:off x="1250631" y="2073275"/>
            <a:ext cx="6642738" cy="3738033"/>
          </a:xfrm>
          <a:prstGeom prst="ellipse">
            <a:avLst/>
          </a:prstGeom>
          <a:solidFill>
            <a:srgbClr val="5B9CD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5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四則計算</a:t>
            </a:r>
            <a:r>
              <a:rPr lang="en-US" altLang="ja-JP" sz="16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 </a:t>
            </a:r>
            <a:r>
              <a:rPr lang="ja-JP" altLang="en-US" sz="165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Ｐゴシック" pitchFamily="-1" charset="-128"/>
              </a:rPr>
              <a:t>のみ！</a:t>
            </a:r>
            <a:endParaRPr lang="en-US" altLang="ja-JP" sz="165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26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2747C-C035-A949-A4B8-A7A0E3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2-1</a:t>
            </a:r>
            <a:r>
              <a:rPr lang="ja-JP" altLang="en-US"/>
              <a:t>．コンピューターができない計算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sz="2400" b="1"/>
                  <a:t>例：空気抵抗を考えた自由落下</a:t>
                </a:r>
                <a:endParaRPr lang="en-US" altLang="ja-JP" sz="2400" b="1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en-US" altLang="ja-JP" sz="195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ja-JP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200" dirty="0"/>
                  <a:t>　</a:t>
                </a:r>
                <a:r>
                  <a:rPr lang="ja-JP" altLang="en-US" sz="2200"/>
                  <a:t>の解を求めよ．</a:t>
                </a:r>
                <a:endParaRPr lang="en-US" altLang="ja-JP" sz="2200" dirty="0"/>
              </a:p>
              <a:p>
                <a:pPr marL="192881" lvl="1" indent="0">
                  <a:lnSpc>
                    <a:spcPct val="150000"/>
                  </a:lnSpc>
                  <a:buNone/>
                </a:pPr>
                <a:r>
                  <a:rPr lang="ja-JP" altLang="en-US" sz="2200"/>
                  <a:t>ただし　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のとき</a:t>
                </a:r>
                <a:r>
                  <a:rPr lang="en-US" altLang="ja-JP" sz="2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200" dirty="0"/>
                  <a:t> </a:t>
                </a:r>
                <a:r>
                  <a:rPr lang="ja-JP" altLang="en-US" sz="2200"/>
                  <a:t>とする．</a:t>
                </a:r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286D4-7352-7543-BD4C-47C6D07E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881FF51-92AB-A446-8B7F-85B531E10B08}"/>
              </a:ext>
            </a:extLst>
          </p:cNvPr>
          <p:cNvGrpSpPr/>
          <p:nvPr/>
        </p:nvGrpSpPr>
        <p:grpSpPr>
          <a:xfrm>
            <a:off x="805308" y="4001294"/>
            <a:ext cx="3351825" cy="1417795"/>
            <a:chOff x="2855640" y="4077072"/>
            <a:chExt cx="5685097" cy="1512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/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ja-JP" altLang="en-US" sz="1950">
                    <a:latin typeface="Meiryo UI" panose="020B0604030504040204" pitchFamily="34" charset="-128"/>
                    <a:ea typeface="Meiryo UI" panose="020B0604030504040204" pitchFamily="34" charset="-128"/>
                    <a:cs typeface="ＭＳ Ｐゴシック" pitchFamily="-1" charset="-128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15E301-E2CD-144B-9AA9-7D5DDB2C49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3671" y="4365104"/>
                  <a:ext cx="5397066" cy="12241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12F94AA4-5B6A-7C40-89B6-4F37B589EA22}"/>
                </a:ext>
              </a:extLst>
            </p:cNvPr>
            <p:cNvSpPr/>
            <p:nvPr/>
          </p:nvSpPr>
          <p:spPr bwMode="auto">
            <a:xfrm>
              <a:off x="2855640" y="4077072"/>
              <a:ext cx="1224136" cy="864096"/>
            </a:xfrm>
            <a:prstGeom prst="ellipse">
              <a:avLst/>
            </a:prstGeom>
            <a:solidFill>
              <a:srgbClr val="5B9CD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ＭＳ Ｐゴシック" pitchFamily="-1" charset="-128"/>
                </a:rPr>
                <a:t>解</a:t>
              </a:r>
            </a:p>
          </p:txBody>
        </p:sp>
      </p:grpSp>
      <p:sp>
        <p:nvSpPr>
          <p:cNvPr id="8" name="雲形吹き出し 7">
            <a:extLst>
              <a:ext uri="{FF2B5EF4-FFF2-40B4-BE49-F238E27FC236}">
                <a16:creationId xmlns:a16="http://schemas.microsoft.com/office/drawing/2014/main" id="{6617D01B-EDA6-9148-8593-52DE6FAE5C2A}"/>
              </a:ext>
            </a:extLst>
          </p:cNvPr>
          <p:cNvSpPr/>
          <p:nvPr/>
        </p:nvSpPr>
        <p:spPr>
          <a:xfrm>
            <a:off x="4503785" y="3429000"/>
            <a:ext cx="4435988" cy="2412999"/>
          </a:xfrm>
          <a:prstGeom prst="cloudCallout">
            <a:avLst>
              <a:gd name="adj1" fmla="val -50166"/>
              <a:gd name="adj2" fmla="val 358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コンピューターは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「変数分離して両辺を積分」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という計算をできない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7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廣瀬">
      <a:majorFont>
        <a:latin typeface="Segoe UI"/>
        <a:ea typeface="メイリオ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697</Words>
  <Application>Microsoft Office PowerPoint</Application>
  <PresentationFormat>画面に合わせる (4:3)</PresentationFormat>
  <Paragraphs>150</Paragraphs>
  <Slides>17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游ゴシック</vt:lpstr>
      <vt:lpstr>Arial</vt:lpstr>
      <vt:lpstr>Cambria Math</vt:lpstr>
      <vt:lpstr>Courier New</vt:lpstr>
      <vt:lpstr>Segoe UI</vt:lpstr>
      <vt:lpstr>Office テーマ</vt:lpstr>
      <vt:lpstr>数値解析入門</vt:lpstr>
      <vt:lpstr>コンテンツ</vt:lpstr>
      <vt:lpstr>コンテンツ</vt:lpstr>
      <vt:lpstr>1．小球の自由落下</vt:lpstr>
      <vt:lpstr>1．小球の自由落下</vt:lpstr>
      <vt:lpstr>コンテンツ</vt:lpstr>
      <vt:lpstr>　</vt:lpstr>
      <vt:lpstr>2-1．コンピューターができる計算</vt:lpstr>
      <vt:lpstr>2-1．コンピューターができない計算</vt:lpstr>
      <vt:lpstr>2-2．シミュレーションの方法</vt:lpstr>
      <vt:lpstr>2-2．シミュレーションの方法</vt:lpstr>
      <vt:lpstr>2-2-A．離散化 / Discretization</vt:lpstr>
      <vt:lpstr>2-2-A．離散化 / Discretization</vt:lpstr>
      <vt:lpstr>2-2-B．実際の計算</vt:lpstr>
      <vt:lpstr>2-2-B．実際の計算</vt:lpstr>
      <vt:lpstr>コンテンツ</vt:lpstr>
      <vt:lpstr>3．Python・MATLABによる実装（20分）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user01</dc:creator>
  <cp:lastModifiedBy>hirose taichi</cp:lastModifiedBy>
  <cp:revision>5</cp:revision>
  <dcterms:created xsi:type="dcterms:W3CDTF">2021-12-10T05:19:43Z</dcterms:created>
  <dcterms:modified xsi:type="dcterms:W3CDTF">2023-02-16T12:32:34Z</dcterms:modified>
</cp:coreProperties>
</file>