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60" r:id="rId6"/>
    <p:sldId id="264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5B9CD5"/>
    <a:srgbClr val="FF9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99" autoAdjust="0"/>
    <p:restoredTop sz="92142"/>
  </p:normalViewPr>
  <p:slideViewPr>
    <p:cSldViewPr snapToGrid="0">
      <p:cViewPr varScale="1">
        <p:scale>
          <a:sx n="145" d="100"/>
          <a:sy n="145" d="100"/>
        </p:scale>
        <p:origin x="46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BC5D6B92-08CE-FA4A-9658-6A5ACB469518}"/>
    <pc:docChg chg="undo custSel addSld delSld modSld sldOrd modMainMaster">
      <pc:chgData name="hirose taichi" userId="ed2dc4b0-8795-4813-ada8-f41a239e7d7d" providerId="ADAL" clId="{BC5D6B92-08CE-FA4A-9658-6A5ACB469518}" dt="2021-12-15T08:55:15.299" v="3066" actId="20577"/>
      <pc:docMkLst>
        <pc:docMk/>
      </pc:docMkLst>
      <pc:sldChg chg="modSp mod">
        <pc:chgData name="hirose taichi" userId="ed2dc4b0-8795-4813-ada8-f41a239e7d7d" providerId="ADAL" clId="{BC5D6B92-08CE-FA4A-9658-6A5ACB469518}" dt="2021-12-13T05:14:14.247" v="3031" actId="20577"/>
        <pc:sldMkLst>
          <pc:docMk/>
          <pc:sldMk cId="178224708" sldId="256"/>
        </pc:sldMkLst>
        <pc:spChg chg="mod">
          <ac:chgData name="hirose taichi" userId="ed2dc4b0-8795-4813-ada8-f41a239e7d7d" providerId="ADAL" clId="{BC5D6B92-08CE-FA4A-9658-6A5ACB469518}" dt="2021-12-13T05:14:14.247" v="3031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C5D6B92-08CE-FA4A-9658-6A5ACB469518}" dt="2021-12-13T04:01:33.624" v="3008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2294915732" sldId="257"/>
        </pc:sldMkLst>
        <pc:spChg chg="mod">
          <ac:chgData name="hirose taichi" userId="ed2dc4b0-8795-4813-ada8-f41a239e7d7d" providerId="ADAL" clId="{BC5D6B92-08CE-FA4A-9658-6A5ACB469518}" dt="2021-12-10T09:23:22.037" v="439" actId="122"/>
          <ac:spMkLst>
            <pc:docMk/>
            <pc:sldMk cId="2294915732" sldId="257"/>
            <ac:spMk id="2" creationId="{127CC8B8-BF52-C64E-BAB9-0EC9419BF515}"/>
          </ac:spMkLst>
        </pc:spChg>
        <pc:spChg chg="del mod">
          <ac:chgData name="hirose taichi" userId="ed2dc4b0-8795-4813-ada8-f41a239e7d7d" providerId="ADAL" clId="{BC5D6B92-08CE-FA4A-9658-6A5ACB469518}" dt="2021-12-10T09:19:20.044" v="291" actId="478"/>
          <ac:spMkLst>
            <pc:docMk/>
            <pc:sldMk cId="2294915732" sldId="257"/>
            <ac:spMk id="3" creationId="{4A5E3D31-BDE6-7646-ABA9-62E77A0DB1F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294915732" sldId="257"/>
            <ac:spMk id="3" creationId="{87C4D9AF-74AC-2D42-81B0-233E3EBC6373}"/>
          </ac:spMkLst>
        </pc:spChg>
        <pc:spChg chg="add mod">
          <ac:chgData name="hirose taichi" userId="ed2dc4b0-8795-4813-ada8-f41a239e7d7d" providerId="ADAL" clId="{BC5D6B92-08CE-FA4A-9658-6A5ACB469518}" dt="2021-12-10T09:18:40.461" v="253" actId="1076"/>
          <ac:spMkLst>
            <pc:docMk/>
            <pc:sldMk cId="2294915732" sldId="257"/>
            <ac:spMk id="4" creationId="{E2D9C7DC-F381-9744-B517-6C4AAEEE87C2}"/>
          </ac:spMkLst>
        </pc:spChg>
        <pc:spChg chg="add mod">
          <ac:chgData name="hirose taichi" userId="ed2dc4b0-8795-4813-ada8-f41a239e7d7d" providerId="ADAL" clId="{BC5D6B92-08CE-FA4A-9658-6A5ACB469518}" dt="2021-12-10T09:40:46.310" v="486" actId="20577"/>
          <ac:spMkLst>
            <pc:docMk/>
            <pc:sldMk cId="2294915732" sldId="257"/>
            <ac:spMk id="5" creationId="{810B2D67-C20B-714E-A633-5EF976814662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294915732" sldId="257"/>
            <ac:spMk id="6" creationId="{45E11CC1-2564-B04B-83D9-C8C0B6F50433}"/>
          </ac:spMkLst>
        </pc:spChg>
        <pc:spChg chg="add del mod">
          <ac:chgData name="hirose taichi" userId="ed2dc4b0-8795-4813-ada8-f41a239e7d7d" providerId="ADAL" clId="{BC5D6B92-08CE-FA4A-9658-6A5ACB469518}" dt="2021-12-10T09:19:24.377" v="292" actId="478"/>
          <ac:spMkLst>
            <pc:docMk/>
            <pc:sldMk cId="2294915732" sldId="257"/>
            <ac:spMk id="7" creationId="{B36D846F-24D6-5D49-8B5D-C2387870725B}"/>
          </ac:spMkLst>
        </pc:spChg>
        <pc:spChg chg="mod">
          <ac:chgData name="hirose taichi" userId="ed2dc4b0-8795-4813-ada8-f41a239e7d7d" providerId="ADAL" clId="{BC5D6B92-08CE-FA4A-9658-6A5ACB469518}" dt="2021-12-10T09:19:59.801" v="302" actId="20577"/>
          <ac:spMkLst>
            <pc:docMk/>
            <pc:sldMk cId="2294915732" sldId="257"/>
            <ac:spMk id="10" creationId="{48725CF7-A4F7-974E-8B61-2D4AC0DEED82}"/>
          </ac:spMkLst>
        </pc:spChg>
        <pc:spChg chg="mod">
          <ac:chgData name="hirose taichi" userId="ed2dc4b0-8795-4813-ada8-f41a239e7d7d" providerId="ADAL" clId="{BC5D6B92-08CE-FA4A-9658-6A5ACB469518}" dt="2021-12-13T02:22:33.846" v="1279" actId="20577"/>
          <ac:spMkLst>
            <pc:docMk/>
            <pc:sldMk cId="2294915732" sldId="257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0T09:20:24.146" v="357" actId="20577"/>
          <ac:spMkLst>
            <pc:docMk/>
            <pc:sldMk cId="2294915732" sldId="257"/>
            <ac:spMk id="13" creationId="{1DB34834-CF5B-E346-A7C3-7EFE41C6C824}"/>
          </ac:spMkLst>
        </pc:spChg>
        <pc:spChg chg="mod">
          <ac:chgData name="hirose taichi" userId="ed2dc4b0-8795-4813-ada8-f41a239e7d7d" providerId="ADAL" clId="{BC5D6B92-08CE-FA4A-9658-6A5ACB469518}" dt="2021-12-10T09:20:20.575" v="355" actId="20577"/>
          <ac:spMkLst>
            <pc:docMk/>
            <pc:sldMk cId="2294915732" sldId="257"/>
            <ac:spMk id="14" creationId="{C62D164E-5CC0-D741-91BC-94A2C5ACEFD2}"/>
          </ac:spMkLst>
        </pc:spChg>
        <pc:grpChg chg="add mod">
          <ac:chgData name="hirose taichi" userId="ed2dc4b0-8795-4813-ada8-f41a239e7d7d" providerId="ADAL" clId="{BC5D6B92-08CE-FA4A-9658-6A5ACB469518}" dt="2021-12-10T09:19:47.961" v="298" actId="12788"/>
          <ac:grpSpMkLst>
            <pc:docMk/>
            <pc:sldMk cId="2294915732" sldId="257"/>
            <ac:grpSpMk id="8" creationId="{13900EB5-DCBB-9C4C-BFD9-4AD55AD879AA}"/>
          </ac:grpSpMkLst>
        </pc:grpChg>
        <pc:grpChg chg="add mod">
          <ac:chgData name="hirose taichi" userId="ed2dc4b0-8795-4813-ada8-f41a239e7d7d" providerId="ADAL" clId="{BC5D6B92-08CE-FA4A-9658-6A5ACB469518}" dt="2021-12-10T09:19:53.479" v="299" actId="1076"/>
          <ac:grpSpMkLst>
            <pc:docMk/>
            <pc:sldMk cId="2294915732" sldId="257"/>
            <ac:grpSpMk id="9" creationId="{CB57F05A-B48D-054F-ABD1-73372BB26BD1}"/>
          </ac:grpSpMkLst>
        </pc:grpChg>
        <pc:grpChg chg="add mod">
          <ac:chgData name="hirose taichi" userId="ed2dc4b0-8795-4813-ada8-f41a239e7d7d" providerId="ADAL" clId="{BC5D6B92-08CE-FA4A-9658-6A5ACB469518}" dt="2021-12-10T09:19:57.430" v="300" actId="1076"/>
          <ac:grpSpMkLst>
            <pc:docMk/>
            <pc:sldMk cId="2294915732" sldId="257"/>
            <ac:grpSpMk id="12" creationId="{955DCE2A-1CF0-C844-A380-DDDCC02CD4AC}"/>
          </ac:grpSpMkLst>
        </pc:grpChg>
        <pc:grpChg chg="add mod">
          <ac:chgData name="hirose taichi" userId="ed2dc4b0-8795-4813-ada8-f41a239e7d7d" providerId="ADAL" clId="{BC5D6B92-08CE-FA4A-9658-6A5ACB469518}" dt="2021-12-10T09:23:30.278" v="444" actId="1036"/>
          <ac:grpSpMkLst>
            <pc:docMk/>
            <pc:sldMk cId="2294915732" sldId="257"/>
            <ac:grpSpMk id="15" creationId="{9E68F924-4D3B-944E-B57B-8F11122AB2E9}"/>
          </ac:grpSpMkLst>
        </pc:gr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3154095824" sldId="258"/>
        </pc:sldMkLst>
        <pc:spChg chg="mod">
          <ac:chgData name="hirose taichi" userId="ed2dc4b0-8795-4813-ada8-f41a239e7d7d" providerId="ADAL" clId="{BC5D6B92-08CE-FA4A-9658-6A5ACB469518}" dt="2021-12-13T03:11:08.697" v="2551" actId="20577"/>
          <ac:spMkLst>
            <pc:docMk/>
            <pc:sldMk cId="3154095824" sldId="258"/>
            <ac:spMk id="2" creationId="{1730DFD6-EB20-1E45-91F2-3A4D7D542564}"/>
          </ac:spMkLst>
        </pc:spChg>
        <pc:spChg chg="mod">
          <ac:chgData name="hirose taichi" userId="ed2dc4b0-8795-4813-ada8-f41a239e7d7d" providerId="ADAL" clId="{BC5D6B92-08CE-FA4A-9658-6A5ACB469518}" dt="2021-12-10T09:40:26.215" v="450" actId="20577"/>
          <ac:spMkLst>
            <pc:docMk/>
            <pc:sldMk cId="3154095824" sldId="258"/>
            <ac:spMk id="3" creationId="{B0BD21B0-79AB-8C41-AE5C-1372C3256D90}"/>
          </ac:spMkLst>
        </pc:spChg>
        <pc:spChg chg="add mod">
          <ac:chgData name="hirose taichi" userId="ed2dc4b0-8795-4813-ada8-f41a239e7d7d" providerId="ADAL" clId="{BC5D6B92-08CE-FA4A-9658-6A5ACB469518}" dt="2021-12-13T01:51:30.615" v="662" actId="1076"/>
          <ac:spMkLst>
            <pc:docMk/>
            <pc:sldMk cId="3154095824" sldId="258"/>
            <ac:spMk id="4" creationId="{F326E3A7-0E51-F942-9DAD-C3BF6B223AE1}"/>
          </ac:spMkLst>
        </pc:spChg>
        <pc:spChg chg="add mod">
          <ac:chgData name="hirose taichi" userId="ed2dc4b0-8795-4813-ada8-f41a239e7d7d" providerId="ADAL" clId="{BC5D6B92-08CE-FA4A-9658-6A5ACB469518}" dt="2021-12-13T01:55:31.977" v="687" actId="20577"/>
          <ac:spMkLst>
            <pc:docMk/>
            <pc:sldMk cId="3154095824" sldId="258"/>
            <ac:spMk id="5" creationId="{D3547AA9-5A01-C244-A8F7-A1E3AD194C99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54095824" sldId="258"/>
            <ac:spMk id="6" creationId="{2038BD38-95EA-8C48-AEAB-2CD8AF09662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54095824" sldId="258"/>
            <ac:spMk id="7" creationId="{D31554AA-04E1-BD4C-BA77-8A1993C32F82}"/>
          </ac:spMkLst>
        </pc:spChg>
      </pc:sldChg>
      <pc:sldChg chg="addSp delSp modSp new mod ord">
        <pc:chgData name="hirose taichi" userId="ed2dc4b0-8795-4813-ada8-f41a239e7d7d" providerId="ADAL" clId="{BC5D6B92-08CE-FA4A-9658-6A5ACB469518}" dt="2021-12-13T04:07:47.499" v="3023"/>
        <pc:sldMkLst>
          <pc:docMk/>
          <pc:sldMk cId="2177804531" sldId="259"/>
        </pc:sldMkLst>
        <pc:spChg chg="mod">
          <ac:chgData name="hirose taichi" userId="ed2dc4b0-8795-4813-ada8-f41a239e7d7d" providerId="ADAL" clId="{BC5D6B92-08CE-FA4A-9658-6A5ACB469518}" dt="2021-12-13T03:11:15.028" v="2552"/>
          <ac:spMkLst>
            <pc:docMk/>
            <pc:sldMk cId="2177804531" sldId="259"/>
            <ac:spMk id="2" creationId="{06137D49-2A3E-3940-9415-3EAEBFE1E14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177804531" sldId="259"/>
            <ac:spMk id="3" creationId="{6A247E37-F223-DF43-B10C-2C8D67132E2C}"/>
          </ac:spMkLst>
        </pc:spChg>
        <pc:spChg chg="del">
          <ac:chgData name="hirose taichi" userId="ed2dc4b0-8795-4813-ada8-f41a239e7d7d" providerId="ADAL" clId="{BC5D6B92-08CE-FA4A-9658-6A5ACB469518}" dt="2021-12-10T09:42:58.134" v="632"/>
          <ac:spMkLst>
            <pc:docMk/>
            <pc:sldMk cId="2177804531" sldId="259"/>
            <ac:spMk id="3" creationId="{97E8ABA5-D4EE-9B40-B2D8-0F6F1D26681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177804531" sldId="259"/>
            <ac:spMk id="4" creationId="{602B3BFA-9350-3D49-863B-C9025735BFA5}"/>
          </ac:spMkLst>
        </pc:spChg>
        <pc:spChg chg="add mod">
          <ac:chgData name="hirose taichi" userId="ed2dc4b0-8795-4813-ada8-f41a239e7d7d" providerId="ADAL" clId="{BC5D6B92-08CE-FA4A-9658-6A5ACB469518}" dt="2021-12-13T02:28:53.907" v="1441" actId="207"/>
          <ac:spMkLst>
            <pc:docMk/>
            <pc:sldMk cId="2177804531" sldId="259"/>
            <ac:spMk id="5" creationId="{C14B4EA3-0676-714D-8CF4-E71D3DDEE68A}"/>
          </ac:spMkLst>
        </pc:spChg>
        <pc:spChg chg="add del mod">
          <ac:chgData name="hirose taichi" userId="ed2dc4b0-8795-4813-ada8-f41a239e7d7d" providerId="ADAL" clId="{BC5D6B92-08CE-FA4A-9658-6A5ACB469518}" dt="2021-12-13T02:03:07.637" v="816" actId="478"/>
          <ac:spMkLst>
            <pc:docMk/>
            <pc:sldMk cId="2177804531" sldId="259"/>
            <ac:spMk id="6" creationId="{2BA01EE3-3877-7B48-BF9B-3CA1C943E7FE}"/>
          </ac:spMkLst>
        </pc:spChg>
        <pc:spChg chg="add del mod">
          <ac:chgData name="hirose taichi" userId="ed2dc4b0-8795-4813-ada8-f41a239e7d7d" providerId="ADAL" clId="{BC5D6B92-08CE-FA4A-9658-6A5ACB469518}" dt="2021-12-13T02:07:07.949" v="884" actId="478"/>
          <ac:spMkLst>
            <pc:docMk/>
            <pc:sldMk cId="2177804531" sldId="259"/>
            <ac:spMk id="8" creationId="{2F6EC5E7-DE34-F64D-B211-9E0A3849C995}"/>
          </ac:spMkLst>
        </pc:spChg>
        <pc:spChg chg="add del mod topLvl">
          <ac:chgData name="hirose taichi" userId="ed2dc4b0-8795-4813-ada8-f41a239e7d7d" providerId="ADAL" clId="{BC5D6B92-08CE-FA4A-9658-6A5ACB469518}" dt="2021-12-13T02:08:29.525" v="926" actId="478"/>
          <ac:spMkLst>
            <pc:docMk/>
            <pc:sldMk cId="2177804531" sldId="259"/>
            <ac:spMk id="9" creationId="{EF54F2DF-C649-864D-A173-6A3DF10F263C}"/>
          </ac:spMkLst>
        </pc:spChg>
        <pc:spChg chg="add mod">
          <ac:chgData name="hirose taichi" userId="ed2dc4b0-8795-4813-ada8-f41a239e7d7d" providerId="ADAL" clId="{BC5D6B92-08CE-FA4A-9658-6A5ACB469518}" dt="2021-12-13T02:10:37.964" v="956" actId="1076"/>
          <ac:spMkLst>
            <pc:docMk/>
            <pc:sldMk cId="2177804531" sldId="259"/>
            <ac:spMk id="20" creationId="{9EBFCFCB-ED05-974A-8C0B-87D3B0AB21F9}"/>
          </ac:spMkLst>
        </pc:spChg>
        <pc:grpChg chg="add del mod">
          <ac:chgData name="hirose taichi" userId="ed2dc4b0-8795-4813-ada8-f41a239e7d7d" providerId="ADAL" clId="{BC5D6B92-08CE-FA4A-9658-6A5ACB469518}" dt="2021-12-13T02:08:29.525" v="926" actId="478"/>
          <ac:grpSpMkLst>
            <pc:docMk/>
            <pc:sldMk cId="2177804531" sldId="259"/>
            <ac:grpSpMk id="14" creationId="{52F7428C-7BD0-1D46-984E-1E825FF5AA5D}"/>
          </ac:grpSpMkLst>
        </pc:grpChg>
        <pc:picChg chg="add del mod">
          <ac:chgData name="hirose taichi" userId="ed2dc4b0-8795-4813-ada8-f41a239e7d7d" providerId="ADAL" clId="{BC5D6B92-08CE-FA4A-9658-6A5ACB469518}" dt="2021-12-13T02:02:54.806" v="812" actId="478"/>
          <ac:picMkLst>
            <pc:docMk/>
            <pc:sldMk cId="2177804531" sldId="259"/>
            <ac:picMk id="4" creationId="{CF548302-6BC1-C046-9D95-128F3898B300}"/>
          </ac:picMkLst>
        </pc:picChg>
        <pc:picChg chg="add mod">
          <ac:chgData name="hirose taichi" userId="ed2dc4b0-8795-4813-ada8-f41a239e7d7d" providerId="ADAL" clId="{BC5D6B92-08CE-FA4A-9658-6A5ACB469518}" dt="2021-12-13T02:07:17.476" v="900" actId="1036"/>
          <ac:picMkLst>
            <pc:docMk/>
            <pc:sldMk cId="2177804531" sldId="259"/>
            <ac:picMk id="7" creationId="{79E5CE58-FB14-3E45-B10A-EDFCA50F705B}"/>
          </ac:picMkLst>
        </pc:picChg>
        <pc:picChg chg="add mod">
          <ac:chgData name="hirose taichi" userId="ed2dc4b0-8795-4813-ada8-f41a239e7d7d" providerId="ADAL" clId="{BC5D6B92-08CE-FA4A-9658-6A5ACB469518}" dt="2021-12-13T02:08:37.526" v="929" actId="1076"/>
          <ac:picMkLst>
            <pc:docMk/>
            <pc:sldMk cId="2177804531" sldId="259"/>
            <ac:picMk id="15" creationId="{BC473827-29FB-174C-8B91-A4D794F0287C}"/>
          </ac:picMkLst>
        </pc:picChg>
        <pc:cxnChg chg="add del mod topLvl">
          <ac:chgData name="hirose taichi" userId="ed2dc4b0-8795-4813-ada8-f41a239e7d7d" providerId="ADAL" clId="{BC5D6B92-08CE-FA4A-9658-6A5ACB469518}" dt="2021-12-13T02:08:31.734" v="928" actId="478"/>
          <ac:cxnSpMkLst>
            <pc:docMk/>
            <pc:sldMk cId="2177804531" sldId="259"/>
            <ac:cxnSpMk id="11" creationId="{8A3C70FA-6F6D-9744-AA22-6A0947596EC4}"/>
          </ac:cxnSpMkLst>
        </pc:cxnChg>
        <pc:cxnChg chg="add mod">
          <ac:chgData name="hirose taichi" userId="ed2dc4b0-8795-4813-ada8-f41a239e7d7d" providerId="ADAL" clId="{BC5D6B92-08CE-FA4A-9658-6A5ACB469518}" dt="2021-12-13T02:09:43.596" v="942" actId="14100"/>
          <ac:cxnSpMkLst>
            <pc:docMk/>
            <pc:sldMk cId="2177804531" sldId="259"/>
            <ac:cxnSpMk id="17" creationId="{EB81F34E-FC18-EE49-BDED-0EB65476A033}"/>
          </ac:cxnSpMkLst>
        </pc:cxnChg>
      </pc:sldChg>
      <pc:sldChg chg="addSp delSp modSp new del mod">
        <pc:chgData name="hirose taichi" userId="ed2dc4b0-8795-4813-ada8-f41a239e7d7d" providerId="ADAL" clId="{BC5D6B92-08CE-FA4A-9658-6A5ACB469518}" dt="2021-12-13T03:21:36.883" v="2767" actId="2696"/>
        <pc:sldMkLst>
          <pc:docMk/>
          <pc:sldMk cId="723455979" sldId="260"/>
        </pc:sldMkLst>
        <pc:spChg chg="mod">
          <ac:chgData name="hirose taichi" userId="ed2dc4b0-8795-4813-ada8-f41a239e7d7d" providerId="ADAL" clId="{BC5D6B92-08CE-FA4A-9658-6A5ACB469518}" dt="2021-12-13T02:11:55.201" v="1026" actId="20577"/>
          <ac:spMkLst>
            <pc:docMk/>
            <pc:sldMk cId="723455979" sldId="260"/>
            <ac:spMk id="2" creationId="{B1EE783B-78D6-0448-AE08-DB4935730069}"/>
          </ac:spMkLst>
        </pc:spChg>
        <pc:spChg chg="mod">
          <ac:chgData name="hirose taichi" userId="ed2dc4b0-8795-4813-ada8-f41a239e7d7d" providerId="ADAL" clId="{BC5D6B92-08CE-FA4A-9658-6A5ACB469518}" dt="2021-12-13T02:15:08.238" v="1096" actId="20577"/>
          <ac:spMkLst>
            <pc:docMk/>
            <pc:sldMk cId="723455979" sldId="260"/>
            <ac:spMk id="3" creationId="{1864BBB3-140C-B84E-9762-6046E56CB398}"/>
          </ac:spMkLst>
        </pc:spChg>
        <pc:spChg chg="add del mod">
          <ac:chgData name="hirose taichi" userId="ed2dc4b0-8795-4813-ada8-f41a239e7d7d" providerId="ADAL" clId="{BC5D6B92-08CE-FA4A-9658-6A5ACB469518}" dt="2021-12-13T02:16:16.196" v="1101" actId="478"/>
          <ac:spMkLst>
            <pc:docMk/>
            <pc:sldMk cId="723455979" sldId="260"/>
            <ac:spMk id="4" creationId="{5714B5F6-B6FC-464F-B6C8-EAC53874AE93}"/>
          </ac:spMkLst>
        </pc:spChg>
        <pc:spChg chg="add mod">
          <ac:chgData name="hirose taichi" userId="ed2dc4b0-8795-4813-ada8-f41a239e7d7d" providerId="ADAL" clId="{BC5D6B92-08CE-FA4A-9658-6A5ACB469518}" dt="2021-12-13T02:17:03.043" v="1108" actId="1076"/>
          <ac:spMkLst>
            <pc:docMk/>
            <pc:sldMk cId="723455979" sldId="260"/>
            <ac:spMk id="5" creationId="{9AFD6EDE-8BCD-FE44-83E4-41AB24A100BC}"/>
          </ac:spMkLst>
        </pc:spChg>
      </pc:sldChg>
      <pc:sldChg chg="addSp delSp modSp add del mod ord">
        <pc:chgData name="hirose taichi" userId="ed2dc4b0-8795-4813-ada8-f41a239e7d7d" providerId="ADAL" clId="{BC5D6B92-08CE-FA4A-9658-6A5ACB469518}" dt="2021-12-13T02:24:15.832" v="1381" actId="2696"/>
        <pc:sldMkLst>
          <pc:docMk/>
          <pc:sldMk cId="1228035193" sldId="261"/>
        </pc:sldMkLst>
        <pc:spChg chg="mod">
          <ac:chgData name="hirose taichi" userId="ed2dc4b0-8795-4813-ada8-f41a239e7d7d" providerId="ADAL" clId="{BC5D6B92-08CE-FA4A-9658-6A5ACB469518}" dt="2021-12-13T02:22:43.436" v="1294" actId="20577"/>
          <ac:spMkLst>
            <pc:docMk/>
            <pc:sldMk cId="1228035193" sldId="261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7" creationId="{69FFB147-C7D4-5645-BEB7-03CE2AAF90E5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8" creationId="{F16B7E33-6FDD-814C-AF7B-A27A2CFF353A}"/>
          </ac:spMkLst>
        </pc:s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8" creationId="{13900EB5-DCBB-9C4C-BFD9-4AD55AD879AA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9" creationId="{CB57F05A-B48D-054F-ABD1-73372BB26BD1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2" creationId="{955DCE2A-1CF0-C844-A380-DDDCC02CD4AC}"/>
          </ac:grpSpMkLst>
        </pc:grpChg>
        <pc:grpChg chg="de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5" creationId="{9E68F924-4D3B-944E-B57B-8F11122AB2E9}"/>
          </ac:grpSpMkLst>
        </pc:grpChg>
        <pc:grpChg chg="add mod">
          <ac:chgData name="hirose taichi" userId="ed2dc4b0-8795-4813-ada8-f41a239e7d7d" providerId="ADAL" clId="{BC5D6B92-08CE-FA4A-9658-6A5ACB469518}" dt="2021-12-13T02:23:45.812" v="1367" actId="1035"/>
          <ac:grpSpMkLst>
            <pc:docMk/>
            <pc:sldMk cId="1228035193" sldId="261"/>
            <ac:grpSpMk id="16" creationId="{8999727B-AE8E-6246-8000-F6C5B0EC1CFD}"/>
          </ac:grpSpMkLst>
        </pc:grpChg>
      </pc:sldChg>
      <pc:sldChg chg="modSp new del mod">
        <pc:chgData name="hirose taichi" userId="ed2dc4b0-8795-4813-ada8-f41a239e7d7d" providerId="ADAL" clId="{BC5D6B92-08CE-FA4A-9658-6A5ACB469518}" dt="2021-12-13T02:22:47.652" v="1295" actId="2696"/>
        <pc:sldMkLst>
          <pc:docMk/>
          <pc:sldMk cId="1293183456" sldId="262"/>
        </pc:sldMkLst>
        <pc:spChg chg="mod">
          <ac:chgData name="hirose taichi" userId="ed2dc4b0-8795-4813-ada8-f41a239e7d7d" providerId="ADAL" clId="{BC5D6B92-08CE-FA4A-9658-6A5ACB469518}" dt="2021-12-13T02:17:40.738" v="1113"/>
          <ac:spMkLst>
            <pc:docMk/>
            <pc:sldMk cId="1293183456" sldId="262"/>
            <ac:spMk id="2" creationId="{07ED3D0A-CE13-4A4A-A499-B0DF9F94BCFC}"/>
          </ac:spMkLst>
        </pc:spChg>
        <pc:spChg chg="mod">
          <ac:chgData name="hirose taichi" userId="ed2dc4b0-8795-4813-ada8-f41a239e7d7d" providerId="ADAL" clId="{BC5D6B92-08CE-FA4A-9658-6A5ACB469518}" dt="2021-12-13T02:18:57.938" v="1261" actId="20577"/>
          <ac:spMkLst>
            <pc:docMk/>
            <pc:sldMk cId="1293183456" sldId="262"/>
            <ac:spMk id="3" creationId="{DA692723-B34F-6C49-86A8-E1C5FD5D17C3}"/>
          </ac:spMkLst>
        </pc:spChg>
      </pc:sldChg>
      <pc:sldChg chg="addSp delSp modSp add mod modAnim modNotesTx">
        <pc:chgData name="hirose taichi" userId="ed2dc4b0-8795-4813-ada8-f41a239e7d7d" providerId="ADAL" clId="{BC5D6B92-08CE-FA4A-9658-6A5ACB469518}" dt="2021-12-15T08:53:35.589" v="3061" actId="20577"/>
        <pc:sldMkLst>
          <pc:docMk/>
          <pc:sldMk cId="572268942" sldId="265"/>
        </pc:sldMkLst>
        <pc:spChg chg="mod">
          <ac:chgData name="hirose taichi" userId="ed2dc4b0-8795-4813-ada8-f41a239e7d7d" providerId="ADAL" clId="{BC5D6B92-08CE-FA4A-9658-6A5ACB469518}" dt="2021-12-13T02:29:56.530" v="1460" actId="20577"/>
          <ac:spMkLst>
            <pc:docMk/>
            <pc:sldMk cId="572268942" sldId="265"/>
            <ac:spMk id="2" creationId="{FB330C52-4BE5-D64B-8B9A-9B08F0CE926D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572268942" sldId="265"/>
            <ac:spMk id="3" creationId="{5A8B34A2-F7AA-A642-9310-B15544CE1B28}"/>
          </ac:spMkLst>
        </pc:spChg>
        <pc:spChg chg="del">
          <ac:chgData name="hirose taichi" userId="ed2dc4b0-8795-4813-ada8-f41a239e7d7d" providerId="ADAL" clId="{BC5D6B92-08CE-FA4A-9658-6A5ACB469518}" dt="2021-12-13T04:07:29.947" v="3020" actId="478"/>
          <ac:spMkLst>
            <pc:docMk/>
            <pc:sldMk cId="572268942" sldId="265"/>
            <ac:spMk id="4" creationId="{39A4D8D3-A1E1-3845-89B5-BD3CE0F8378C}"/>
          </ac:spMkLst>
        </pc:spChg>
        <pc:spChg chg="mod">
          <ac:chgData name="hirose taichi" userId="ed2dc4b0-8795-4813-ada8-f41a239e7d7d" providerId="ADAL" clId="{BC5D6B92-08CE-FA4A-9658-6A5ACB469518}" dt="2021-12-13T02:29:48.789" v="1456" actId="1076"/>
          <ac:spMkLst>
            <pc:docMk/>
            <pc:sldMk cId="572268942" sldId="265"/>
            <ac:spMk id="5" creationId="{664EB9EB-005F-3641-875D-69AD490C504C}"/>
          </ac:spMkLst>
        </pc:spChg>
      </pc:sldChg>
      <pc:sldChg chg="delSp modSp add del mod">
        <pc:chgData name="hirose taichi" userId="ed2dc4b0-8795-4813-ada8-f41a239e7d7d" providerId="ADAL" clId="{BC5D6B92-08CE-FA4A-9658-6A5ACB469518}" dt="2021-12-13T02:32:07.068" v="1489" actId="2696"/>
        <pc:sldMkLst>
          <pc:docMk/>
          <pc:sldMk cId="1294694079" sldId="266"/>
        </pc:sldMkLst>
        <pc:spChg chg="mod">
          <ac:chgData name="hirose taichi" userId="ed2dc4b0-8795-4813-ada8-f41a239e7d7d" providerId="ADAL" clId="{BC5D6B92-08CE-FA4A-9658-6A5ACB469518}" dt="2021-12-13T02:30:22.503" v="1462"/>
          <ac:spMkLst>
            <pc:docMk/>
            <pc:sldMk cId="1294694079" sldId="266"/>
            <ac:spMk id="2" creationId="{9ED5F74B-E3A0-DE42-B6CD-11351F43944D}"/>
          </ac:spMkLst>
        </pc:spChg>
        <pc:inkChg chg="del">
          <ac:chgData name="hirose taichi" userId="ed2dc4b0-8795-4813-ada8-f41a239e7d7d" providerId="ADAL" clId="{BC5D6B92-08CE-FA4A-9658-6A5ACB469518}" dt="2021-12-13T02:30:25.816" v="1463" actId="478"/>
          <ac:inkMkLst>
            <pc:docMk/>
            <pc:sldMk cId="1294694079" sldId="266"/>
            <ac:inkMk id="11" creationId="{5AA7EEC8-8B11-E24E-BC2B-B881F860B880}"/>
          </ac:inkMkLst>
        </pc:ink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4176659251" sldId="267"/>
        </pc:sldMkLst>
        <pc:spChg chg="mod">
          <ac:chgData name="hirose taichi" userId="ed2dc4b0-8795-4813-ada8-f41a239e7d7d" providerId="ADAL" clId="{BC5D6B92-08CE-FA4A-9658-6A5ACB469518}" dt="2021-12-13T02:41:42.653" v="2062" actId="20577"/>
          <ac:spMkLst>
            <pc:docMk/>
            <pc:sldMk cId="4176659251" sldId="267"/>
            <ac:spMk id="2" creationId="{4DD5342E-F369-FE4F-A754-CCCA8F7B69D9}"/>
          </ac:spMkLst>
        </pc:spChg>
        <pc:spChg chg="mod">
          <ac:chgData name="hirose taichi" userId="ed2dc4b0-8795-4813-ada8-f41a239e7d7d" providerId="ADAL" clId="{BC5D6B92-08CE-FA4A-9658-6A5ACB469518}" dt="2021-12-13T03:09:59.753" v="2504" actId="255"/>
          <ac:spMkLst>
            <pc:docMk/>
            <pc:sldMk cId="4176659251" sldId="267"/>
            <ac:spMk id="3" creationId="{C93E5CA3-DAB3-F14F-A347-45A15C687AB4}"/>
          </ac:spMkLst>
        </pc:spChg>
        <pc:spChg chg="del mod">
          <ac:chgData name="hirose taichi" userId="ed2dc4b0-8795-4813-ada8-f41a239e7d7d" providerId="ADAL" clId="{BC5D6B92-08CE-FA4A-9658-6A5ACB469518}" dt="2021-12-13T04:07:47.499" v="3023"/>
          <ac:spMkLst>
            <pc:docMk/>
            <pc:sldMk cId="4176659251" sldId="267"/>
            <ac:spMk id="4" creationId="{1969AA4E-3C5A-EC44-9E85-BFB8F07F9A0C}"/>
          </ac:spMkLst>
        </pc:spChg>
        <pc:spChg chg="mod">
          <ac:chgData name="hirose taichi" userId="ed2dc4b0-8795-4813-ada8-f41a239e7d7d" providerId="ADAL" clId="{BC5D6B92-08CE-FA4A-9658-6A5ACB469518}" dt="2021-12-13T03:10:13.174" v="2505" actId="255"/>
          <ac:spMkLst>
            <pc:docMk/>
            <pc:sldMk cId="4176659251" sldId="267"/>
            <ac:spMk id="5" creationId="{0CA5F7AF-66C8-7049-BC28-85F86A5CF9E6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4176659251" sldId="267"/>
            <ac:spMk id="6" creationId="{A11819B7-B393-BF4B-B985-7C74C8F5DD03}"/>
          </ac:spMkLst>
        </pc:spChg>
      </pc:sldChg>
      <pc:sldChg chg="modSp add del mod">
        <pc:chgData name="hirose taichi" userId="ed2dc4b0-8795-4813-ada8-f41a239e7d7d" providerId="ADAL" clId="{BC5D6B92-08CE-FA4A-9658-6A5ACB469518}" dt="2021-12-13T02:54:34.206" v="2244" actId="2696"/>
        <pc:sldMkLst>
          <pc:docMk/>
          <pc:sldMk cId="672710967" sldId="268"/>
        </pc:sldMkLst>
        <pc:spChg chg="mod">
          <ac:chgData name="hirose taichi" userId="ed2dc4b0-8795-4813-ada8-f41a239e7d7d" providerId="ADAL" clId="{BC5D6B92-08CE-FA4A-9658-6A5ACB469518}" dt="2021-12-13T02:52:53.298" v="2216"/>
          <ac:spMkLst>
            <pc:docMk/>
            <pc:sldMk cId="672710967" sldId="268"/>
            <ac:spMk id="2" creationId="{206F4172-70E5-DC4B-9356-53FC25AF4FD8}"/>
          </ac:spMkLst>
        </pc:spChg>
        <pc:spChg chg="mod">
          <ac:chgData name="hirose taichi" userId="ed2dc4b0-8795-4813-ada8-f41a239e7d7d" providerId="ADAL" clId="{BC5D6B92-08CE-FA4A-9658-6A5ACB469518}" dt="2021-12-13T02:52:59.293" v="2217" actId="12"/>
          <ac:spMkLst>
            <pc:docMk/>
            <pc:sldMk cId="672710967" sldId="268"/>
            <ac:spMk id="3" creationId="{6A73BBA6-2565-3A47-9178-EEAA55E1AE2D}"/>
          </ac:spMkLst>
        </pc:spChg>
      </pc:sldChg>
      <pc:sldChg chg="addSp modSp add del mod">
        <pc:chgData name="hirose taichi" userId="ed2dc4b0-8795-4813-ada8-f41a239e7d7d" providerId="ADAL" clId="{BC5D6B92-08CE-FA4A-9658-6A5ACB469518}" dt="2021-12-13T03:02:20.407" v="2393" actId="2696"/>
        <pc:sldMkLst>
          <pc:docMk/>
          <pc:sldMk cId="62674153" sldId="269"/>
        </pc:sldMkLst>
        <pc:spChg chg="mod">
          <ac:chgData name="hirose taichi" userId="ed2dc4b0-8795-4813-ada8-f41a239e7d7d" providerId="ADAL" clId="{BC5D6B92-08CE-FA4A-9658-6A5ACB469518}" dt="2021-12-13T03:01:52.862" v="2390" actId="14100"/>
          <ac:spMkLst>
            <pc:docMk/>
            <pc:sldMk cId="62674153" sldId="269"/>
            <ac:spMk id="5" creationId="{92274610-2FC0-E74B-BFF3-D0D9A61DDEFE}"/>
          </ac:spMkLst>
        </pc:spChg>
        <pc:spChg chg="add mod">
          <ac:chgData name="hirose taichi" userId="ed2dc4b0-8795-4813-ada8-f41a239e7d7d" providerId="ADAL" clId="{BC5D6B92-08CE-FA4A-9658-6A5ACB469518}" dt="2021-12-13T03:02:08.890" v="2392" actId="14100"/>
          <ac:spMkLst>
            <pc:docMk/>
            <pc:sldMk cId="62674153" sldId="269"/>
            <ac:spMk id="6" creationId="{75B3628B-BDEF-A340-B730-7ED6B4109C7F}"/>
          </ac:spMkLst>
        </pc:spChg>
      </pc:sldChg>
      <pc:sldChg chg="modSp add del mod">
        <pc:chgData name="hirose taichi" userId="ed2dc4b0-8795-4813-ada8-f41a239e7d7d" providerId="ADAL" clId="{BC5D6B92-08CE-FA4A-9658-6A5ACB469518}" dt="2021-12-13T03:19:10.254" v="2750" actId="2696"/>
        <pc:sldMkLst>
          <pc:docMk/>
          <pc:sldMk cId="2693026402" sldId="270"/>
        </pc:sldMkLst>
        <pc:spChg chg="mod">
          <ac:chgData name="hirose taichi" userId="ed2dc4b0-8795-4813-ada8-f41a239e7d7d" providerId="ADAL" clId="{BC5D6B92-08CE-FA4A-9658-6A5ACB469518}" dt="2021-12-13T02:22:09.201" v="1264" actId="27636"/>
          <ac:spMkLst>
            <pc:docMk/>
            <pc:sldMk cId="2693026402" sldId="270"/>
            <ac:spMk id="3" creationId="{02246D03-6F49-C146-84DC-74889DC80AC7}"/>
          </ac:spMkLst>
        </pc:spChg>
      </pc:sldChg>
      <pc:sldChg chg="delSp add del mod">
        <pc:chgData name="hirose taichi" userId="ed2dc4b0-8795-4813-ada8-f41a239e7d7d" providerId="ADAL" clId="{BC5D6B92-08CE-FA4A-9658-6A5ACB469518}" dt="2021-12-13T03:21:34.098" v="2764" actId="2696"/>
        <pc:sldMkLst>
          <pc:docMk/>
          <pc:sldMk cId="3816333122" sldId="271"/>
        </pc:sldMkLst>
        <pc:picChg chg="del">
          <ac:chgData name="hirose taichi" userId="ed2dc4b0-8795-4813-ada8-f41a239e7d7d" providerId="ADAL" clId="{BC5D6B92-08CE-FA4A-9658-6A5ACB469518}" dt="2021-12-13T03:19:23.499" v="2752" actId="21"/>
          <ac:picMkLst>
            <pc:docMk/>
            <pc:sldMk cId="3816333122" sldId="271"/>
            <ac:picMk id="11" creationId="{FA861E16-4A17-6C43-A6EA-03F073017C96}"/>
          </ac:picMkLst>
        </pc:picChg>
      </pc:sldChg>
      <pc:sldChg chg="add del">
        <pc:chgData name="hirose taichi" userId="ed2dc4b0-8795-4813-ada8-f41a239e7d7d" providerId="ADAL" clId="{BC5D6B92-08CE-FA4A-9658-6A5ACB469518}" dt="2021-12-13T03:21:35.784" v="2766" actId="2696"/>
        <pc:sldMkLst>
          <pc:docMk/>
          <pc:sldMk cId="913091442" sldId="272"/>
        </pc:sldMkLst>
      </pc:sldChg>
      <pc:sldChg chg="addSp delSp modSp add mod">
        <pc:chgData name="hirose taichi" userId="ed2dc4b0-8795-4813-ada8-f41a239e7d7d" providerId="ADAL" clId="{BC5D6B92-08CE-FA4A-9658-6A5ACB469518}" dt="2021-12-15T08:46:59.358" v="3038" actId="255"/>
        <pc:sldMkLst>
          <pc:docMk/>
          <pc:sldMk cId="1835706078" sldId="274"/>
        </pc:sldMkLst>
        <pc:spChg chg="mod">
          <ac:chgData name="hirose taichi" userId="ed2dc4b0-8795-4813-ada8-f41a239e7d7d" providerId="ADAL" clId="{BC5D6B92-08CE-FA4A-9658-6A5ACB469518}" dt="2021-12-13T02:22:56.242" v="1298" actId="20577"/>
          <ac:spMkLst>
            <pc:docMk/>
            <pc:sldMk cId="1835706078" sldId="274"/>
            <ac:spMk id="2" creationId="{4636F5EC-8107-0E46-A998-50FAE8FA1B2D}"/>
          </ac:spMkLst>
        </pc:spChg>
        <pc:spChg chg="mod">
          <ac:chgData name="hirose taichi" userId="ed2dc4b0-8795-4813-ada8-f41a239e7d7d" providerId="ADAL" clId="{BC5D6B92-08CE-FA4A-9658-6A5ACB469518}" dt="2021-12-15T08:46:59.358" v="3038" actId="255"/>
          <ac:spMkLst>
            <pc:docMk/>
            <pc:sldMk cId="1835706078" sldId="274"/>
            <ac:spMk id="3" creationId="{6AF0CC1E-06EC-3941-BCE0-17089350973B}"/>
          </ac:spMkLst>
        </pc:spChg>
        <pc:spChg chg="del">
          <ac:chgData name="hirose taichi" userId="ed2dc4b0-8795-4813-ada8-f41a239e7d7d" providerId="ADAL" clId="{BC5D6B92-08CE-FA4A-9658-6A5ACB469518}" dt="2021-12-13T04:07:47.499" v="3023"/>
          <ac:spMkLst>
            <pc:docMk/>
            <pc:sldMk cId="1835706078" sldId="274"/>
            <ac:spMk id="4" creationId="{86985691-0BDF-894E-BC1A-38CC9E952C9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5706078" sldId="274"/>
            <ac:spMk id="5" creationId="{D455D2A7-7376-E045-BB8A-A7F1A0E9D3ED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6" creationId="{F9D0EA41-2502-D048-8EF0-C3D0088EF54C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7" creationId="{3EFC6359-AB3F-AB40-A08A-9E7409184DC8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9" creationId="{C9F3B816-146A-554E-8B30-D3698B5EBE59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10" creationId="{0B3EB472-83A5-E44E-B893-C7B71AC2F665}"/>
          </ac:spMkLst>
        </pc:spChg>
        <pc:grpChg chg="add del mod">
          <ac:chgData name="hirose taichi" userId="ed2dc4b0-8795-4813-ada8-f41a239e7d7d" providerId="ADAL" clId="{BC5D6B92-08CE-FA4A-9658-6A5ACB469518}" dt="2021-12-13T02:24:12.899" v="1380" actId="478"/>
          <ac:grpSpMkLst>
            <pc:docMk/>
            <pc:sldMk cId="1835706078" sldId="274"/>
            <ac:grpSpMk id="5" creationId="{86177538-9E21-4044-8F63-2FF28BF13637}"/>
          </ac:grpSpMkLst>
        </pc:grpChg>
        <pc:grpChg chg="add mod">
          <ac:chgData name="hirose taichi" userId="ed2dc4b0-8795-4813-ada8-f41a239e7d7d" providerId="ADAL" clId="{BC5D6B92-08CE-FA4A-9658-6A5ACB469518}" dt="2021-12-13T02:24:10.535" v="1379"/>
          <ac:grpSpMkLst>
            <pc:docMk/>
            <pc:sldMk cId="1835706078" sldId="274"/>
            <ac:grpSpMk id="8" creationId="{E340F42A-20BC-4843-976F-3BE2B0E608C7}"/>
          </ac:grpSpMkLst>
        </pc:grpChg>
      </pc:sldChg>
      <pc:sldChg chg="add del">
        <pc:chgData name="hirose taichi" userId="ed2dc4b0-8795-4813-ada8-f41a239e7d7d" providerId="ADAL" clId="{BC5D6B92-08CE-FA4A-9658-6A5ACB469518}" dt="2021-12-13T02:32:25.820" v="1490" actId="2696"/>
        <pc:sldMkLst>
          <pc:docMk/>
          <pc:sldMk cId="3268247465" sldId="275"/>
        </pc:sldMkLst>
      </pc:sldChg>
      <pc:sldChg chg="add del">
        <pc:chgData name="hirose taichi" userId="ed2dc4b0-8795-4813-ada8-f41a239e7d7d" providerId="ADAL" clId="{BC5D6B92-08CE-FA4A-9658-6A5ACB469518}" dt="2021-12-13T03:21:34.859" v="2765" actId="2696"/>
        <pc:sldMkLst>
          <pc:docMk/>
          <pc:sldMk cId="346177979" sldId="276"/>
        </pc:sldMkLst>
      </pc:sldChg>
      <pc:sldChg chg="addSp delSp modSp add mod">
        <pc:chgData name="hirose taichi" userId="ed2dc4b0-8795-4813-ada8-f41a239e7d7d" providerId="ADAL" clId="{BC5D6B92-08CE-FA4A-9658-6A5ACB469518}" dt="2021-12-13T04:07:33.062" v="3021" actId="478"/>
        <pc:sldMkLst>
          <pc:docMk/>
          <pc:sldMk cId="1321375393" sldId="277"/>
        </pc:sldMkLst>
        <pc:spChg chg="mod">
          <ac:chgData name="hirose taichi" userId="ed2dc4b0-8795-4813-ada8-f41a239e7d7d" providerId="ADAL" clId="{BC5D6B92-08CE-FA4A-9658-6A5ACB469518}" dt="2021-12-13T02:32:41.329" v="1494" actId="20577"/>
          <ac:spMkLst>
            <pc:docMk/>
            <pc:sldMk cId="1321375393" sldId="277"/>
            <ac:spMk id="2" creationId="{9ED5F74B-E3A0-DE42-B6CD-11351F43944D}"/>
          </ac:spMkLst>
        </pc:spChg>
        <pc:spChg chg="add del mod">
          <ac:chgData name="hirose taichi" userId="ed2dc4b0-8795-4813-ada8-f41a239e7d7d" providerId="ADAL" clId="{BC5D6B92-08CE-FA4A-9658-6A5ACB469518}" dt="2021-12-13T02:47:38.257" v="2152" actId="1076"/>
          <ac:spMkLst>
            <pc:docMk/>
            <pc:sldMk cId="1321375393" sldId="277"/>
            <ac:spMk id="3" creationId="{0C480BC9-82C1-FC48-8D94-814EF13C4D6C}"/>
          </ac:spMkLst>
        </pc:spChg>
        <pc:spChg chg="add del">
          <ac:chgData name="hirose taichi" userId="ed2dc4b0-8795-4813-ada8-f41a239e7d7d" providerId="ADAL" clId="{BC5D6B92-08CE-FA4A-9658-6A5ACB469518}" dt="2021-12-13T04:07:33.062" v="3021" actId="478"/>
          <ac:spMkLst>
            <pc:docMk/>
            <pc:sldMk cId="1321375393" sldId="277"/>
            <ac:spMk id="4" creationId="{69A54CBD-DC10-2041-96E4-CD45964F71A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21375393" sldId="277"/>
            <ac:spMk id="5" creationId="{A944249B-8E87-0942-A758-B569E8DFE8B0}"/>
          </ac:spMkLst>
        </pc:spChg>
        <pc:spChg chg="add del mod">
          <ac:chgData name="hirose taichi" userId="ed2dc4b0-8795-4813-ada8-f41a239e7d7d" providerId="ADAL" clId="{BC5D6B92-08CE-FA4A-9658-6A5ACB469518}" dt="2021-12-13T02:45:33.223" v="2119" actId="478"/>
          <ac:spMkLst>
            <pc:docMk/>
            <pc:sldMk cId="1321375393" sldId="277"/>
            <ac:spMk id="7" creationId="{0AA332BA-8557-D941-9B66-FCD62DCAA08E}"/>
          </ac:spMkLst>
        </pc:spChg>
        <pc:spChg chg="mod">
          <ac:chgData name="hirose taichi" userId="ed2dc4b0-8795-4813-ada8-f41a239e7d7d" providerId="ADAL" clId="{BC5D6B92-08CE-FA4A-9658-6A5ACB469518}" dt="2021-12-13T02:45:06.545" v="2114" actId="207"/>
          <ac:spMkLst>
            <pc:docMk/>
            <pc:sldMk cId="1321375393" sldId="277"/>
            <ac:spMk id="12" creationId="{9A5FE1AA-658C-2A43-84D5-FB2C9F9C3FA3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4" creationId="{75190A4B-C6BC-8440-9CAC-A2FCE7A36019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7" creationId="{3E9A6B9E-EAC4-4549-AD77-3BF9E35B18FF}"/>
          </ac:spMkLst>
        </pc:spChg>
        <pc:spChg chg="add del mod">
          <ac:chgData name="hirose taichi" userId="ed2dc4b0-8795-4813-ada8-f41a239e7d7d" providerId="ADAL" clId="{BC5D6B92-08CE-FA4A-9658-6A5ACB469518}" dt="2021-12-13T02:45:58.896" v="2125" actId="478"/>
          <ac:spMkLst>
            <pc:docMk/>
            <pc:sldMk cId="1321375393" sldId="277"/>
            <ac:spMk id="19" creationId="{0C1759A3-7159-BC4F-9D5F-615B433ACDE9}"/>
          </ac:spMkLst>
        </pc:spChg>
        <pc:spChg chg="add mod">
          <ac:chgData name="hirose taichi" userId="ed2dc4b0-8795-4813-ada8-f41a239e7d7d" providerId="ADAL" clId="{BC5D6B92-08CE-FA4A-9658-6A5ACB469518}" dt="2021-12-13T02:46:11.013" v="2128" actId="1076"/>
          <ac:spMkLst>
            <pc:docMk/>
            <pc:sldMk cId="1321375393" sldId="277"/>
            <ac:spMk id="22" creationId="{4EAD172D-E025-A64E-96E5-FF047EFE5FFE}"/>
          </ac:spMkLst>
        </pc:spChg>
        <pc:spChg chg="add del mod">
          <ac:chgData name="hirose taichi" userId="ed2dc4b0-8795-4813-ada8-f41a239e7d7d" providerId="ADAL" clId="{BC5D6B92-08CE-FA4A-9658-6A5ACB469518}" dt="2021-12-13T02:47:41.519" v="2153" actId="478"/>
          <ac:spMkLst>
            <pc:docMk/>
            <pc:sldMk cId="1321375393" sldId="277"/>
            <ac:spMk id="25" creationId="{BA94C4F0-2958-5341-98A7-784C3EBD1216}"/>
          </ac:spMkLst>
        </pc:spChg>
        <pc:spChg chg="add mod">
          <ac:chgData name="hirose taichi" userId="ed2dc4b0-8795-4813-ada8-f41a239e7d7d" providerId="ADAL" clId="{BC5D6B92-08CE-FA4A-9658-6A5ACB469518}" dt="2021-12-13T02:49:24.622" v="2204" actId="20577"/>
          <ac:spMkLst>
            <pc:docMk/>
            <pc:sldMk cId="1321375393" sldId="277"/>
            <ac:spMk id="26" creationId="{8925976F-3A4F-D440-A608-BA2909CFB79F}"/>
          </ac:spMkLst>
        </pc:spChg>
        <pc:spChg chg="add del mod">
          <ac:chgData name="hirose taichi" userId="ed2dc4b0-8795-4813-ada8-f41a239e7d7d" providerId="ADAL" clId="{BC5D6B92-08CE-FA4A-9658-6A5ACB469518}" dt="2021-12-13T02:49:13.061" v="2201" actId="478"/>
          <ac:spMkLst>
            <pc:docMk/>
            <pc:sldMk cId="1321375393" sldId="277"/>
            <ac:spMk id="27" creationId="{6311FC4F-AB3F-C241-8F11-F59654CFC65D}"/>
          </ac:spMkLst>
        </pc:spChg>
        <pc:grpChg chg="del">
          <ac:chgData name="hirose taichi" userId="ed2dc4b0-8795-4813-ada8-f41a239e7d7d" providerId="ADAL" clId="{BC5D6B92-08CE-FA4A-9658-6A5ACB469518}" dt="2021-12-13T02:46:58.105" v="2136" actId="478"/>
          <ac:grpSpMkLst>
            <pc:docMk/>
            <pc:sldMk cId="1321375393" sldId="277"/>
            <ac:grpSpMk id="9" creationId="{216C3763-4AA2-CB46-A0F4-67AA72C17E2C}"/>
          </ac:grpSpMkLst>
        </pc:grpChg>
        <pc:grpChg chg="add del">
          <ac:chgData name="hirose taichi" userId="ed2dc4b0-8795-4813-ada8-f41a239e7d7d" providerId="ADAL" clId="{BC5D6B92-08CE-FA4A-9658-6A5ACB469518}" dt="2021-12-13T02:46:23.040" v="2131" actId="478"/>
          <ac:grpSpMkLst>
            <pc:docMk/>
            <pc:sldMk cId="1321375393" sldId="277"/>
            <ac:grpSpMk id="23" creationId="{7EB09AD1-8048-B24B-B9CB-AFC50E2E89A5}"/>
          </ac:grpSpMkLst>
        </pc:grpChg>
        <pc:graphicFrameChg chg="del">
          <ac:chgData name="hirose taichi" userId="ed2dc4b0-8795-4813-ada8-f41a239e7d7d" providerId="ADAL" clId="{BC5D6B92-08CE-FA4A-9658-6A5ACB469518}" dt="2021-12-13T02:44:54.449" v="2112" actId="478"/>
          <ac:graphicFrameMkLst>
            <pc:docMk/>
            <pc:sldMk cId="1321375393" sldId="277"/>
            <ac:graphicFrameMk id="10" creationId="{95B7603E-BF18-844F-9065-B5955B1EA95D}"/>
          </ac:graphicFrameMkLst>
        </pc:graphicFrame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3" creationId="{C9571465-3BC0-FF4A-A608-1C5D6262D60E}"/>
          </ac:picMkLst>
        </pc:pic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5" creationId="{A7DA794C-7BE2-1646-87E4-68B6A7C6E077}"/>
          </ac:picMkLst>
        </pc:picChg>
        <pc:picChg chg="add mod">
          <ac:chgData name="hirose taichi" userId="ed2dc4b0-8795-4813-ada8-f41a239e7d7d" providerId="ADAL" clId="{BC5D6B92-08CE-FA4A-9658-6A5ACB469518}" dt="2021-12-13T02:45:54.159" v="2124" actId="14100"/>
          <ac:picMkLst>
            <pc:docMk/>
            <pc:sldMk cId="1321375393" sldId="277"/>
            <ac:picMk id="18" creationId="{A47E0066-4A5C-404E-BAF3-E77C815D4851}"/>
          </ac:picMkLst>
        </pc:picChg>
        <pc:picChg chg="add del mod">
          <ac:chgData name="hirose taichi" userId="ed2dc4b0-8795-4813-ada8-f41a239e7d7d" providerId="ADAL" clId="{BC5D6B92-08CE-FA4A-9658-6A5ACB469518}" dt="2021-12-13T02:46:01.361" v="2126" actId="478"/>
          <ac:picMkLst>
            <pc:docMk/>
            <pc:sldMk cId="1321375393" sldId="277"/>
            <ac:picMk id="20" creationId="{3F089459-1531-E74B-AD39-7C8512511BBB}"/>
          </ac:picMkLst>
        </pc:picChg>
        <pc:picChg chg="add mod">
          <ac:chgData name="hirose taichi" userId="ed2dc4b0-8795-4813-ada8-f41a239e7d7d" providerId="ADAL" clId="{BC5D6B92-08CE-FA4A-9658-6A5ACB469518}" dt="2021-12-13T02:47:07.018" v="2140" actId="1076"/>
          <ac:picMkLst>
            <pc:docMk/>
            <pc:sldMk cId="1321375393" sldId="277"/>
            <ac:picMk id="24" creationId="{BA113D2E-910D-0241-8AB6-6E17DCA558B2}"/>
          </ac:picMkLst>
        </pc:picChg>
        <pc:inkChg chg="del">
          <ac:chgData name="hirose taichi" userId="ed2dc4b0-8795-4813-ada8-f41a239e7d7d" providerId="ADAL" clId="{BC5D6B92-08CE-FA4A-9658-6A5ACB469518}" dt="2021-12-13T02:44:52.833" v="2111" actId="478"/>
          <ac:inkMkLst>
            <pc:docMk/>
            <pc:sldMk cId="1321375393" sldId="277"/>
            <ac:inkMk id="5" creationId="{5D5A0274-A990-6D45-96E4-20C306A5885E}"/>
          </ac:inkMkLst>
        </pc:inkChg>
        <pc:cxnChg chg="add del mod">
          <ac:chgData name="hirose taichi" userId="ed2dc4b0-8795-4813-ada8-f41a239e7d7d" providerId="ADAL" clId="{BC5D6B92-08CE-FA4A-9658-6A5ACB469518}" dt="2021-12-13T02:45:40.622" v="2122"/>
          <ac:cxnSpMkLst>
            <pc:docMk/>
            <pc:sldMk cId="1321375393" sldId="277"/>
            <ac:cxnSpMk id="16" creationId="{71FCC80E-9A76-6A4D-9E7F-64E29AD8D173}"/>
          </ac:cxnSpMkLst>
        </pc:cxnChg>
        <pc:cxnChg chg="add mod">
          <ac:chgData name="hirose taichi" userId="ed2dc4b0-8795-4813-ada8-f41a239e7d7d" providerId="ADAL" clId="{BC5D6B92-08CE-FA4A-9658-6A5ACB469518}" dt="2021-12-13T02:46:07.172" v="2127" actId="1076"/>
          <ac:cxnSpMkLst>
            <pc:docMk/>
            <pc:sldMk cId="1321375393" sldId="277"/>
            <ac:cxnSpMk id="21" creationId="{37C6E826-3E49-4442-A8B1-542E699AD44D}"/>
          </ac:cxnSpMkLst>
        </pc:cxnChg>
      </pc:sldChg>
      <pc:sldChg chg="modSp new del">
        <pc:chgData name="hirose taichi" userId="ed2dc4b0-8795-4813-ada8-f41a239e7d7d" providerId="ADAL" clId="{BC5D6B92-08CE-FA4A-9658-6A5ACB469518}" dt="2021-12-13T02:28:22.038" v="1435" actId="2696"/>
        <pc:sldMkLst>
          <pc:docMk/>
          <pc:sldMk cId="3594077857" sldId="278"/>
        </pc:sldMkLst>
        <pc:spChg chg="mod">
          <ac:chgData name="hirose taichi" userId="ed2dc4b0-8795-4813-ada8-f41a239e7d7d" providerId="ADAL" clId="{BC5D6B92-08CE-FA4A-9658-6A5ACB469518}" dt="2021-12-13T02:23:27.566" v="1329"/>
          <ac:spMkLst>
            <pc:docMk/>
            <pc:sldMk cId="3594077857" sldId="278"/>
            <ac:spMk id="2" creationId="{2981E850-6CBA-2F42-98EC-501F568158B5}"/>
          </ac:spMkLst>
        </pc:spChg>
      </pc:sldChg>
      <pc:sldChg chg="addSp delSp modSp new mod modNotesTx">
        <pc:chgData name="hirose taichi" userId="ed2dc4b0-8795-4813-ada8-f41a239e7d7d" providerId="ADAL" clId="{BC5D6B92-08CE-FA4A-9658-6A5ACB469518}" dt="2021-12-15T08:55:15.299" v="3066" actId="20577"/>
        <pc:sldMkLst>
          <pc:docMk/>
          <pc:sldMk cId="3636870033" sldId="278"/>
        </pc:sldMkLst>
        <pc:spChg chg="mod">
          <ac:chgData name="hirose taichi" userId="ed2dc4b0-8795-4813-ada8-f41a239e7d7d" providerId="ADAL" clId="{BC5D6B92-08CE-FA4A-9658-6A5ACB469518}" dt="2021-12-13T02:36:25.684" v="1764" actId="20577"/>
          <ac:spMkLst>
            <pc:docMk/>
            <pc:sldMk cId="3636870033" sldId="278"/>
            <ac:spMk id="2" creationId="{0D82747C-C035-A949-A4B8-A7A0E3FABA56}"/>
          </ac:spMkLst>
        </pc:spChg>
        <pc:spChg chg="mod">
          <ac:chgData name="hirose taichi" userId="ed2dc4b0-8795-4813-ada8-f41a239e7d7d" providerId="ADAL" clId="{BC5D6B92-08CE-FA4A-9658-6A5ACB469518}" dt="2021-12-13T02:47:21.588" v="2149" actId="5793"/>
          <ac:spMkLst>
            <pc:docMk/>
            <pc:sldMk cId="3636870033" sldId="278"/>
            <ac:spMk id="3" creationId="{F2A286D4-7352-7543-BD4C-47C6D07ECF5C}"/>
          </ac:spMkLst>
        </pc:spChg>
        <pc:spChg chg="mod">
          <ac:chgData name="hirose taichi" userId="ed2dc4b0-8795-4813-ada8-f41a239e7d7d" providerId="ADAL" clId="{BC5D6B92-08CE-FA4A-9658-6A5ACB469518}" dt="2021-12-13T02:39:14.162" v="1926" actId="14100"/>
          <ac:spMkLst>
            <pc:docMk/>
            <pc:sldMk cId="3636870033" sldId="278"/>
            <ac:spMk id="5" creationId="{9415E301-E2CD-144B-9AA9-7D5DDB2C493F}"/>
          </ac:spMkLst>
        </pc:spChg>
        <pc:spChg chg="mod">
          <ac:chgData name="hirose taichi" userId="ed2dc4b0-8795-4813-ada8-f41a239e7d7d" providerId="ADAL" clId="{BC5D6B92-08CE-FA4A-9658-6A5ACB469518}" dt="2021-12-13T02:33:44.744" v="1498" actId="207"/>
          <ac:spMkLst>
            <pc:docMk/>
            <pc:sldMk cId="3636870033" sldId="278"/>
            <ac:spMk id="6" creationId="{12F94AA4-5B6A-7C40-89B6-4F37B589EA2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636870033" sldId="278"/>
            <ac:spMk id="7" creationId="{29BB9854-04D9-7E41-9AC2-E03C044DBAE0}"/>
          </ac:spMkLst>
        </pc:spChg>
        <pc:spChg chg="add mod">
          <ac:chgData name="hirose taichi" userId="ed2dc4b0-8795-4813-ada8-f41a239e7d7d" providerId="ADAL" clId="{BC5D6B92-08CE-FA4A-9658-6A5ACB469518}" dt="2021-12-13T02:44:19.782" v="2110" actId="20577"/>
          <ac:spMkLst>
            <pc:docMk/>
            <pc:sldMk cId="3636870033" sldId="278"/>
            <ac:spMk id="8" creationId="{6617D01B-EDA6-9148-8593-52DE6FAE5C2A}"/>
          </ac:spMkLst>
        </pc:spChg>
        <pc:spChg chg="add del mod">
          <ac:chgData name="hirose taichi" userId="ed2dc4b0-8795-4813-ada8-f41a239e7d7d" providerId="ADAL" clId="{BC5D6B92-08CE-FA4A-9658-6A5ACB469518}" dt="2021-12-13T04:07:37.013" v="3022" actId="478"/>
          <ac:spMkLst>
            <pc:docMk/>
            <pc:sldMk cId="3636870033" sldId="278"/>
            <ac:spMk id="9" creationId="{BC158351-367D-C348-802A-1D8B973F62FB}"/>
          </ac:spMkLst>
        </pc:spChg>
        <pc:grpChg chg="add mod">
          <ac:chgData name="hirose taichi" userId="ed2dc4b0-8795-4813-ada8-f41a239e7d7d" providerId="ADAL" clId="{BC5D6B92-08CE-FA4A-9658-6A5ACB469518}" dt="2021-12-13T02:44:03.411" v="2106" actId="14100"/>
          <ac:grpSpMkLst>
            <pc:docMk/>
            <pc:sldMk cId="3636870033" sldId="278"/>
            <ac:grpSpMk id="4" creationId="{D881FF51-92AB-A446-8B7F-85B531E10B08}"/>
          </ac:grpSpMkLst>
        </pc:grpChg>
        <pc:graphicFrameChg chg="add del mod">
          <ac:chgData name="hirose taichi" userId="ed2dc4b0-8795-4813-ada8-f41a239e7d7d" providerId="ADAL" clId="{BC5D6B92-08CE-FA4A-9658-6A5ACB469518}" dt="2021-12-13T02:33:51.289" v="1499" actId="478"/>
          <ac:graphicFrameMkLst>
            <pc:docMk/>
            <pc:sldMk cId="3636870033" sldId="278"/>
            <ac:graphicFrameMk id="7" creationId="{11A6BE2F-7A27-8145-84FC-1539BA904547}"/>
          </ac:graphicFrameMkLst>
        </pc:graphicFrame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342390134" sldId="279"/>
        </pc:sldMkLst>
        <pc:spChg chg="add mod">
          <ac:chgData name="hirose taichi" userId="ed2dc4b0-8795-4813-ada8-f41a239e7d7d" providerId="ADAL" clId="{BC5D6B92-08CE-FA4A-9658-6A5ACB469518}" dt="2021-12-13T02:42:55.305" v="2074" actId="207"/>
          <ac:spMkLst>
            <pc:docMk/>
            <pc:sldMk cId="3342390134" sldId="279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342390134" sldId="279"/>
            <ac:spMk id="6" creationId="{C240F461-3D8A-D347-AAFB-4A06FC33D403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342390134" sldId="279"/>
            <ac:spMk id="7" creationId="{C719E147-3224-E443-9E67-8D858840EFCB}"/>
          </ac:spMkLst>
        </pc:spChg>
      </pc:sldChg>
      <pc:sldChg chg="add del">
        <pc:chgData name="hirose taichi" userId="ed2dc4b0-8795-4813-ada8-f41a239e7d7d" providerId="ADAL" clId="{BC5D6B92-08CE-FA4A-9658-6A5ACB469518}" dt="2021-12-13T02:43:08.273" v="2076"/>
        <pc:sldMkLst>
          <pc:docMk/>
          <pc:sldMk cId="236809878" sldId="280"/>
        </pc:sldMkLst>
      </pc:sldChg>
      <pc:sldChg chg="addSp delSp modSp add mod ord">
        <pc:chgData name="hirose taichi" userId="ed2dc4b0-8795-4813-ada8-f41a239e7d7d" providerId="ADAL" clId="{BC5D6B92-08CE-FA4A-9658-6A5ACB469518}" dt="2021-12-13T04:07:47.499" v="3023"/>
        <pc:sldMkLst>
          <pc:docMk/>
          <pc:sldMk cId="1741603393" sldId="280"/>
        </pc:sldMkLst>
        <pc:spChg chg="mod">
          <ac:chgData name="hirose taichi" userId="ed2dc4b0-8795-4813-ada8-f41a239e7d7d" providerId="ADAL" clId="{BC5D6B92-08CE-FA4A-9658-6A5ACB469518}" dt="2021-12-13T02:43:42.990" v="2105" actId="14100"/>
          <ac:spMkLst>
            <pc:docMk/>
            <pc:sldMk cId="1741603393" sldId="280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741603393" sldId="280"/>
            <ac:spMk id="6" creationId="{CCC04BB7-DAD1-C343-BEEF-EE2302E2E1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741603393" sldId="280"/>
            <ac:spMk id="7" creationId="{08D80377-11C6-6740-82A3-F89B9F495CF2}"/>
          </ac:spMkLst>
        </pc:spChg>
        <pc:spChg chg="add del mod">
          <ac:chgData name="hirose taichi" userId="ed2dc4b0-8795-4813-ada8-f41a239e7d7d" providerId="ADAL" clId="{BC5D6B92-08CE-FA4A-9658-6A5ACB469518}" dt="2021-12-13T02:43:21.956" v="2080"/>
          <ac:spMkLst>
            <pc:docMk/>
            <pc:sldMk cId="1741603393" sldId="280"/>
            <ac:spMk id="16" creationId="{71206087-2C94-0A43-9277-CFB038DF2223}"/>
          </ac:spMkLst>
        </pc:spChg>
        <pc:spChg chg="add mod">
          <ac:chgData name="hirose taichi" userId="ed2dc4b0-8795-4813-ada8-f41a239e7d7d" providerId="ADAL" clId="{BC5D6B92-08CE-FA4A-9658-6A5ACB469518}" dt="2021-12-13T02:43:38.540" v="2104" actId="1036"/>
          <ac:spMkLst>
            <pc:docMk/>
            <pc:sldMk cId="1741603393" sldId="280"/>
            <ac:spMk id="17" creationId="{FB9EF54D-E4E9-2A49-8719-9D4B3FE6855B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363935490" sldId="281"/>
        </pc:sldMkLst>
        <pc:spChg chg="mod">
          <ac:chgData name="hirose taichi" userId="ed2dc4b0-8795-4813-ada8-f41a239e7d7d" providerId="ADAL" clId="{BC5D6B92-08CE-FA4A-9658-6A5ACB469518}" dt="2021-12-13T02:53:11.898" v="2219"/>
          <ac:spMkLst>
            <pc:docMk/>
            <pc:sldMk cId="1363935490" sldId="281"/>
            <ac:spMk id="2" creationId="{DB12AE47-EDD0-834A-B22D-BE72F5880853}"/>
          </ac:spMkLst>
        </pc:spChg>
        <pc:spChg chg="mod">
          <ac:chgData name="hirose taichi" userId="ed2dc4b0-8795-4813-ada8-f41a239e7d7d" providerId="ADAL" clId="{BC5D6B92-08CE-FA4A-9658-6A5ACB469518}" dt="2021-12-13T02:54:56.101" v="2261" actId="20577"/>
          <ac:spMkLst>
            <pc:docMk/>
            <pc:sldMk cId="1363935490" sldId="281"/>
            <ac:spMk id="3" creationId="{D59772E5-E58A-0E41-AFD3-D3795DCBFF8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63935490" sldId="281"/>
            <ac:spMk id="4" creationId="{4455CCF8-F5F4-9C4E-ACEB-B83839CAF33B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363935490" sldId="281"/>
            <ac:spMk id="5" creationId="{87C72373-4D39-294F-B00B-B3C873897039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95605922" sldId="282"/>
        </pc:sldMkLst>
        <pc:spChg chg="mod">
          <ac:chgData name="hirose taichi" userId="ed2dc4b0-8795-4813-ada8-f41a239e7d7d" providerId="ADAL" clId="{BC5D6B92-08CE-FA4A-9658-6A5ACB469518}" dt="2021-12-13T03:08:44.681" v="2494" actId="20577"/>
          <ac:spMkLst>
            <pc:docMk/>
            <pc:sldMk cId="295605922" sldId="282"/>
            <ac:spMk id="3" creationId="{D59772E5-E58A-0E41-AFD3-D3795DCBFF83}"/>
          </ac:spMkLst>
        </pc:spChg>
        <pc:spChg chg="add mod">
          <ac:chgData name="hirose taichi" userId="ed2dc4b0-8795-4813-ada8-f41a239e7d7d" providerId="ADAL" clId="{BC5D6B92-08CE-FA4A-9658-6A5ACB469518}" dt="2021-12-13T03:08:23.869" v="2491" actId="20577"/>
          <ac:spMkLst>
            <pc:docMk/>
            <pc:sldMk cId="295605922" sldId="282"/>
            <ac:spMk id="4" creationId="{A43972AD-946A-084C-8994-AD68933EF98E}"/>
          </ac:spMkLst>
        </pc:spChg>
        <pc:spChg chg="add mod">
          <ac:chgData name="hirose taichi" userId="ed2dc4b0-8795-4813-ada8-f41a239e7d7d" providerId="ADAL" clId="{BC5D6B92-08CE-FA4A-9658-6A5ACB469518}" dt="2021-12-13T03:08:52.656" v="2498" actId="1037"/>
          <ac:spMkLst>
            <pc:docMk/>
            <pc:sldMk cId="295605922" sldId="282"/>
            <ac:spMk id="5" creationId="{5C4ECBB1-C7AA-4249-8593-3BF3D3D83C95}"/>
          </ac:spMkLst>
        </pc:spChg>
        <pc:spChg chg="add mod">
          <ac:chgData name="hirose taichi" userId="ed2dc4b0-8795-4813-ada8-f41a239e7d7d" providerId="ADAL" clId="{BC5D6B92-08CE-FA4A-9658-6A5ACB469518}" dt="2021-12-13T03:09:01.951" v="2500" actId="1076"/>
          <ac:spMkLst>
            <pc:docMk/>
            <pc:sldMk cId="295605922" sldId="282"/>
            <ac:spMk id="6" creationId="{9D34D551-3CDB-4E48-84AD-EC1E6449E460}"/>
          </ac:spMkLst>
        </pc:spChg>
        <pc:spChg chg="add mod">
          <ac:chgData name="hirose taichi" userId="ed2dc4b0-8795-4813-ada8-f41a239e7d7d" providerId="ADAL" clId="{BC5D6B92-08CE-FA4A-9658-6A5ACB469518}" dt="2021-12-13T03:08:57.759" v="2499" actId="1076"/>
          <ac:spMkLst>
            <pc:docMk/>
            <pc:sldMk cId="295605922" sldId="282"/>
            <ac:spMk id="7" creationId="{75245EA1-D713-BD46-A96B-D8863999CD29}"/>
          </ac:spMkLst>
        </pc:spChg>
        <pc:spChg chg="add mod">
          <ac:chgData name="hirose taichi" userId="ed2dc4b0-8795-4813-ada8-f41a239e7d7d" providerId="ADAL" clId="{BC5D6B92-08CE-FA4A-9658-6A5ACB469518}" dt="2021-12-13T03:09:06.888" v="2501" actId="1076"/>
          <ac:spMkLst>
            <pc:docMk/>
            <pc:sldMk cId="295605922" sldId="282"/>
            <ac:spMk id="8" creationId="{F18272F3-DF4D-D245-B2A4-5CC48395E22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95605922" sldId="282"/>
            <ac:spMk id="9" creationId="{19538EF6-B792-5144-B004-D2054F7080B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95605922" sldId="282"/>
            <ac:spMk id="11" creationId="{025366F7-AA8A-A24A-9284-164BBC9CF097}"/>
          </ac:spMkLst>
        </pc:spChg>
        <pc:cxnChg chg="add mod">
          <ac:chgData name="hirose taichi" userId="ed2dc4b0-8795-4813-ada8-f41a239e7d7d" providerId="ADAL" clId="{BC5D6B92-08CE-FA4A-9658-6A5ACB469518}" dt="2021-12-13T03:09:13.696" v="2503" actId="167"/>
          <ac:cxnSpMkLst>
            <pc:docMk/>
            <pc:sldMk cId="295605922" sldId="282"/>
            <ac:cxnSpMk id="10" creationId="{425603B3-8E9D-1942-8A89-31927E205E95}"/>
          </ac:cxnSpMkLst>
        </pc:cxnChg>
      </pc:sldChg>
      <pc:sldChg chg="addSp delSp modSp new mod">
        <pc:chgData name="hirose taichi" userId="ed2dc4b0-8795-4813-ada8-f41a239e7d7d" providerId="ADAL" clId="{BC5D6B92-08CE-FA4A-9658-6A5ACB469518}" dt="2021-12-13T12:15:13.668" v="3033" actId="27636"/>
        <pc:sldMkLst>
          <pc:docMk/>
          <pc:sldMk cId="1436826736" sldId="283"/>
        </pc:sldMkLst>
        <pc:spChg chg="mod">
          <ac:chgData name="hirose taichi" userId="ed2dc4b0-8795-4813-ada8-f41a239e7d7d" providerId="ADAL" clId="{BC5D6B92-08CE-FA4A-9658-6A5ACB469518}" dt="2021-12-13T03:10:50.131" v="2547" actId="20577"/>
          <ac:spMkLst>
            <pc:docMk/>
            <pc:sldMk cId="1436826736" sldId="283"/>
            <ac:spMk id="2" creationId="{EDBA5EC4-AEC2-3243-9329-28739E9A3344}"/>
          </ac:spMkLst>
        </pc:spChg>
        <pc:spChg chg="mod">
          <ac:chgData name="hirose taichi" userId="ed2dc4b0-8795-4813-ada8-f41a239e7d7d" providerId="ADAL" clId="{BC5D6B92-08CE-FA4A-9658-6A5ACB469518}" dt="2021-12-13T12:15:13.668" v="3033" actId="27636"/>
          <ac:spMkLst>
            <pc:docMk/>
            <pc:sldMk cId="1436826736" sldId="283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3:15:52.829" v="2602" actId="478"/>
          <ac:spMkLst>
            <pc:docMk/>
            <pc:sldMk cId="1436826736" sldId="283"/>
            <ac:spMk id="4" creationId="{942A31EE-3296-F245-832E-26D60D76A1E4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436826736" sldId="283"/>
            <ac:spMk id="4" creationId="{F1B13802-FC40-0042-A8C6-D6D58C77168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436826736" sldId="283"/>
            <ac:spMk id="5" creationId="{98E761F4-8E0D-4C45-AA95-37D461623BC6}"/>
          </ac:spMkLst>
        </pc:spChg>
        <pc:spChg chg="add del mod">
          <ac:chgData name="hirose taichi" userId="ed2dc4b0-8795-4813-ada8-f41a239e7d7d" providerId="ADAL" clId="{BC5D6B92-08CE-FA4A-9658-6A5ACB469518}" dt="2021-12-13T03:16:51.061" v="2674" actId="478"/>
          <ac:spMkLst>
            <pc:docMk/>
            <pc:sldMk cId="1436826736" sldId="283"/>
            <ac:spMk id="5" creationId="{FF02943C-B8E2-8043-AA9E-959DB59903D9}"/>
          </ac:spMkLst>
        </pc:spChg>
        <pc:spChg chg="add mod">
          <ac:chgData name="hirose taichi" userId="ed2dc4b0-8795-4813-ada8-f41a239e7d7d" providerId="ADAL" clId="{BC5D6B92-08CE-FA4A-9658-6A5ACB469518}" dt="2021-12-13T03:19:01.979" v="2749" actId="1076"/>
          <ac:spMkLst>
            <pc:docMk/>
            <pc:sldMk cId="1436826736" sldId="283"/>
            <ac:spMk id="6" creationId="{4FEE8510-8CE7-3645-808D-AA33FCDB771B}"/>
          </ac:spMkLst>
        </pc:spChg>
        <pc:spChg chg="add mod">
          <ac:chgData name="hirose taichi" userId="ed2dc4b0-8795-4813-ada8-f41a239e7d7d" providerId="ADAL" clId="{BC5D6B92-08CE-FA4A-9658-6A5ACB469518}" dt="2021-12-13T03:18:13.471" v="2712" actId="14100"/>
          <ac:spMkLst>
            <pc:docMk/>
            <pc:sldMk cId="1436826736" sldId="283"/>
            <ac:spMk id="7" creationId="{A4970608-E2E7-014B-9CA1-4323F846C97B}"/>
          </ac:spMkLst>
        </pc:spChg>
        <pc:spChg chg="add mod">
          <ac:chgData name="hirose taichi" userId="ed2dc4b0-8795-4813-ada8-f41a239e7d7d" providerId="ADAL" clId="{BC5D6B92-08CE-FA4A-9658-6A5ACB469518}" dt="2021-12-13T03:18:43.943" v="2748" actId="20577"/>
          <ac:spMkLst>
            <pc:docMk/>
            <pc:sldMk cId="1436826736" sldId="283"/>
            <ac:spMk id="8" creationId="{73A13C2B-469A-0141-919F-14C13C06251E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527259145" sldId="284"/>
        </pc:sldMkLst>
        <pc:spChg chg="del mod">
          <ac:chgData name="hirose taichi" userId="ed2dc4b0-8795-4813-ada8-f41a239e7d7d" providerId="ADAL" clId="{BC5D6B92-08CE-FA4A-9658-6A5ACB469518}" dt="2021-12-13T03:19:52.775" v="2760" actId="478"/>
          <ac:spMkLst>
            <pc:docMk/>
            <pc:sldMk cId="2527259145" sldId="284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527259145" sldId="284"/>
            <ac:spMk id="3" creationId="{413D4E43-42AB-0946-A9A3-22A0BC2AE35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527259145" sldId="284"/>
            <ac:spMk id="5" creationId="{709771D3-5B38-6E4B-9E47-7CC9CB38239A}"/>
          </ac:spMkLst>
        </pc:spChg>
        <pc:spChg chg="del">
          <ac:chgData name="hirose taichi" userId="ed2dc4b0-8795-4813-ada8-f41a239e7d7d" providerId="ADAL" clId="{BC5D6B92-08CE-FA4A-9658-6A5ACB469518}" dt="2021-12-13T03:20:00.278" v="2763" actId="478"/>
          <ac:spMkLst>
            <pc:docMk/>
            <pc:sldMk cId="2527259145" sldId="284"/>
            <ac:spMk id="6" creationId="{4FEE8510-8CE7-3645-808D-AA33FCDB771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7" creationId="{A4970608-E2E7-014B-9CA1-4323F846C97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8" creationId="{73A13C2B-469A-0141-919F-14C13C06251E}"/>
          </ac:spMkLst>
        </pc:spChg>
        <pc:spChg chg="add del mod">
          <ac:chgData name="hirose taichi" userId="ed2dc4b0-8795-4813-ada8-f41a239e7d7d" providerId="ADAL" clId="{BC5D6B92-08CE-FA4A-9658-6A5ACB469518}" dt="2021-12-13T03:19:55.605" v="2761" actId="478"/>
          <ac:spMkLst>
            <pc:docMk/>
            <pc:sldMk cId="2527259145" sldId="284"/>
            <ac:spMk id="9" creationId="{77C6EABB-06B4-694E-9D9A-CD6B44356FC0}"/>
          </ac:spMkLst>
        </pc:spChg>
        <pc:picChg chg="add mod">
          <ac:chgData name="hirose taichi" userId="ed2dc4b0-8795-4813-ada8-f41a239e7d7d" providerId="ADAL" clId="{BC5D6B92-08CE-FA4A-9658-6A5ACB469518}" dt="2021-12-13T03:19:47.886" v="2758" actId="167"/>
          <ac:picMkLst>
            <pc:docMk/>
            <pc:sldMk cId="2527259145" sldId="284"/>
            <ac:picMk id="4" creationId="{F542444E-1D93-6F48-82E7-55C2CA3DE8C8}"/>
          </ac:picMkLst>
        </pc:pic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122707416" sldId="285"/>
        </pc:sldMkLst>
        <pc:spChg chg="mod">
          <ac:chgData name="hirose taichi" userId="ed2dc4b0-8795-4813-ada8-f41a239e7d7d" providerId="ADAL" clId="{BC5D6B92-08CE-FA4A-9658-6A5ACB469518}" dt="2021-12-13T03:21:54.137" v="2802" actId="1035"/>
          <ac:spMkLst>
            <pc:docMk/>
            <pc:sldMk cId="3122707416" sldId="285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22707416" sldId="285"/>
            <ac:spMk id="6" creationId="{345A7B84-A4C0-3B42-ACC4-CCD822B377C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22707416" sldId="285"/>
            <ac:spMk id="7" creationId="{489BCD6E-B415-4E43-BA3A-B76483EC5FF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833997336" sldId="286"/>
        </pc:sldMkLst>
        <pc:spChg chg="mod">
          <ac:chgData name="hirose taichi" userId="ed2dc4b0-8795-4813-ada8-f41a239e7d7d" providerId="ADAL" clId="{BC5D6B92-08CE-FA4A-9658-6A5ACB469518}" dt="2021-12-13T03:51:24.884" v="2964" actId="20577"/>
          <ac:spMkLst>
            <pc:docMk/>
            <pc:sldMk cId="1833997336" sldId="286"/>
            <ac:spMk id="2" creationId="{8A9BB4BD-320E-1943-9082-B8912A1FE233}"/>
          </ac:spMkLst>
        </pc:spChg>
        <pc:spChg chg="add del mod">
          <ac:chgData name="hirose taichi" userId="ed2dc4b0-8795-4813-ada8-f41a239e7d7d" providerId="ADAL" clId="{BC5D6B92-08CE-FA4A-9658-6A5ACB469518}" dt="2021-12-13T03:51:20.136" v="2957" actId="1076"/>
          <ac:spMkLst>
            <pc:docMk/>
            <pc:sldMk cId="1833997336" sldId="286"/>
            <ac:spMk id="3" creationId="{B67A9F62-3A63-0E42-9ED0-BE810AC952F8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3997336" sldId="286"/>
            <ac:spMk id="4" creationId="{3A0B6BD7-2198-DE4B-B4A6-BC7936FCE1FA}"/>
          </ac:spMkLst>
        </pc:spChg>
        <pc:spChg chg="add del mod">
          <ac:chgData name="hirose taichi" userId="ed2dc4b0-8795-4813-ada8-f41a239e7d7d" providerId="ADAL" clId="{BC5D6B92-08CE-FA4A-9658-6A5ACB469518}" dt="2021-12-13T03:50:27.530" v="2934" actId="478"/>
          <ac:spMkLst>
            <pc:docMk/>
            <pc:sldMk cId="1833997336" sldId="286"/>
            <ac:spMk id="4" creationId="{DE7D9E06-62EE-934C-B67F-77C9304090FA}"/>
          </ac:spMkLst>
        </pc:spChg>
        <pc:spChg chg="add del mod">
          <ac:chgData name="hirose taichi" userId="ed2dc4b0-8795-4813-ada8-f41a239e7d7d" providerId="ADAL" clId="{BC5D6B92-08CE-FA4A-9658-6A5ACB469518}" dt="2021-12-13T03:51:32.971" v="2966" actId="21"/>
          <ac:spMkLst>
            <pc:docMk/>
            <pc:sldMk cId="1833997336" sldId="286"/>
            <ac:spMk id="5" creationId="{2FBF934C-F5A9-AF4F-99A3-D13231963FF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833997336" sldId="286"/>
            <ac:spMk id="5" creationId="{686C6E89-B450-3C46-B853-323FD21CB3D4}"/>
          </ac:spMkLst>
        </pc:spChg>
        <pc:spChg chg="add del mod">
          <ac:chgData name="hirose taichi" userId="ed2dc4b0-8795-4813-ada8-f41a239e7d7d" providerId="ADAL" clId="{BC5D6B92-08CE-FA4A-9658-6A5ACB469518}" dt="2021-12-13T03:51:18.673" v="2956" actId="478"/>
          <ac:spMkLst>
            <pc:docMk/>
            <pc:sldMk cId="1833997336" sldId="286"/>
            <ac:spMk id="7" creationId="{9A4DDAC4-EA91-7344-8B53-24525E9F9E01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971189266" sldId="287"/>
        </pc:sldMkLst>
        <pc:spChg chg="mod">
          <ac:chgData name="hirose taichi" userId="ed2dc4b0-8795-4813-ada8-f41a239e7d7d" providerId="ADAL" clId="{BC5D6B92-08CE-FA4A-9658-6A5ACB469518}" dt="2021-12-13T03:51:49.931" v="3001" actId="20577"/>
          <ac:spMkLst>
            <pc:docMk/>
            <pc:sldMk cId="971189266" sldId="287"/>
            <ac:spMk id="2" creationId="{80054B87-F5FA-0449-B596-892BDB5DF0F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971189266" sldId="287"/>
            <ac:spMk id="3" creationId="{17559BBA-2CAD-6145-A0C6-297DB4CF9792}"/>
          </ac:spMkLst>
        </pc:spChg>
        <pc:spChg chg="del">
          <ac:chgData name="hirose taichi" userId="ed2dc4b0-8795-4813-ada8-f41a239e7d7d" providerId="ADAL" clId="{BC5D6B92-08CE-FA4A-9658-6A5ACB469518}" dt="2021-12-13T03:51:52.079" v="3002" actId="478"/>
          <ac:spMkLst>
            <pc:docMk/>
            <pc:sldMk cId="971189266" sldId="287"/>
            <ac:spMk id="3" creationId="{C78A7806-CDDB-304E-BEFF-2131A99190E9}"/>
          </ac:spMkLst>
        </pc:spChg>
        <pc:spChg chg="add mod">
          <ac:chgData name="hirose taichi" userId="ed2dc4b0-8795-4813-ada8-f41a239e7d7d" providerId="ADAL" clId="{BC5D6B92-08CE-FA4A-9658-6A5ACB469518}" dt="2021-12-13T03:51:57.512" v="3004" actId="1076"/>
          <ac:spMkLst>
            <pc:docMk/>
            <pc:sldMk cId="971189266" sldId="287"/>
            <ac:spMk id="4" creationId="{E3FB3194-803E-034F-BB03-1C02B8E6E2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971189266" sldId="287"/>
            <ac:spMk id="5" creationId="{6AFE28CD-FC3D-0F42-8971-9A95347F1101}"/>
          </ac:spMkLst>
        </pc:spChg>
      </pc:sldChg>
      <pc:sldMasterChg chg="delSp modSp mod modSldLayout">
        <pc:chgData name="hirose taichi" userId="ed2dc4b0-8795-4813-ada8-f41a239e7d7d" providerId="ADAL" clId="{BC5D6B92-08CE-FA4A-9658-6A5ACB469518}" dt="2021-12-13T12:15:13.414" v="3032" actId="255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BC5D6B92-08CE-FA4A-9658-6A5ACB469518}" dt="2021-12-10T09:16:35.757" v="116" actId="255"/>
          <ac:spMkLst>
            <pc:docMk/>
            <pc:sldMasterMk cId="2454177774" sldId="2147483660"/>
            <ac:spMk id="2" creationId="{00000000-0000-0000-0000-000000000000}"/>
          </ac:spMkLst>
        </pc:spChg>
        <pc:spChg chg="mod">
          <ac:chgData name="hirose taichi" userId="ed2dc4b0-8795-4813-ada8-f41a239e7d7d" providerId="ADAL" clId="{BC5D6B92-08CE-FA4A-9658-6A5ACB469518}" dt="2021-12-13T12:15:13.414" v="3032" actId="255"/>
          <ac:spMkLst>
            <pc:docMk/>
            <pc:sldMasterMk cId="2454177774" sldId="2147483660"/>
            <ac:spMk id="3" creationId="{00000000-0000-0000-0000-000000000000}"/>
          </ac:spMkLst>
        </pc:spChg>
        <pc:spChg chg="del">
          <ac:chgData name="hirose taichi" userId="ed2dc4b0-8795-4813-ada8-f41a239e7d7d" providerId="ADAL" clId="{BC5D6B92-08CE-FA4A-9658-6A5ACB469518}" dt="2021-12-13T04:07:20.352" v="3019" actId="478"/>
          <ac:spMkLst>
            <pc:docMk/>
            <pc:sldMasterMk cId="2454177774" sldId="2147483660"/>
            <ac:spMk id="6" creationId="{00000000-0000-0000-0000-000000000000}"/>
          </ac:spMkLst>
        </pc:spChg>
        <pc:sldLayoutChg chg="modSp mod">
          <pc:chgData name="hirose taichi" userId="ed2dc4b0-8795-4813-ada8-f41a239e7d7d" providerId="ADAL" clId="{BC5D6B92-08CE-FA4A-9658-6A5ACB469518}" dt="2021-12-10T07:36:58.437" v="1" actId="242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BC5D6B92-08CE-FA4A-9658-6A5ACB469518}" dt="2021-12-10T07:36:58.437" v="1" actId="242"/>
            <ac:spMkLst>
              <pc:docMk/>
              <pc:sldMasterMk cId="2454177774" sldId="2147483660"/>
              <pc:sldLayoutMk cId="1981277932" sldId="2147483661"/>
              <ac:spMk id="2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BC5D6B92-08CE-FA4A-9658-6A5ACB469518}" dt="2021-12-10T09:21:53.181" v="397" actId="948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BC5D6B92-08CE-FA4A-9658-6A5ACB469518}" dt="2021-12-10T09:16:19.115" v="115" actId="255"/>
            <ac:spMkLst>
              <pc:docMk/>
              <pc:sldMasterMk cId="2454177774" sldId="2147483660"/>
              <pc:sldLayoutMk cId="3507930199" sldId="2147483662"/>
              <ac:spMk id="2" creationId="{00000000-0000-0000-0000-000000000000}"/>
            </ac:spMkLst>
          </pc:spChg>
          <pc:spChg chg="mod">
            <ac:chgData name="hirose taichi" userId="ed2dc4b0-8795-4813-ada8-f41a239e7d7d" providerId="ADAL" clId="{BC5D6B92-08CE-FA4A-9658-6A5ACB469518}" dt="2021-12-10T09:21:53.181" v="397" actId="948"/>
            <ac:spMkLst>
              <pc:docMk/>
              <pc:sldMasterMk cId="2454177774" sldId="2147483660"/>
              <pc:sldLayoutMk cId="3507930199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6B1E30B0-F697-4449-8103-6D10C3C3DA6D}"/>
    <pc:docChg chg="addSld modSld">
      <pc:chgData name="hirose taichi" userId="ed2dc4b0-8795-4813-ada8-f41a239e7d7d" providerId="ADAL" clId="{6B1E30B0-F697-4449-8103-6D10C3C3DA6D}" dt="2022-03-16T04:41:02.983" v="49" actId="20577"/>
      <pc:docMkLst>
        <pc:docMk/>
      </pc:docMkLst>
      <pc:sldChg chg="modSp new mod">
        <pc:chgData name="hirose taichi" userId="ed2dc4b0-8795-4813-ada8-f41a239e7d7d" providerId="ADAL" clId="{6B1E30B0-F697-4449-8103-6D10C3C3DA6D}" dt="2022-03-16T04:41:02.983" v="49" actId="20577"/>
        <pc:sldMkLst>
          <pc:docMk/>
          <pc:sldMk cId="3666581834" sldId="288"/>
        </pc:sldMkLst>
        <pc:spChg chg="mod">
          <ac:chgData name="hirose taichi" userId="ed2dc4b0-8795-4813-ada8-f41a239e7d7d" providerId="ADAL" clId="{6B1E30B0-F697-4449-8103-6D10C3C3DA6D}" dt="2022-03-16T04:41:02.983" v="49" actId="20577"/>
          <ac:spMkLst>
            <pc:docMk/>
            <pc:sldMk cId="3666581834" sldId="288"/>
            <ac:spMk id="2" creationId="{84EEA796-241D-47A1-8708-06FE51D70865}"/>
          </ac:spMkLst>
        </pc:spChg>
      </pc:sldChg>
    </pc:docChg>
  </pc:docChgLst>
  <pc:docChgLst>
    <pc:chgData name="hirose taichi" userId="ed2dc4b0-8795-4813-ada8-f41a239e7d7d" providerId="ADAL" clId="{A31D69F9-B716-4EA9-B827-0520901A1D94}"/>
    <pc:docChg chg="modSld">
      <pc:chgData name="hirose taichi" userId="ed2dc4b0-8795-4813-ada8-f41a239e7d7d" providerId="ADAL" clId="{A31D69F9-B716-4EA9-B827-0520901A1D94}" dt="2023-02-16T12:32:28.539" v="1" actId="20577"/>
      <pc:docMkLst>
        <pc:docMk/>
      </pc:docMkLst>
      <pc:sldChg chg="modSp mod">
        <pc:chgData name="hirose taichi" userId="ed2dc4b0-8795-4813-ada8-f41a239e7d7d" providerId="ADAL" clId="{A31D69F9-B716-4EA9-B827-0520901A1D94}" dt="2023-02-16T12:32:28.539" v="1" actId="20577"/>
        <pc:sldMkLst>
          <pc:docMk/>
          <pc:sldMk cId="178224708" sldId="256"/>
        </pc:sldMkLst>
        <pc:spChg chg="mod">
          <ac:chgData name="hirose taichi" userId="ed2dc4b0-8795-4813-ada8-f41a239e7d7d" providerId="ADAL" clId="{A31D69F9-B716-4EA9-B827-0520901A1D94}" dt="2023-02-16T12:32:28.539" v="1" actId="20577"/>
          <ac:spMkLst>
            <pc:docMk/>
            <pc:sldMk cId="178224708" sldId="256"/>
            <ac:spMk id="3" creationId="{00000000-0000-0000-0000-000000000000}"/>
          </ac:spMkLst>
        </pc:spChg>
      </pc:sldChg>
    </pc:docChg>
  </pc:docChgLst>
  <pc:docChgLst>
    <pc:chgData name="hirose taichi" userId="ed2dc4b0-8795-4813-ada8-f41a239e7d7d" providerId="ADAL" clId="{A315C06B-09FF-4210-90F8-82A27AD901C0}"/>
    <pc:docChg chg="addSld modSld">
      <pc:chgData name="hirose taichi" userId="ed2dc4b0-8795-4813-ada8-f41a239e7d7d" providerId="ADAL" clId="{A315C06B-09FF-4210-90F8-82A27AD901C0}" dt="2022-03-18T05:56:58.578" v="43" actId="680"/>
      <pc:docMkLst>
        <pc:docMk/>
      </pc:docMkLst>
      <pc:sldChg chg="addSp modSp mod">
        <pc:chgData name="hirose taichi" userId="ed2dc4b0-8795-4813-ada8-f41a239e7d7d" providerId="ADAL" clId="{A315C06B-09FF-4210-90F8-82A27AD901C0}" dt="2022-03-18T05:42:18.810" v="42" actId="14100"/>
        <pc:sldMkLst>
          <pc:docMk/>
          <pc:sldMk cId="1833997336" sldId="286"/>
        </pc:sldMkLst>
        <pc:spChg chg="mod">
          <ac:chgData name="hirose taichi" userId="ed2dc4b0-8795-4813-ada8-f41a239e7d7d" providerId="ADAL" clId="{A315C06B-09FF-4210-90F8-82A27AD901C0}" dt="2022-03-18T05:39:54.173" v="38" actId="12789"/>
          <ac:spMkLst>
            <pc:docMk/>
            <pc:sldMk cId="1833997336" sldId="286"/>
            <ac:spMk id="3" creationId="{B67A9F62-3A63-0E42-9ED0-BE810AC952F8}"/>
          </ac:spMkLst>
        </pc:spChg>
        <pc:spChg chg="add mod">
          <ac:chgData name="hirose taichi" userId="ed2dc4b0-8795-4813-ada8-f41a239e7d7d" providerId="ADAL" clId="{A315C06B-09FF-4210-90F8-82A27AD901C0}" dt="2022-03-18T05:42:18.810" v="42" actId="14100"/>
          <ac:spMkLst>
            <pc:docMk/>
            <pc:sldMk cId="1833997336" sldId="286"/>
            <ac:spMk id="4" creationId="{925713FF-8356-4CC2-A48E-14C1EA8B84D5}"/>
          </ac:spMkLst>
        </pc:spChg>
      </pc:sldChg>
      <pc:sldChg chg="new">
        <pc:chgData name="hirose taichi" userId="ed2dc4b0-8795-4813-ada8-f41a239e7d7d" providerId="ADAL" clId="{A315C06B-09FF-4210-90F8-82A27AD901C0}" dt="2022-03-18T05:56:58.578" v="43" actId="680"/>
        <pc:sldMkLst>
          <pc:docMk/>
          <pc:sldMk cId="3445889646" sldId="289"/>
        </pc:sldMkLst>
      </pc:sldChg>
    </pc:docChg>
  </pc:docChgLst>
  <pc:docChgLst>
    <pc:chgData name="hirose taichi" userId="ed2dc4b0-8795-4813-ada8-f41a239e7d7d" providerId="ADAL" clId="{83BD91DC-A8F0-428A-A136-1D8CB4B14C6A}"/>
    <pc:docChg chg="undo custSel addSld delSld modSld sldOrd">
      <pc:chgData name="hirose taichi" userId="ed2dc4b0-8795-4813-ada8-f41a239e7d7d" providerId="ADAL" clId="{83BD91DC-A8F0-428A-A136-1D8CB4B14C6A}" dt="2022-04-10T15:41:11.956" v="2049"/>
      <pc:docMkLst>
        <pc:docMk/>
      </pc:docMkLst>
      <pc:sldChg chg="modSp mod">
        <pc:chgData name="hirose taichi" userId="ed2dc4b0-8795-4813-ada8-f41a239e7d7d" providerId="ADAL" clId="{83BD91DC-A8F0-428A-A136-1D8CB4B14C6A}" dt="2022-03-18T09:51:50.508" v="112" actId="20577"/>
        <pc:sldMkLst>
          <pc:docMk/>
          <pc:sldMk cId="178224708" sldId="256"/>
        </pc:sldMkLst>
        <pc:spChg chg="mod">
          <ac:chgData name="hirose taichi" userId="ed2dc4b0-8795-4813-ada8-f41a239e7d7d" providerId="ADAL" clId="{83BD91DC-A8F0-428A-A136-1D8CB4B14C6A}" dt="2022-03-18T09:51:50.508" v="112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83BD91DC-A8F0-428A-A136-1D8CB4B14C6A}" dt="2022-03-18T09:45:38.909" v="11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mod">
        <pc:chgData name="hirose taichi" userId="ed2dc4b0-8795-4813-ada8-f41a239e7d7d" providerId="ADAL" clId="{83BD91DC-A8F0-428A-A136-1D8CB4B14C6A}" dt="2022-03-22T04:21:27.617" v="255" actId="12788"/>
        <pc:sldMkLst>
          <pc:docMk/>
          <pc:sldMk cId="2294915732" sldId="257"/>
        </pc:sldMkLst>
        <pc:spChg chg="mod">
          <ac:chgData name="hirose taichi" userId="ed2dc4b0-8795-4813-ada8-f41a239e7d7d" providerId="ADAL" clId="{83BD91DC-A8F0-428A-A136-1D8CB4B14C6A}" dt="2022-03-22T04:19:55.016" v="114" actId="165"/>
          <ac:spMkLst>
            <pc:docMk/>
            <pc:sldMk cId="2294915732" sldId="257"/>
            <ac:spMk id="4" creationId="{E2D9C7DC-F381-9744-B517-6C4AAEEE87C2}"/>
          </ac:spMkLst>
        </pc:spChg>
        <pc:spChg chg="mod">
          <ac:chgData name="hirose taichi" userId="ed2dc4b0-8795-4813-ada8-f41a239e7d7d" providerId="ADAL" clId="{83BD91DC-A8F0-428A-A136-1D8CB4B14C6A}" dt="2022-03-22T04:19:55.016" v="114" actId="165"/>
          <ac:spMkLst>
            <pc:docMk/>
            <pc:sldMk cId="2294915732" sldId="257"/>
            <ac:spMk id="5" creationId="{810B2D67-C20B-714E-A633-5EF976814662}"/>
          </ac:spMkLst>
        </pc:spChg>
        <pc:spChg chg="add mod">
          <ac:chgData name="hirose taichi" userId="ed2dc4b0-8795-4813-ada8-f41a239e7d7d" providerId="ADAL" clId="{83BD91DC-A8F0-428A-A136-1D8CB4B14C6A}" dt="2022-03-22T04:21:27.617" v="255" actId="12788"/>
          <ac:spMkLst>
            <pc:docMk/>
            <pc:sldMk cId="2294915732" sldId="257"/>
            <ac:spMk id="6" creationId="{E94E81E9-0AB2-4381-B956-1C7D32423B70}"/>
          </ac:spMkLst>
        </pc:spChg>
        <pc:spChg chg="mod">
          <ac:chgData name="hirose taichi" userId="ed2dc4b0-8795-4813-ada8-f41a239e7d7d" providerId="ADAL" clId="{83BD91DC-A8F0-428A-A136-1D8CB4B14C6A}" dt="2022-03-22T04:19:55.016" v="114" actId="165"/>
          <ac:spMkLst>
            <pc:docMk/>
            <pc:sldMk cId="2294915732" sldId="257"/>
            <ac:spMk id="10" creationId="{48725CF7-A4F7-974E-8B61-2D4AC0DEED82}"/>
          </ac:spMkLst>
        </pc:spChg>
        <pc:spChg chg="mod">
          <ac:chgData name="hirose taichi" userId="ed2dc4b0-8795-4813-ada8-f41a239e7d7d" providerId="ADAL" clId="{83BD91DC-A8F0-428A-A136-1D8CB4B14C6A}" dt="2022-03-22T04:19:55.016" v="114" actId="165"/>
          <ac:spMkLst>
            <pc:docMk/>
            <pc:sldMk cId="2294915732" sldId="257"/>
            <ac:spMk id="11" creationId="{463F1496-1160-B147-96E8-61E27C5957BA}"/>
          </ac:spMkLst>
        </pc:spChg>
        <pc:spChg chg="mod">
          <ac:chgData name="hirose taichi" userId="ed2dc4b0-8795-4813-ada8-f41a239e7d7d" providerId="ADAL" clId="{83BD91DC-A8F0-428A-A136-1D8CB4B14C6A}" dt="2022-03-22T04:19:55.016" v="114" actId="165"/>
          <ac:spMkLst>
            <pc:docMk/>
            <pc:sldMk cId="2294915732" sldId="257"/>
            <ac:spMk id="13" creationId="{1DB34834-CF5B-E346-A7C3-7EFE41C6C824}"/>
          </ac:spMkLst>
        </pc:spChg>
        <pc:spChg chg="mod">
          <ac:chgData name="hirose taichi" userId="ed2dc4b0-8795-4813-ada8-f41a239e7d7d" providerId="ADAL" clId="{83BD91DC-A8F0-428A-A136-1D8CB4B14C6A}" dt="2022-03-22T04:19:55.016" v="114" actId="165"/>
          <ac:spMkLst>
            <pc:docMk/>
            <pc:sldMk cId="2294915732" sldId="257"/>
            <ac:spMk id="14" creationId="{C62D164E-5CC0-D741-91BC-94A2C5ACEFD2}"/>
          </ac:spMkLst>
        </pc:spChg>
        <pc:grpChg chg="add mod">
          <ac:chgData name="hirose taichi" userId="ed2dc4b0-8795-4813-ada8-f41a239e7d7d" providerId="ADAL" clId="{83BD91DC-A8F0-428A-A136-1D8CB4B14C6A}" dt="2022-03-22T04:20:08.184" v="117" actId="12789"/>
          <ac:grpSpMkLst>
            <pc:docMk/>
            <pc:sldMk cId="2294915732" sldId="257"/>
            <ac:grpSpMk id="3" creationId="{C9E5D1CB-DF0E-46AB-B5EF-595CB4D8CB54}"/>
          </ac:grpSpMkLst>
        </pc:grpChg>
        <pc:grpChg chg="mod topLvl">
          <ac:chgData name="hirose taichi" userId="ed2dc4b0-8795-4813-ada8-f41a239e7d7d" providerId="ADAL" clId="{83BD91DC-A8F0-428A-A136-1D8CB4B14C6A}" dt="2022-03-22T04:20:05.748" v="116" actId="164"/>
          <ac:grpSpMkLst>
            <pc:docMk/>
            <pc:sldMk cId="2294915732" sldId="257"/>
            <ac:grpSpMk id="8" creationId="{13900EB5-DCBB-9C4C-BFD9-4AD55AD879AA}"/>
          </ac:grpSpMkLst>
        </pc:grpChg>
        <pc:grpChg chg="mod topLvl">
          <ac:chgData name="hirose taichi" userId="ed2dc4b0-8795-4813-ada8-f41a239e7d7d" providerId="ADAL" clId="{83BD91DC-A8F0-428A-A136-1D8CB4B14C6A}" dt="2022-03-22T04:20:05.748" v="116" actId="164"/>
          <ac:grpSpMkLst>
            <pc:docMk/>
            <pc:sldMk cId="2294915732" sldId="257"/>
            <ac:grpSpMk id="9" creationId="{CB57F05A-B48D-054F-ABD1-73372BB26BD1}"/>
          </ac:grpSpMkLst>
        </pc:grpChg>
        <pc:grpChg chg="del mod topLvl">
          <ac:chgData name="hirose taichi" userId="ed2dc4b0-8795-4813-ada8-f41a239e7d7d" providerId="ADAL" clId="{83BD91DC-A8F0-428A-A136-1D8CB4B14C6A}" dt="2022-03-22T04:20:00.108" v="115" actId="478"/>
          <ac:grpSpMkLst>
            <pc:docMk/>
            <pc:sldMk cId="2294915732" sldId="257"/>
            <ac:grpSpMk id="12" creationId="{955DCE2A-1CF0-C844-A380-DDDCC02CD4AC}"/>
          </ac:grpSpMkLst>
        </pc:grpChg>
        <pc:grpChg chg="del">
          <ac:chgData name="hirose taichi" userId="ed2dc4b0-8795-4813-ada8-f41a239e7d7d" providerId="ADAL" clId="{83BD91DC-A8F0-428A-A136-1D8CB4B14C6A}" dt="2022-03-22T04:19:55.016" v="114" actId="165"/>
          <ac:grpSpMkLst>
            <pc:docMk/>
            <pc:sldMk cId="2294915732" sldId="257"/>
            <ac:grpSpMk id="15" creationId="{9E68F924-4D3B-944E-B57B-8F11122AB2E9}"/>
          </ac:grpSpMkLst>
        </pc:grpChg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3154095824" sldId="258"/>
        </pc:sldMkLst>
      </pc:sldChg>
      <pc:sldChg chg="addSp delSp modSp new del mod">
        <pc:chgData name="hirose taichi" userId="ed2dc4b0-8795-4813-ada8-f41a239e7d7d" providerId="ADAL" clId="{83BD91DC-A8F0-428A-A136-1D8CB4B14C6A}" dt="2022-03-22T04:36:00.221" v="698" actId="47"/>
        <pc:sldMkLst>
          <pc:docMk/>
          <pc:sldMk cId="3585624043" sldId="258"/>
        </pc:sldMkLst>
        <pc:spChg chg="mod">
          <ac:chgData name="hirose taichi" userId="ed2dc4b0-8795-4813-ada8-f41a239e7d7d" providerId="ADAL" clId="{83BD91DC-A8F0-428A-A136-1D8CB4B14C6A}" dt="2022-03-22T04:21:47.728" v="279" actId="20577"/>
          <ac:spMkLst>
            <pc:docMk/>
            <pc:sldMk cId="3585624043" sldId="258"/>
            <ac:spMk id="2" creationId="{DD60D572-FC14-4817-9A3A-FFF68726C307}"/>
          </ac:spMkLst>
        </pc:spChg>
        <pc:spChg chg="del">
          <ac:chgData name="hirose taichi" userId="ed2dc4b0-8795-4813-ada8-f41a239e7d7d" providerId="ADAL" clId="{83BD91DC-A8F0-428A-A136-1D8CB4B14C6A}" dt="2022-03-22T04:22:24.012" v="280" actId="1032"/>
          <ac:spMkLst>
            <pc:docMk/>
            <pc:sldMk cId="3585624043" sldId="258"/>
            <ac:spMk id="3" creationId="{7B60745B-33EB-465B-8E04-975E9CE1A4A5}"/>
          </ac:spMkLst>
        </pc:spChg>
        <pc:spChg chg="mod topLvl">
          <ac:chgData name="hirose taichi" userId="ed2dc4b0-8795-4813-ada8-f41a239e7d7d" providerId="ADAL" clId="{83BD91DC-A8F0-428A-A136-1D8CB4B14C6A}" dt="2022-03-22T04:28:08.583" v="443" actId="164"/>
          <ac:spMkLst>
            <pc:docMk/>
            <pc:sldMk cId="3585624043" sldId="258"/>
            <ac:spMk id="6" creationId="{C500B83C-B811-4FEA-BE6D-282066D0505B}"/>
          </ac:spMkLst>
        </pc:spChg>
        <pc:spChg chg="mod topLvl">
          <ac:chgData name="hirose taichi" userId="ed2dc4b0-8795-4813-ada8-f41a239e7d7d" providerId="ADAL" clId="{83BD91DC-A8F0-428A-A136-1D8CB4B14C6A}" dt="2022-03-22T04:28:26.588" v="446" actId="1076"/>
          <ac:spMkLst>
            <pc:docMk/>
            <pc:sldMk cId="3585624043" sldId="258"/>
            <ac:spMk id="7" creationId="{AC7F5E86-817B-4916-BCC5-2C9B53AE1A54}"/>
          </ac:spMkLst>
        </pc:spChg>
        <pc:spChg chg="mod topLvl">
          <ac:chgData name="hirose taichi" userId="ed2dc4b0-8795-4813-ada8-f41a239e7d7d" providerId="ADAL" clId="{83BD91DC-A8F0-428A-A136-1D8CB4B14C6A}" dt="2022-03-22T04:28:08.583" v="443" actId="164"/>
          <ac:spMkLst>
            <pc:docMk/>
            <pc:sldMk cId="3585624043" sldId="258"/>
            <ac:spMk id="8" creationId="{28E4BAE0-4853-4F3D-A088-8196A6572763}"/>
          </ac:spMkLst>
        </pc:spChg>
        <pc:spChg chg="del mod topLvl">
          <ac:chgData name="hirose taichi" userId="ed2dc4b0-8795-4813-ada8-f41a239e7d7d" providerId="ADAL" clId="{83BD91DC-A8F0-428A-A136-1D8CB4B14C6A}" dt="2022-03-22T04:23:13.968" v="288" actId="478"/>
          <ac:spMkLst>
            <pc:docMk/>
            <pc:sldMk cId="3585624043" sldId="258"/>
            <ac:spMk id="9" creationId="{01D713FE-528E-42DB-A0EF-BADFD34103D1}"/>
          </ac:spMkLst>
        </pc:spChg>
        <pc:spChg chg="mod topLvl">
          <ac:chgData name="hirose taichi" userId="ed2dc4b0-8795-4813-ada8-f41a239e7d7d" providerId="ADAL" clId="{83BD91DC-A8F0-428A-A136-1D8CB4B14C6A}" dt="2022-03-22T04:28:08.583" v="443" actId="164"/>
          <ac:spMkLst>
            <pc:docMk/>
            <pc:sldMk cId="3585624043" sldId="258"/>
            <ac:spMk id="10" creationId="{338552DB-6579-4002-8084-690F6DD4E449}"/>
          </ac:spMkLst>
        </pc:spChg>
        <pc:spChg chg="mod topLvl">
          <ac:chgData name="hirose taichi" userId="ed2dc4b0-8795-4813-ada8-f41a239e7d7d" providerId="ADAL" clId="{83BD91DC-A8F0-428A-A136-1D8CB4B14C6A}" dt="2022-03-22T04:28:20.475" v="445" actId="1076"/>
          <ac:spMkLst>
            <pc:docMk/>
            <pc:sldMk cId="3585624043" sldId="258"/>
            <ac:spMk id="11" creationId="{9A8DE566-042F-4635-A5AC-71150CECE4C8}"/>
          </ac:spMkLst>
        </pc:spChg>
        <pc:grpChg chg="del mod">
          <ac:chgData name="hirose taichi" userId="ed2dc4b0-8795-4813-ada8-f41a239e7d7d" providerId="ADAL" clId="{83BD91DC-A8F0-428A-A136-1D8CB4B14C6A}" dt="2022-03-22T04:22:54.299" v="285" actId="165"/>
          <ac:grpSpMkLst>
            <pc:docMk/>
            <pc:sldMk cId="3585624043" sldId="258"/>
            <ac:grpSpMk id="5" creationId="{51F4B04D-8D3F-4F7A-8F62-A16C3C76D431}"/>
          </ac:grpSpMkLst>
        </pc:grpChg>
        <pc:grpChg chg="add del mod">
          <ac:chgData name="hirose taichi" userId="ed2dc4b0-8795-4813-ada8-f41a239e7d7d" providerId="ADAL" clId="{83BD91DC-A8F0-428A-A136-1D8CB4B14C6A}" dt="2022-03-22T04:23:04.180" v="287" actId="165"/>
          <ac:grpSpMkLst>
            <pc:docMk/>
            <pc:sldMk cId="3585624043" sldId="258"/>
            <ac:grpSpMk id="12" creationId="{86C7EA72-485A-4816-BA6C-02D8527FE216}"/>
          </ac:grpSpMkLst>
        </pc:grpChg>
        <pc:grpChg chg="add mod">
          <ac:chgData name="hirose taichi" userId="ed2dc4b0-8795-4813-ada8-f41a239e7d7d" providerId="ADAL" clId="{83BD91DC-A8F0-428A-A136-1D8CB4B14C6A}" dt="2022-03-22T04:28:15.148" v="444" actId="1076"/>
          <ac:grpSpMkLst>
            <pc:docMk/>
            <pc:sldMk cId="3585624043" sldId="258"/>
            <ac:grpSpMk id="13" creationId="{C9A2C612-B4AF-4E3D-A4AD-46793D4B0219}"/>
          </ac:grpSpMkLst>
        </pc:grpChg>
        <pc:graphicFrameChg chg="add del mod modGraphic">
          <ac:chgData name="hirose taichi" userId="ed2dc4b0-8795-4813-ada8-f41a239e7d7d" providerId="ADAL" clId="{83BD91DC-A8F0-428A-A136-1D8CB4B14C6A}" dt="2022-03-22T04:22:46.055" v="284" actId="18245"/>
          <ac:graphicFrameMkLst>
            <pc:docMk/>
            <pc:sldMk cId="3585624043" sldId="258"/>
            <ac:graphicFrameMk id="4" creationId="{31BB50E7-D2A2-4B09-808E-26062E26C8D6}"/>
          </ac:graphicFrameMkLst>
        </pc:graphicFrameChg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2177804531" sldId="259"/>
        </pc:sldMkLst>
      </pc:sldChg>
      <pc:sldChg chg="addSp modSp new mod">
        <pc:chgData name="hirose taichi" userId="ed2dc4b0-8795-4813-ada8-f41a239e7d7d" providerId="ADAL" clId="{83BD91DC-A8F0-428A-A136-1D8CB4B14C6A}" dt="2022-03-22T12:18:30.794" v="1361" actId="208"/>
        <pc:sldMkLst>
          <pc:docMk/>
          <pc:sldMk cId="2690903044" sldId="259"/>
        </pc:sldMkLst>
        <pc:spChg chg="mod">
          <ac:chgData name="hirose taichi" userId="ed2dc4b0-8795-4813-ada8-f41a239e7d7d" providerId="ADAL" clId="{83BD91DC-A8F0-428A-A136-1D8CB4B14C6A}" dt="2022-03-22T04:30:43.080" v="642" actId="20577"/>
          <ac:spMkLst>
            <pc:docMk/>
            <pc:sldMk cId="2690903044" sldId="259"/>
            <ac:spMk id="2" creationId="{4DE58100-4E45-4E47-9A27-C6C85E125E0D}"/>
          </ac:spMkLst>
        </pc:spChg>
        <pc:spChg chg="mod">
          <ac:chgData name="hirose taichi" userId="ed2dc4b0-8795-4813-ada8-f41a239e7d7d" providerId="ADAL" clId="{83BD91DC-A8F0-428A-A136-1D8CB4B14C6A}" dt="2022-03-22T04:30:00.367" v="615" actId="113"/>
          <ac:spMkLst>
            <pc:docMk/>
            <pc:sldMk cId="2690903044" sldId="259"/>
            <ac:spMk id="3" creationId="{661E375F-04E9-471D-AB7C-2D0ECC5149BB}"/>
          </ac:spMkLst>
        </pc:spChg>
        <pc:spChg chg="mod">
          <ac:chgData name="hirose taichi" userId="ed2dc4b0-8795-4813-ada8-f41a239e7d7d" providerId="ADAL" clId="{83BD91DC-A8F0-428A-A136-1D8CB4B14C6A}" dt="2022-03-22T04:30:11.371" v="616"/>
          <ac:spMkLst>
            <pc:docMk/>
            <pc:sldMk cId="2690903044" sldId="259"/>
            <ac:spMk id="5" creationId="{87F3239A-D511-4D9E-9CD7-DBB52A150295}"/>
          </ac:spMkLst>
        </pc:spChg>
        <pc:spChg chg="mod">
          <ac:chgData name="hirose taichi" userId="ed2dc4b0-8795-4813-ada8-f41a239e7d7d" providerId="ADAL" clId="{83BD91DC-A8F0-428A-A136-1D8CB4B14C6A}" dt="2022-03-22T04:30:11.371" v="616"/>
          <ac:spMkLst>
            <pc:docMk/>
            <pc:sldMk cId="2690903044" sldId="259"/>
            <ac:spMk id="6" creationId="{AE0860AC-F938-4C69-B1D7-9C770962DFCC}"/>
          </ac:spMkLst>
        </pc:spChg>
        <pc:spChg chg="mod">
          <ac:chgData name="hirose taichi" userId="ed2dc4b0-8795-4813-ada8-f41a239e7d7d" providerId="ADAL" clId="{83BD91DC-A8F0-428A-A136-1D8CB4B14C6A}" dt="2022-03-22T04:30:11.371" v="616"/>
          <ac:spMkLst>
            <pc:docMk/>
            <pc:sldMk cId="2690903044" sldId="259"/>
            <ac:spMk id="7" creationId="{7F5C249F-0B1B-40E8-B473-26EF977538C4}"/>
          </ac:spMkLst>
        </pc:spChg>
        <pc:spChg chg="mod">
          <ac:chgData name="hirose taichi" userId="ed2dc4b0-8795-4813-ada8-f41a239e7d7d" providerId="ADAL" clId="{83BD91DC-A8F0-428A-A136-1D8CB4B14C6A}" dt="2022-03-22T04:30:11.371" v="616"/>
          <ac:spMkLst>
            <pc:docMk/>
            <pc:sldMk cId="2690903044" sldId="259"/>
            <ac:spMk id="8" creationId="{A9457344-CB93-4283-A0C5-3B90C22623B6}"/>
          </ac:spMkLst>
        </pc:spChg>
        <pc:spChg chg="mod">
          <ac:chgData name="hirose taichi" userId="ed2dc4b0-8795-4813-ada8-f41a239e7d7d" providerId="ADAL" clId="{83BD91DC-A8F0-428A-A136-1D8CB4B14C6A}" dt="2022-03-22T04:30:11.371" v="616"/>
          <ac:spMkLst>
            <pc:docMk/>
            <pc:sldMk cId="2690903044" sldId="259"/>
            <ac:spMk id="9" creationId="{5D3DD556-642E-4257-B41A-BBAC6F277BA2}"/>
          </ac:spMkLst>
        </pc:spChg>
        <pc:spChg chg="add mod">
          <ac:chgData name="hirose taichi" userId="ed2dc4b0-8795-4813-ada8-f41a239e7d7d" providerId="ADAL" clId="{83BD91DC-A8F0-428A-A136-1D8CB4B14C6A}" dt="2022-03-22T12:18:28.324" v="1360" actId="208"/>
          <ac:spMkLst>
            <pc:docMk/>
            <pc:sldMk cId="2690903044" sldId="259"/>
            <ac:spMk id="10" creationId="{44F90AF1-ACDA-4B08-93CB-38F9D4119E33}"/>
          </ac:spMkLst>
        </pc:spChg>
        <pc:spChg chg="add mod">
          <ac:chgData name="hirose taichi" userId="ed2dc4b0-8795-4813-ada8-f41a239e7d7d" providerId="ADAL" clId="{83BD91DC-A8F0-428A-A136-1D8CB4B14C6A}" dt="2022-03-22T12:18:30.794" v="1361" actId="208"/>
          <ac:spMkLst>
            <pc:docMk/>
            <pc:sldMk cId="2690903044" sldId="259"/>
            <ac:spMk id="11" creationId="{09D50DCD-5811-45AC-ACE6-C9BCDA1EFD14}"/>
          </ac:spMkLst>
        </pc:spChg>
        <pc:grpChg chg="add mod">
          <ac:chgData name="hirose taichi" userId="ed2dc4b0-8795-4813-ada8-f41a239e7d7d" providerId="ADAL" clId="{83BD91DC-A8F0-428A-A136-1D8CB4B14C6A}" dt="2022-03-22T04:30:31.020" v="618" actId="1076"/>
          <ac:grpSpMkLst>
            <pc:docMk/>
            <pc:sldMk cId="2690903044" sldId="259"/>
            <ac:grpSpMk id="4" creationId="{B9B61AEF-6B7E-4F1D-AB50-B543054BDA04}"/>
          </ac:grpSpMkLst>
        </pc:grpChg>
      </pc:sldChg>
      <pc:sldChg chg="addSp delSp modSp new mod">
        <pc:chgData name="hirose taichi" userId="ed2dc4b0-8795-4813-ada8-f41a239e7d7d" providerId="ADAL" clId="{83BD91DC-A8F0-428A-A136-1D8CB4B14C6A}" dt="2022-03-22T12:54:02.625" v="1988" actId="2085"/>
        <pc:sldMkLst>
          <pc:docMk/>
          <pc:sldMk cId="3963224730" sldId="260"/>
        </pc:sldMkLst>
        <pc:spChg chg="mod">
          <ac:chgData name="hirose taichi" userId="ed2dc4b0-8795-4813-ada8-f41a239e7d7d" providerId="ADAL" clId="{83BD91DC-A8F0-428A-A136-1D8CB4B14C6A}" dt="2022-03-22T04:36:09.857" v="715" actId="20577"/>
          <ac:spMkLst>
            <pc:docMk/>
            <pc:sldMk cId="3963224730" sldId="260"/>
            <ac:spMk id="2" creationId="{FE6F1E9D-FBF2-4229-A783-3FB4C7D1E040}"/>
          </ac:spMkLst>
        </pc:spChg>
        <pc:spChg chg="del mod">
          <ac:chgData name="hirose taichi" userId="ed2dc4b0-8795-4813-ada8-f41a239e7d7d" providerId="ADAL" clId="{83BD91DC-A8F0-428A-A136-1D8CB4B14C6A}" dt="2022-03-22T12:53:18.881" v="1979" actId="478"/>
          <ac:spMkLst>
            <pc:docMk/>
            <pc:sldMk cId="3963224730" sldId="260"/>
            <ac:spMk id="3" creationId="{3B6AFCE3-451E-46B7-B813-67B726A73FF1}"/>
          </ac:spMkLst>
        </pc:spChg>
        <pc:spChg chg="add del mod">
          <ac:chgData name="hirose taichi" userId="ed2dc4b0-8795-4813-ada8-f41a239e7d7d" providerId="ADAL" clId="{83BD91DC-A8F0-428A-A136-1D8CB4B14C6A}" dt="2022-03-22T12:53:26.487" v="1981" actId="478"/>
          <ac:spMkLst>
            <pc:docMk/>
            <pc:sldMk cId="3963224730" sldId="260"/>
            <ac:spMk id="4" creationId="{1E843464-B8F0-441C-80C6-AB88D016E6F8}"/>
          </ac:spMkLst>
        </pc:spChg>
        <pc:spChg chg="add del mod">
          <ac:chgData name="hirose taichi" userId="ed2dc4b0-8795-4813-ada8-f41a239e7d7d" providerId="ADAL" clId="{83BD91DC-A8F0-428A-A136-1D8CB4B14C6A}" dt="2022-03-22T04:50:50.023" v="971" actId="478"/>
          <ac:spMkLst>
            <pc:docMk/>
            <pc:sldMk cId="3963224730" sldId="260"/>
            <ac:spMk id="5" creationId="{EEE10B14-66A4-479C-86A0-1A922DF0D636}"/>
          </ac:spMkLst>
        </pc:spChg>
        <pc:spChg chg="add mod">
          <ac:chgData name="hirose taichi" userId="ed2dc4b0-8795-4813-ada8-f41a239e7d7d" providerId="ADAL" clId="{83BD91DC-A8F0-428A-A136-1D8CB4B14C6A}" dt="2022-03-22T12:53:49.864" v="1984" actId="1076"/>
          <ac:spMkLst>
            <pc:docMk/>
            <pc:sldMk cId="3963224730" sldId="260"/>
            <ac:spMk id="6" creationId="{6FCA5F61-7731-4830-A1DF-508B8BD670CE}"/>
          </ac:spMkLst>
        </pc:spChg>
        <pc:spChg chg="add mod">
          <ac:chgData name="hirose taichi" userId="ed2dc4b0-8795-4813-ada8-f41a239e7d7d" providerId="ADAL" clId="{83BD91DC-A8F0-428A-A136-1D8CB4B14C6A}" dt="2022-03-22T12:53:56.168" v="1986" actId="1076"/>
          <ac:spMkLst>
            <pc:docMk/>
            <pc:sldMk cId="3963224730" sldId="260"/>
            <ac:spMk id="7" creationId="{7C99B85A-CC92-410A-BD03-115062073B22}"/>
          </ac:spMkLst>
        </pc:spChg>
        <pc:spChg chg="add mod">
          <ac:chgData name="hirose taichi" userId="ed2dc4b0-8795-4813-ada8-f41a239e7d7d" providerId="ADAL" clId="{83BD91DC-A8F0-428A-A136-1D8CB4B14C6A}" dt="2022-03-22T12:54:00.929" v="1987" actId="2085"/>
          <ac:spMkLst>
            <pc:docMk/>
            <pc:sldMk cId="3963224730" sldId="260"/>
            <ac:spMk id="8" creationId="{A3AA3547-9C27-4BE3-B213-93312BD34454}"/>
          </ac:spMkLst>
        </pc:spChg>
        <pc:spChg chg="add del mod">
          <ac:chgData name="hirose taichi" userId="ed2dc4b0-8795-4813-ada8-f41a239e7d7d" providerId="ADAL" clId="{83BD91DC-A8F0-428A-A136-1D8CB4B14C6A}" dt="2022-03-22T06:27:21.698" v="1356" actId="478"/>
          <ac:spMkLst>
            <pc:docMk/>
            <pc:sldMk cId="3963224730" sldId="260"/>
            <ac:spMk id="8" creationId="{B5E895BD-4884-4807-8D00-056BA824CCB1}"/>
          </ac:spMkLst>
        </pc:spChg>
        <pc:spChg chg="add mod">
          <ac:chgData name="hirose taichi" userId="ed2dc4b0-8795-4813-ada8-f41a239e7d7d" providerId="ADAL" clId="{83BD91DC-A8F0-428A-A136-1D8CB4B14C6A}" dt="2022-03-22T12:54:02.625" v="1988" actId="2085"/>
          <ac:spMkLst>
            <pc:docMk/>
            <pc:sldMk cId="3963224730" sldId="260"/>
            <ac:spMk id="10" creationId="{0E41030A-26E6-4165-8325-417E32D930E9}"/>
          </ac:spMkLst>
        </pc:spChg>
        <pc:spChg chg="add del mod">
          <ac:chgData name="hirose taichi" userId="ed2dc4b0-8795-4813-ada8-f41a239e7d7d" providerId="ADAL" clId="{83BD91DC-A8F0-428A-A136-1D8CB4B14C6A}" dt="2022-03-22T12:53:23.512" v="1980" actId="478"/>
          <ac:spMkLst>
            <pc:docMk/>
            <pc:sldMk cId="3963224730" sldId="260"/>
            <ac:spMk id="11" creationId="{5DE18E03-8395-493C-A5F0-65658122DDFD}"/>
          </ac:spMkLst>
        </pc:spChg>
        <pc:graphicFrameChg chg="add mod modGraphic">
          <ac:chgData name="hirose taichi" userId="ed2dc4b0-8795-4813-ada8-f41a239e7d7d" providerId="ADAL" clId="{83BD91DC-A8F0-428A-A136-1D8CB4B14C6A}" dt="2022-03-22T06:27:37.187" v="1359" actId="12385"/>
          <ac:graphicFrameMkLst>
            <pc:docMk/>
            <pc:sldMk cId="3963224730" sldId="260"/>
            <ac:graphicFrameMk id="9" creationId="{B5FA42C3-F179-43A8-84B1-83D3BD3E36C4}"/>
          </ac:graphicFrameMkLst>
        </pc:graphicFrameChg>
      </pc:sldChg>
      <pc:sldChg chg="addSp delSp modSp add mod">
        <pc:chgData name="hirose taichi" userId="ed2dc4b0-8795-4813-ada8-f41a239e7d7d" providerId="ADAL" clId="{83BD91DC-A8F0-428A-A136-1D8CB4B14C6A}" dt="2022-03-22T04:41:50.525" v="765" actId="207"/>
        <pc:sldMkLst>
          <pc:docMk/>
          <pc:sldMk cId="1017997072" sldId="261"/>
        </pc:sldMkLst>
        <pc:spChg chg="del">
          <ac:chgData name="hirose taichi" userId="ed2dc4b0-8795-4813-ada8-f41a239e7d7d" providerId="ADAL" clId="{83BD91DC-A8F0-428A-A136-1D8CB4B14C6A}" dt="2022-03-22T04:40:33.089" v="754" actId="478"/>
          <ac:spMkLst>
            <pc:docMk/>
            <pc:sldMk cId="1017997072" sldId="261"/>
            <ac:spMk id="6" creationId="{E94E81E9-0AB2-4381-B956-1C7D32423B70}"/>
          </ac:spMkLst>
        </pc:spChg>
        <pc:spChg chg="add mod">
          <ac:chgData name="hirose taichi" userId="ed2dc4b0-8795-4813-ada8-f41a239e7d7d" providerId="ADAL" clId="{83BD91DC-A8F0-428A-A136-1D8CB4B14C6A}" dt="2022-03-22T04:41:50.525" v="765" actId="207"/>
          <ac:spMkLst>
            <pc:docMk/>
            <pc:sldMk cId="1017997072" sldId="261"/>
            <ac:spMk id="7" creationId="{85997D1C-429F-4943-8D58-AFB69ADC9CBF}"/>
          </ac:spMkLst>
        </pc:spChg>
      </pc:sldChg>
      <pc:sldChg chg="add del">
        <pc:chgData name="hirose taichi" userId="ed2dc4b0-8795-4813-ada8-f41a239e7d7d" providerId="ADAL" clId="{83BD91DC-A8F0-428A-A136-1D8CB4B14C6A}" dt="2022-03-22T04:41:58.528" v="768" actId="47"/>
        <pc:sldMkLst>
          <pc:docMk/>
          <pc:sldMk cId="3647053982" sldId="262"/>
        </pc:sldMkLst>
      </pc:sldChg>
      <pc:sldChg chg="modSp add mod ord">
        <pc:chgData name="hirose taichi" userId="ed2dc4b0-8795-4813-ada8-f41a239e7d7d" providerId="ADAL" clId="{83BD91DC-A8F0-428A-A136-1D8CB4B14C6A}" dt="2022-03-22T04:42:10.221" v="772" actId="14100"/>
        <pc:sldMkLst>
          <pc:docMk/>
          <pc:sldMk cId="401540510" sldId="263"/>
        </pc:sldMkLst>
        <pc:spChg chg="mod">
          <ac:chgData name="hirose taichi" userId="ed2dc4b0-8795-4813-ada8-f41a239e7d7d" providerId="ADAL" clId="{83BD91DC-A8F0-428A-A136-1D8CB4B14C6A}" dt="2022-03-22T04:42:10.221" v="772" actId="14100"/>
          <ac:spMkLst>
            <pc:docMk/>
            <pc:sldMk cId="401540510" sldId="263"/>
            <ac:spMk id="7" creationId="{85997D1C-429F-4943-8D58-AFB69ADC9CBF}"/>
          </ac:spMkLst>
        </pc:spChg>
      </pc:sldChg>
      <pc:sldChg chg="addSp modSp new mod ord">
        <pc:chgData name="hirose taichi" userId="ed2dc4b0-8795-4813-ada8-f41a239e7d7d" providerId="ADAL" clId="{83BD91DC-A8F0-428A-A136-1D8CB4B14C6A}" dt="2022-03-22T12:19:53.241" v="1414" actId="20577"/>
        <pc:sldMkLst>
          <pc:docMk/>
          <pc:sldMk cId="1931616824" sldId="264"/>
        </pc:sldMkLst>
        <pc:spChg chg="mod">
          <ac:chgData name="hirose taichi" userId="ed2dc4b0-8795-4813-ada8-f41a239e7d7d" providerId="ADAL" clId="{83BD91DC-A8F0-428A-A136-1D8CB4B14C6A}" dt="2022-03-22T05:02:48.598" v="1069" actId="20577"/>
          <ac:spMkLst>
            <pc:docMk/>
            <pc:sldMk cId="1931616824" sldId="264"/>
            <ac:spMk id="2" creationId="{387205C5-734B-45DA-8EB7-EB2A14BC3B16}"/>
          </ac:spMkLst>
        </pc:spChg>
        <pc:spChg chg="mod">
          <ac:chgData name="hirose taichi" userId="ed2dc4b0-8795-4813-ada8-f41a239e7d7d" providerId="ADAL" clId="{83BD91DC-A8F0-428A-A136-1D8CB4B14C6A}" dt="2022-03-22T12:19:53.241" v="1414" actId="20577"/>
          <ac:spMkLst>
            <pc:docMk/>
            <pc:sldMk cId="1931616824" sldId="264"/>
            <ac:spMk id="3" creationId="{B0F70FA9-AEBD-4632-A6CF-62E24301E858}"/>
          </ac:spMkLst>
        </pc:spChg>
        <pc:picChg chg="add mod">
          <ac:chgData name="hirose taichi" userId="ed2dc4b0-8795-4813-ada8-f41a239e7d7d" providerId="ADAL" clId="{83BD91DC-A8F0-428A-A136-1D8CB4B14C6A}" dt="2022-03-22T05:16:51.300" v="1280" actId="1076"/>
          <ac:picMkLst>
            <pc:docMk/>
            <pc:sldMk cId="1931616824" sldId="264"/>
            <ac:picMk id="1026" creationId="{B0C8736D-7483-4662-8185-2F5B1ADAF14D}"/>
          </ac:picMkLst>
        </pc:picChg>
      </pc:sldChg>
      <pc:sldChg chg="add del">
        <pc:chgData name="hirose taichi" userId="ed2dc4b0-8795-4813-ada8-f41a239e7d7d" providerId="ADAL" clId="{83BD91DC-A8F0-428A-A136-1D8CB4B14C6A}" dt="2022-03-22T04:46:22.820" v="902"/>
        <pc:sldMkLst>
          <pc:docMk/>
          <pc:sldMk cId="3852396540" sldId="264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572268942" sldId="265"/>
        </pc:sldMkLst>
      </pc:sldChg>
      <pc:sldChg chg="addSp delSp modSp new mod">
        <pc:chgData name="hirose taichi" userId="ed2dc4b0-8795-4813-ada8-f41a239e7d7d" providerId="ADAL" clId="{83BD91DC-A8F0-428A-A136-1D8CB4B14C6A}" dt="2022-03-22T12:50:57.654" v="1944" actId="20577"/>
        <pc:sldMkLst>
          <pc:docMk/>
          <pc:sldMk cId="2012561410" sldId="265"/>
        </pc:sldMkLst>
        <pc:spChg chg="mod">
          <ac:chgData name="hirose taichi" userId="ed2dc4b0-8795-4813-ada8-f41a239e7d7d" providerId="ADAL" clId="{83BD91DC-A8F0-428A-A136-1D8CB4B14C6A}" dt="2022-03-22T12:36:52.924" v="1429" actId="20577"/>
          <ac:spMkLst>
            <pc:docMk/>
            <pc:sldMk cId="2012561410" sldId="265"/>
            <ac:spMk id="2" creationId="{70F7ED29-7B8F-4172-A418-67E8A98BC638}"/>
          </ac:spMkLst>
        </pc:spChg>
        <pc:spChg chg="mod">
          <ac:chgData name="hirose taichi" userId="ed2dc4b0-8795-4813-ada8-f41a239e7d7d" providerId="ADAL" clId="{83BD91DC-A8F0-428A-A136-1D8CB4B14C6A}" dt="2022-03-22T12:50:57.654" v="1944" actId="20577"/>
          <ac:spMkLst>
            <pc:docMk/>
            <pc:sldMk cId="2012561410" sldId="265"/>
            <ac:spMk id="3" creationId="{5518F05C-DC68-4E9D-ACF6-DF6A1B21F2A8}"/>
          </ac:spMkLst>
        </pc:spChg>
        <pc:spChg chg="mod topLvl">
          <ac:chgData name="hirose taichi" userId="ed2dc4b0-8795-4813-ada8-f41a239e7d7d" providerId="ADAL" clId="{83BD91DC-A8F0-428A-A136-1D8CB4B14C6A}" dt="2022-03-22T12:45:48.011" v="1753" actId="207"/>
          <ac:spMkLst>
            <pc:docMk/>
            <pc:sldMk cId="2012561410" sldId="265"/>
            <ac:spMk id="6" creationId="{02F645B3-3310-42F9-9617-80B3006E6FF0}"/>
          </ac:spMkLst>
        </pc:spChg>
        <pc:spChg chg="mod topLvl">
          <ac:chgData name="hirose taichi" userId="ed2dc4b0-8795-4813-ada8-f41a239e7d7d" providerId="ADAL" clId="{83BD91DC-A8F0-428A-A136-1D8CB4B14C6A}" dt="2022-03-22T12:42:28.065" v="1668" actId="164"/>
          <ac:spMkLst>
            <pc:docMk/>
            <pc:sldMk cId="2012561410" sldId="265"/>
            <ac:spMk id="7" creationId="{A91FFE7B-1550-47FE-8471-F4D45543A6A7}"/>
          </ac:spMkLst>
        </pc:spChg>
        <pc:spChg chg="mod topLvl">
          <ac:chgData name="hirose taichi" userId="ed2dc4b0-8795-4813-ada8-f41a239e7d7d" providerId="ADAL" clId="{83BD91DC-A8F0-428A-A136-1D8CB4B14C6A}" dt="2022-03-22T12:45:53.773" v="1754" actId="207"/>
          <ac:spMkLst>
            <pc:docMk/>
            <pc:sldMk cId="2012561410" sldId="265"/>
            <ac:spMk id="8" creationId="{1A807972-1136-4449-A440-1CC4F94A1DBE}"/>
          </ac:spMkLst>
        </pc:spChg>
        <pc:spChg chg="mod topLvl">
          <ac:chgData name="hirose taichi" userId="ed2dc4b0-8795-4813-ada8-f41a239e7d7d" providerId="ADAL" clId="{83BD91DC-A8F0-428A-A136-1D8CB4B14C6A}" dt="2022-03-22T12:42:28.065" v="1668" actId="164"/>
          <ac:spMkLst>
            <pc:docMk/>
            <pc:sldMk cId="2012561410" sldId="265"/>
            <ac:spMk id="9" creationId="{01B4BF08-13A1-429D-A221-0A73EE32F3C9}"/>
          </ac:spMkLst>
        </pc:spChg>
        <pc:spChg chg="mod topLvl">
          <ac:chgData name="hirose taichi" userId="ed2dc4b0-8795-4813-ada8-f41a239e7d7d" providerId="ADAL" clId="{83BD91DC-A8F0-428A-A136-1D8CB4B14C6A}" dt="2022-03-22T12:46:00.910" v="1755" actId="207"/>
          <ac:spMkLst>
            <pc:docMk/>
            <pc:sldMk cId="2012561410" sldId="265"/>
            <ac:spMk id="10" creationId="{A9B8ADE9-C031-4458-9498-EB1A2E61022E}"/>
          </ac:spMkLst>
        </pc:spChg>
        <pc:spChg chg="del mod topLvl">
          <ac:chgData name="hirose taichi" userId="ed2dc4b0-8795-4813-ada8-f41a239e7d7d" providerId="ADAL" clId="{83BD91DC-A8F0-428A-A136-1D8CB4B14C6A}" dt="2022-03-22T12:42:20.329" v="1667" actId="478"/>
          <ac:spMkLst>
            <pc:docMk/>
            <pc:sldMk cId="2012561410" sldId="265"/>
            <ac:spMk id="11" creationId="{4CCAA730-EE73-43E0-A2FC-9BC2E538FA7F}"/>
          </ac:spMkLst>
        </pc:spChg>
        <pc:spChg chg="mod topLvl">
          <ac:chgData name="hirose taichi" userId="ed2dc4b0-8795-4813-ada8-f41a239e7d7d" providerId="ADAL" clId="{83BD91DC-A8F0-428A-A136-1D8CB4B14C6A}" dt="2022-03-22T12:45:39.777" v="1752" actId="207"/>
          <ac:spMkLst>
            <pc:docMk/>
            <pc:sldMk cId="2012561410" sldId="265"/>
            <ac:spMk id="12" creationId="{954297A8-8304-4575-BCA2-24CFAF77279E}"/>
          </ac:spMkLst>
        </pc:spChg>
        <pc:spChg chg="mod topLvl">
          <ac:chgData name="hirose taichi" userId="ed2dc4b0-8795-4813-ada8-f41a239e7d7d" providerId="ADAL" clId="{83BD91DC-A8F0-428A-A136-1D8CB4B14C6A}" dt="2022-03-22T12:49:57.273" v="1910" actId="14100"/>
          <ac:spMkLst>
            <pc:docMk/>
            <pc:sldMk cId="2012561410" sldId="265"/>
            <ac:spMk id="13" creationId="{6F051874-7B34-4B19-B22D-DE40C887BE2B}"/>
          </ac:spMkLst>
        </pc:spChg>
        <pc:spChg chg="add mod">
          <ac:chgData name="hirose taichi" userId="ed2dc4b0-8795-4813-ada8-f41a239e7d7d" providerId="ADAL" clId="{83BD91DC-A8F0-428A-A136-1D8CB4B14C6A}" dt="2022-03-22T12:48:50.902" v="1847" actId="113"/>
          <ac:spMkLst>
            <pc:docMk/>
            <pc:sldMk cId="2012561410" sldId="265"/>
            <ac:spMk id="15" creationId="{34BEFAFB-6E7F-4573-95FD-7ADA5BDBA282}"/>
          </ac:spMkLst>
        </pc:spChg>
        <pc:spChg chg="add mod">
          <ac:chgData name="hirose taichi" userId="ed2dc4b0-8795-4813-ada8-f41a239e7d7d" providerId="ADAL" clId="{83BD91DC-A8F0-428A-A136-1D8CB4B14C6A}" dt="2022-03-22T12:50:35.573" v="1927" actId="20577"/>
          <ac:spMkLst>
            <pc:docMk/>
            <pc:sldMk cId="2012561410" sldId="265"/>
            <ac:spMk id="16" creationId="{43EEA797-2BF4-4AFC-BD47-393FC80C2E96}"/>
          </ac:spMkLst>
        </pc:spChg>
        <pc:spChg chg="add mod">
          <ac:chgData name="hirose taichi" userId="ed2dc4b0-8795-4813-ada8-f41a239e7d7d" providerId="ADAL" clId="{83BD91DC-A8F0-428A-A136-1D8CB4B14C6A}" dt="2022-03-22T12:50:24.435" v="1915" actId="1076"/>
          <ac:spMkLst>
            <pc:docMk/>
            <pc:sldMk cId="2012561410" sldId="265"/>
            <ac:spMk id="17" creationId="{C1ED0E6B-D8B1-4882-812A-A413C93ED8E0}"/>
          </ac:spMkLst>
        </pc:spChg>
        <pc:spChg chg="add mod">
          <ac:chgData name="hirose taichi" userId="ed2dc4b0-8795-4813-ada8-f41a239e7d7d" providerId="ADAL" clId="{83BD91DC-A8F0-428A-A136-1D8CB4B14C6A}" dt="2022-03-22T12:50:49.765" v="1940" actId="20577"/>
          <ac:spMkLst>
            <pc:docMk/>
            <pc:sldMk cId="2012561410" sldId="265"/>
            <ac:spMk id="18" creationId="{7A48E512-1183-4FA5-A0D2-3237FE046F91}"/>
          </ac:spMkLst>
        </pc:spChg>
        <pc:grpChg chg="add del mod">
          <ac:chgData name="hirose taichi" userId="ed2dc4b0-8795-4813-ada8-f41a239e7d7d" providerId="ADAL" clId="{83BD91DC-A8F0-428A-A136-1D8CB4B14C6A}" dt="2022-03-22T12:42:15.770" v="1666" actId="165"/>
          <ac:grpSpMkLst>
            <pc:docMk/>
            <pc:sldMk cId="2012561410" sldId="265"/>
            <ac:grpSpMk id="5" creationId="{D8EE411E-B693-473A-9B2B-D1D6BCCA1590}"/>
          </ac:grpSpMkLst>
        </pc:grpChg>
        <pc:grpChg chg="add mod">
          <ac:chgData name="hirose taichi" userId="ed2dc4b0-8795-4813-ada8-f41a239e7d7d" providerId="ADAL" clId="{83BD91DC-A8F0-428A-A136-1D8CB4B14C6A}" dt="2022-03-22T12:46:06.608" v="1756" actId="1076"/>
          <ac:grpSpMkLst>
            <pc:docMk/>
            <pc:sldMk cId="2012561410" sldId="265"/>
            <ac:grpSpMk id="14" creationId="{C20F1627-7459-49E1-B5E7-6E5564F7EC1D}"/>
          </ac:grpSpMkLst>
        </pc:grpChg>
        <pc:graphicFrameChg chg="add del mod modGraphic">
          <ac:chgData name="hirose taichi" userId="ed2dc4b0-8795-4813-ada8-f41a239e7d7d" providerId="ADAL" clId="{83BD91DC-A8F0-428A-A136-1D8CB4B14C6A}" dt="2022-03-22T12:42:06.301" v="1663" actId="18245"/>
          <ac:graphicFrameMkLst>
            <pc:docMk/>
            <pc:sldMk cId="2012561410" sldId="265"/>
            <ac:graphicFrameMk id="4" creationId="{8843B271-ABFC-48B8-9922-95F8380DBDDE}"/>
          </ac:graphicFrameMkLst>
        </pc:graphicFrameChg>
      </pc:sldChg>
      <pc:sldChg chg="modSp add mod">
        <pc:chgData name="hirose taichi" userId="ed2dc4b0-8795-4813-ada8-f41a239e7d7d" providerId="ADAL" clId="{83BD91DC-A8F0-428A-A136-1D8CB4B14C6A}" dt="2022-03-22T13:04:46.038" v="2048" actId="20577"/>
        <pc:sldMkLst>
          <pc:docMk/>
          <pc:sldMk cId="3483493733" sldId="266"/>
        </pc:sldMkLst>
        <pc:spChg chg="mod">
          <ac:chgData name="hirose taichi" userId="ed2dc4b0-8795-4813-ada8-f41a239e7d7d" providerId="ADAL" clId="{83BD91DC-A8F0-428A-A136-1D8CB4B14C6A}" dt="2022-03-22T13:04:46.038" v="2048" actId="20577"/>
          <ac:spMkLst>
            <pc:docMk/>
            <pc:sldMk cId="3483493733" sldId="266"/>
            <ac:spMk id="2" creationId="{FE6F1E9D-FBF2-4229-A783-3FB4C7D1E040}"/>
          </ac:spMkLst>
        </pc:spChg>
        <pc:spChg chg="mod">
          <ac:chgData name="hirose taichi" userId="ed2dc4b0-8795-4813-ada8-f41a239e7d7d" providerId="ADAL" clId="{83BD91DC-A8F0-428A-A136-1D8CB4B14C6A}" dt="2022-03-22T12:52:43.528" v="1975" actId="1076"/>
          <ac:spMkLst>
            <pc:docMk/>
            <pc:sldMk cId="3483493733" sldId="266"/>
            <ac:spMk id="3" creationId="{3B6AFCE3-451E-46B7-B813-67B726A73FF1}"/>
          </ac:spMkLst>
        </pc:spChg>
        <pc:spChg chg="mod">
          <ac:chgData name="hirose taichi" userId="ed2dc4b0-8795-4813-ada8-f41a239e7d7d" providerId="ADAL" clId="{83BD91DC-A8F0-428A-A136-1D8CB4B14C6A}" dt="2022-03-22T12:53:06.896" v="1977" actId="14100"/>
          <ac:spMkLst>
            <pc:docMk/>
            <pc:sldMk cId="3483493733" sldId="266"/>
            <ac:spMk id="4" creationId="{1E843464-B8F0-441C-80C6-AB88D016E6F8}"/>
          </ac:spMkLst>
        </pc:spChg>
        <pc:spChg chg="mod">
          <ac:chgData name="hirose taichi" userId="ed2dc4b0-8795-4813-ada8-f41a239e7d7d" providerId="ADAL" clId="{83BD91DC-A8F0-428A-A136-1D8CB4B14C6A}" dt="2022-03-22T13:00:51.872" v="2041" actId="255"/>
          <ac:spMkLst>
            <pc:docMk/>
            <pc:sldMk cId="3483493733" sldId="266"/>
            <ac:spMk id="6" creationId="{6FCA5F61-7731-4830-A1DF-508B8BD670CE}"/>
          </ac:spMkLst>
        </pc:spChg>
        <pc:spChg chg="mod">
          <ac:chgData name="hirose taichi" userId="ed2dc4b0-8795-4813-ada8-f41a239e7d7d" providerId="ADAL" clId="{83BD91DC-A8F0-428A-A136-1D8CB4B14C6A}" dt="2022-03-22T13:01:01.637" v="2043" actId="2710"/>
          <ac:spMkLst>
            <pc:docMk/>
            <pc:sldMk cId="3483493733" sldId="266"/>
            <ac:spMk id="7" creationId="{7C99B85A-CC92-410A-BD03-115062073B22}"/>
          </ac:spMkLst>
        </pc:spChg>
        <pc:graphicFrameChg chg="mod modGraphic">
          <ac:chgData name="hirose taichi" userId="ed2dc4b0-8795-4813-ada8-f41a239e7d7d" providerId="ADAL" clId="{83BD91DC-A8F0-428A-A136-1D8CB4B14C6A}" dt="2022-03-22T12:52:29.621" v="1974" actId="20577"/>
          <ac:graphicFrameMkLst>
            <pc:docMk/>
            <pc:sldMk cId="3483493733" sldId="266"/>
            <ac:graphicFrameMk id="9" creationId="{B5FA42C3-F179-43A8-84B1-83D3BD3E36C4}"/>
          </ac:graphicFrameMkLst>
        </pc:graphicFrameChg>
      </pc:sldChg>
      <pc:sldChg chg="add">
        <pc:chgData name="hirose taichi" userId="ed2dc4b0-8795-4813-ada8-f41a239e7d7d" providerId="ADAL" clId="{83BD91DC-A8F0-428A-A136-1D8CB4B14C6A}" dt="2022-04-10T15:41:11.956" v="2049"/>
        <pc:sldMkLst>
          <pc:docMk/>
          <pc:sldMk cId="2089577575" sldId="267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4176659251" sldId="267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1835706078" sldId="274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1321375393" sldId="277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3636870033" sldId="278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3342390134" sldId="279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1741603393" sldId="280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1363935490" sldId="281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295605922" sldId="282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1436826736" sldId="283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2527259145" sldId="284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3122707416" sldId="285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1833997336" sldId="286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971189266" sldId="287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3666581834" sldId="288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3445889646" sldId="289"/>
        </pc:sldMkLst>
      </pc:sldChg>
    </pc:docChg>
  </pc:docChgLst>
  <pc:docChgLst>
    <pc:chgData name="hirose taichi" userId="ed2dc4b0-8795-4813-ada8-f41a239e7d7d" providerId="ADAL" clId="{320DB88C-7FC2-4309-A5DC-B5D1DB47C302}"/>
    <pc:docChg chg="delSld">
      <pc:chgData name="hirose taichi" userId="ed2dc4b0-8795-4813-ada8-f41a239e7d7d" providerId="ADAL" clId="{320DB88C-7FC2-4309-A5DC-B5D1DB47C302}" dt="2023-02-18T13:41:16.076" v="0" actId="47"/>
      <pc:docMkLst>
        <pc:docMk/>
      </pc:docMkLst>
      <pc:sldChg chg="del">
        <pc:chgData name="hirose taichi" userId="ed2dc4b0-8795-4813-ada8-f41a239e7d7d" providerId="ADAL" clId="{320DB88C-7FC2-4309-A5DC-B5D1DB47C302}" dt="2023-02-18T13:41:16.076" v="0" actId="47"/>
        <pc:sldMkLst>
          <pc:docMk/>
          <pc:sldMk cId="2089577575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9D5A-BD43-E149-B770-578B4710D69D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3110B-E7E2-4140-A5AE-544B28B6A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0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2D80-3A16-904C-AB2D-C7C621A0281C}" type="datetime1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041D-D979-9643-AF09-58744148E52C}" type="datetime1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08ED-4416-6E43-9258-1AB56847E311}" type="datetime1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defRPr/>
            </a:lvl1pPr>
            <a:lvl2pPr>
              <a:lnSpc>
                <a:spcPct val="140000"/>
              </a:lnSpc>
              <a:defRPr/>
            </a:lvl2pPr>
            <a:lvl3pPr>
              <a:lnSpc>
                <a:spcPct val="140000"/>
              </a:lnSpc>
              <a:defRPr/>
            </a:lvl3pPr>
            <a:lvl4pPr>
              <a:lnSpc>
                <a:spcPct val="140000"/>
              </a:lnSpc>
              <a:defRPr/>
            </a:lvl4pPr>
            <a:lvl5pPr>
              <a:lnSpc>
                <a:spcPct val="14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9A0E-3F5B-7142-96D1-ED2B5B2E36A8}" type="datetime1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9809-8C9A-094F-AC62-1A44993BDD18}" type="datetime1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B92A-78D0-6F48-BDD5-B35129149EAB}" type="datetime1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3EC7-708C-3F4A-B944-6B0FC84BEB1A}" type="datetime1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3EB5-AF2C-FD44-A75E-8023A23D39D6}" type="datetime1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77D8-C989-F044-B053-CFF4B47ED35E}" type="datetime1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8044-44C2-2940-B359-818D79AC24B3}" type="datetime1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23F2-EA90-344C-BEB9-05C351EE9664}" type="datetime1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5894-3B5A-5746-9B0D-0F63CF788994}" type="datetime1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数値解析入門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4157" y="3602038"/>
            <a:ext cx="7935686" cy="1655762"/>
          </a:xfrm>
        </p:spPr>
        <p:txBody>
          <a:bodyPr/>
          <a:lstStyle/>
          <a:p>
            <a:r>
              <a:rPr lang="ja-JP" altLang="en-US" dirty="0"/>
              <a:t>常微分方程式の時間積分（発展）</a:t>
            </a:r>
            <a:endParaRPr lang="en-US" altLang="ja-JP" dirty="0"/>
          </a:p>
          <a:p>
            <a:r>
              <a:rPr lang="en-US" altLang="ja-JP"/>
              <a:t>Time </a:t>
            </a:r>
            <a:r>
              <a:rPr lang="en-US" altLang="ja-JP" dirty="0"/>
              <a:t>Integration of Ordinary Differential Equations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CC8B8-BF52-C64E-BAB9-0EC9419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9E5D1CB-DF0E-46AB-B5EF-595CB4D8CB54}"/>
              </a:ext>
            </a:extLst>
          </p:cNvPr>
          <p:cNvGrpSpPr/>
          <p:nvPr/>
        </p:nvGrpSpPr>
        <p:grpSpPr>
          <a:xfrm>
            <a:off x="1087394" y="2352869"/>
            <a:ext cx="6969211" cy="2152262"/>
            <a:chOff x="1087394" y="2032560"/>
            <a:chExt cx="6969211" cy="2152262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3900EB5-DCBB-9C4C-BFD9-4AD55AD879AA}"/>
                </a:ext>
              </a:extLst>
            </p:cNvPr>
            <p:cNvGrpSpPr/>
            <p:nvPr/>
          </p:nvGrpSpPr>
          <p:grpSpPr>
            <a:xfrm>
              <a:off x="1087394" y="2032560"/>
              <a:ext cx="6969211" cy="951470"/>
              <a:chOff x="741405" y="1940011"/>
              <a:chExt cx="6969211" cy="9514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2D9C7DC-F381-9744-B517-6C4AAEEE87C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1</a:t>
                </a:r>
                <a:endParaRPr kumimoji="1" lang="ja-JP" altLang="en-US" sz="30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10B2D67-C20B-714E-A633-5EF97681466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SIR 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モデル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B57F05A-B48D-054F-ABD1-73372BB26BD1}"/>
                </a:ext>
              </a:extLst>
            </p:cNvPr>
            <p:cNvGrpSpPr/>
            <p:nvPr/>
          </p:nvGrpSpPr>
          <p:grpSpPr>
            <a:xfrm>
              <a:off x="1087394" y="3233352"/>
              <a:ext cx="6969211" cy="951470"/>
              <a:chOff x="741405" y="1940011"/>
              <a:chExt cx="6969211" cy="951470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8725CF7-A4F7-974E-8B61-2D4AC0DEED8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3F1496-1160-B147-96E8-61E27C5957B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SEIR 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モデル</a:t>
                </a:r>
              </a:p>
            </p:txBody>
          </p:sp>
        </p:grpSp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E94E81E9-0AB2-4381-B956-1C7D32423B70}"/>
              </a:ext>
            </a:extLst>
          </p:cNvPr>
          <p:cNvSpPr/>
          <p:nvPr/>
        </p:nvSpPr>
        <p:spPr>
          <a:xfrm>
            <a:off x="1684117" y="4754453"/>
            <a:ext cx="5775767" cy="19966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常微分方程式の形で書かれた，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感染症の数理モデル</a:t>
            </a:r>
          </a:p>
        </p:txBody>
      </p:sp>
    </p:spTree>
    <p:extLst>
      <p:ext uri="{BB962C8B-B14F-4D97-AF65-F5344CB8AC3E}">
        <p14:creationId xmlns:p14="http://schemas.microsoft.com/office/powerpoint/2010/main" val="229491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CC8B8-BF52-C64E-BAB9-0EC9419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9E5D1CB-DF0E-46AB-B5EF-595CB4D8CB54}"/>
              </a:ext>
            </a:extLst>
          </p:cNvPr>
          <p:cNvGrpSpPr/>
          <p:nvPr/>
        </p:nvGrpSpPr>
        <p:grpSpPr>
          <a:xfrm>
            <a:off x="1087394" y="2352869"/>
            <a:ext cx="6969211" cy="2152262"/>
            <a:chOff x="1087394" y="2032560"/>
            <a:chExt cx="6969211" cy="2152262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3900EB5-DCBB-9C4C-BFD9-4AD55AD879AA}"/>
                </a:ext>
              </a:extLst>
            </p:cNvPr>
            <p:cNvGrpSpPr/>
            <p:nvPr/>
          </p:nvGrpSpPr>
          <p:grpSpPr>
            <a:xfrm>
              <a:off x="1087394" y="2032560"/>
              <a:ext cx="6969211" cy="951470"/>
              <a:chOff x="741405" y="1940011"/>
              <a:chExt cx="6969211" cy="9514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2D9C7DC-F381-9744-B517-6C4AAEEE87C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1</a:t>
                </a:r>
                <a:endParaRPr kumimoji="1" lang="ja-JP" altLang="en-US" sz="30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10B2D67-C20B-714E-A633-5EF97681466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SIR 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モデル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B57F05A-B48D-054F-ABD1-73372BB26BD1}"/>
                </a:ext>
              </a:extLst>
            </p:cNvPr>
            <p:cNvGrpSpPr/>
            <p:nvPr/>
          </p:nvGrpSpPr>
          <p:grpSpPr>
            <a:xfrm>
              <a:off x="1087394" y="3233352"/>
              <a:ext cx="6969211" cy="951470"/>
              <a:chOff x="741405" y="1940011"/>
              <a:chExt cx="6969211" cy="951470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8725CF7-A4F7-974E-8B61-2D4AC0DEED8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3F1496-1160-B147-96E8-61E27C5957B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SEIR 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モデル</a:t>
                </a:r>
              </a:p>
            </p:txBody>
          </p:sp>
        </p:grpSp>
      </p:grp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5997D1C-429F-4943-8D58-AFB69ADC9CBF}"/>
              </a:ext>
            </a:extLst>
          </p:cNvPr>
          <p:cNvSpPr/>
          <p:nvPr/>
        </p:nvSpPr>
        <p:spPr>
          <a:xfrm>
            <a:off x="927652" y="3415748"/>
            <a:ext cx="7341705" cy="13255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01799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E58100-4E45-4E47-9A27-C6C85E12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</a:t>
            </a:r>
            <a:r>
              <a:rPr kumimoji="1" lang="en-US" altLang="ja-JP" dirty="0"/>
              <a:t>1. SIR</a:t>
            </a:r>
            <a:r>
              <a:rPr kumimoji="1" lang="ja-JP" altLang="en-US" dirty="0"/>
              <a:t>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1E375F-04E9-471D-AB7C-2D0ECC514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最も基本的な数理モデル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b="1" dirty="0"/>
              <a:t>S</a:t>
            </a:r>
            <a:r>
              <a:rPr lang="en-US" altLang="ja-JP" dirty="0"/>
              <a:t>usceptible</a:t>
            </a:r>
            <a:r>
              <a:rPr lang="ja-JP" altLang="en-US" dirty="0"/>
              <a:t>（無免疫者）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b="1" dirty="0"/>
              <a:t>I</a:t>
            </a:r>
            <a:r>
              <a:rPr kumimoji="1" lang="en-US" altLang="ja-JP" dirty="0"/>
              <a:t>nfected</a:t>
            </a:r>
            <a:r>
              <a:rPr kumimoji="1" lang="ja-JP" altLang="en-US" dirty="0"/>
              <a:t>（発症者）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b="1" dirty="0"/>
              <a:t>R</a:t>
            </a:r>
            <a:r>
              <a:rPr lang="en-US" altLang="ja-JP" dirty="0"/>
              <a:t>ecovered</a:t>
            </a:r>
            <a:r>
              <a:rPr lang="ja-JP" altLang="en-US" dirty="0"/>
              <a:t>（回復者）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の頭文字をとっている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9B61AEF-6B7E-4F1D-AB50-B543054BDA04}"/>
              </a:ext>
            </a:extLst>
          </p:cNvPr>
          <p:cNvGrpSpPr/>
          <p:nvPr/>
        </p:nvGrpSpPr>
        <p:grpSpPr>
          <a:xfrm>
            <a:off x="2992182" y="2531054"/>
            <a:ext cx="5995599" cy="4326946"/>
            <a:chOff x="1574200" y="1826676"/>
            <a:chExt cx="5995599" cy="4326946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7F3239A-D511-4D9E-9CD7-DBB52A150295}"/>
                </a:ext>
              </a:extLst>
            </p:cNvPr>
            <p:cNvSpPr/>
            <p:nvPr/>
          </p:nvSpPr>
          <p:spPr>
            <a:xfrm>
              <a:off x="3324599" y="1826676"/>
              <a:ext cx="2494800" cy="1296607"/>
            </a:xfrm>
            <a:custGeom>
              <a:avLst/>
              <a:gdLst>
                <a:gd name="connsiteX0" fmla="*/ 0 w 1994780"/>
                <a:gd name="connsiteY0" fmla="*/ 216105 h 1296607"/>
                <a:gd name="connsiteX1" fmla="*/ 216105 w 1994780"/>
                <a:gd name="connsiteY1" fmla="*/ 0 h 1296607"/>
                <a:gd name="connsiteX2" fmla="*/ 1778675 w 1994780"/>
                <a:gd name="connsiteY2" fmla="*/ 0 h 1296607"/>
                <a:gd name="connsiteX3" fmla="*/ 1994780 w 1994780"/>
                <a:gd name="connsiteY3" fmla="*/ 216105 h 1296607"/>
                <a:gd name="connsiteX4" fmla="*/ 1994780 w 1994780"/>
                <a:gd name="connsiteY4" fmla="*/ 1080502 h 1296607"/>
                <a:gd name="connsiteX5" fmla="*/ 1778675 w 1994780"/>
                <a:gd name="connsiteY5" fmla="*/ 1296607 h 1296607"/>
                <a:gd name="connsiteX6" fmla="*/ 216105 w 1994780"/>
                <a:gd name="connsiteY6" fmla="*/ 1296607 h 1296607"/>
                <a:gd name="connsiteX7" fmla="*/ 0 w 1994780"/>
                <a:gd name="connsiteY7" fmla="*/ 1080502 h 1296607"/>
                <a:gd name="connsiteX8" fmla="*/ 0 w 1994780"/>
                <a:gd name="connsiteY8" fmla="*/ 216105 h 129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4780" h="1296607">
                  <a:moveTo>
                    <a:pt x="0" y="216105"/>
                  </a:moveTo>
                  <a:cubicBezTo>
                    <a:pt x="0" y="96754"/>
                    <a:pt x="96754" y="0"/>
                    <a:pt x="216105" y="0"/>
                  </a:cubicBezTo>
                  <a:lnTo>
                    <a:pt x="1778675" y="0"/>
                  </a:lnTo>
                  <a:cubicBezTo>
                    <a:pt x="1898026" y="0"/>
                    <a:pt x="1994780" y="96754"/>
                    <a:pt x="1994780" y="216105"/>
                  </a:cubicBezTo>
                  <a:lnTo>
                    <a:pt x="1994780" y="1080502"/>
                  </a:lnTo>
                  <a:cubicBezTo>
                    <a:pt x="1994780" y="1199853"/>
                    <a:pt x="1898026" y="1296607"/>
                    <a:pt x="1778675" y="1296607"/>
                  </a:cubicBezTo>
                  <a:lnTo>
                    <a:pt x="216105" y="1296607"/>
                  </a:lnTo>
                  <a:cubicBezTo>
                    <a:pt x="96754" y="1296607"/>
                    <a:pt x="0" y="1199853"/>
                    <a:pt x="0" y="1080502"/>
                  </a:cubicBezTo>
                  <a:lnTo>
                    <a:pt x="0" y="21610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835" tIns="192835" rIns="192835" bIns="192835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3400" b="1" kern="1200" dirty="0"/>
                <a:t>I</a:t>
              </a:r>
            </a:p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2000" b="1" dirty="0"/>
                <a:t>感染者</a:t>
              </a:r>
              <a:endParaRPr kumimoji="1" lang="en-US" altLang="ja-JP" sz="2000" b="1" kern="1200" dirty="0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AE0860AC-F938-4C69-B1D7-9C770962DFCC}"/>
                </a:ext>
              </a:extLst>
            </p:cNvPr>
            <p:cNvSpPr/>
            <p:nvPr/>
          </p:nvSpPr>
          <p:spPr>
            <a:xfrm>
              <a:off x="2841221" y="2692065"/>
              <a:ext cx="3461557" cy="34615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996489" y="550282"/>
                  </a:moveTo>
                  <a:arcTo wR="1730778" hR="1730778" stAng="19019707" swAng="2304214"/>
                </a:path>
              </a:pathLst>
            </a:custGeom>
            <a:noFill/>
            <a:ln w="76200"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7F5C249F-0B1B-40E8-B473-26EF977538C4}"/>
                </a:ext>
              </a:extLst>
            </p:cNvPr>
            <p:cNvSpPr/>
            <p:nvPr/>
          </p:nvSpPr>
          <p:spPr>
            <a:xfrm>
              <a:off x="5073511" y="4424159"/>
              <a:ext cx="2496288" cy="1296607"/>
            </a:xfrm>
            <a:custGeom>
              <a:avLst/>
              <a:gdLst>
                <a:gd name="connsiteX0" fmla="*/ 0 w 1994780"/>
                <a:gd name="connsiteY0" fmla="*/ 216105 h 1296607"/>
                <a:gd name="connsiteX1" fmla="*/ 216105 w 1994780"/>
                <a:gd name="connsiteY1" fmla="*/ 0 h 1296607"/>
                <a:gd name="connsiteX2" fmla="*/ 1778675 w 1994780"/>
                <a:gd name="connsiteY2" fmla="*/ 0 h 1296607"/>
                <a:gd name="connsiteX3" fmla="*/ 1994780 w 1994780"/>
                <a:gd name="connsiteY3" fmla="*/ 216105 h 1296607"/>
                <a:gd name="connsiteX4" fmla="*/ 1994780 w 1994780"/>
                <a:gd name="connsiteY4" fmla="*/ 1080502 h 1296607"/>
                <a:gd name="connsiteX5" fmla="*/ 1778675 w 1994780"/>
                <a:gd name="connsiteY5" fmla="*/ 1296607 h 1296607"/>
                <a:gd name="connsiteX6" fmla="*/ 216105 w 1994780"/>
                <a:gd name="connsiteY6" fmla="*/ 1296607 h 1296607"/>
                <a:gd name="connsiteX7" fmla="*/ 0 w 1994780"/>
                <a:gd name="connsiteY7" fmla="*/ 1080502 h 1296607"/>
                <a:gd name="connsiteX8" fmla="*/ 0 w 1994780"/>
                <a:gd name="connsiteY8" fmla="*/ 216105 h 129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4780" h="1296607">
                  <a:moveTo>
                    <a:pt x="0" y="216105"/>
                  </a:moveTo>
                  <a:cubicBezTo>
                    <a:pt x="0" y="96754"/>
                    <a:pt x="96754" y="0"/>
                    <a:pt x="216105" y="0"/>
                  </a:cubicBezTo>
                  <a:lnTo>
                    <a:pt x="1778675" y="0"/>
                  </a:lnTo>
                  <a:cubicBezTo>
                    <a:pt x="1898026" y="0"/>
                    <a:pt x="1994780" y="96754"/>
                    <a:pt x="1994780" y="216105"/>
                  </a:cubicBezTo>
                  <a:lnTo>
                    <a:pt x="1994780" y="1080502"/>
                  </a:lnTo>
                  <a:cubicBezTo>
                    <a:pt x="1994780" y="1199853"/>
                    <a:pt x="1898026" y="1296607"/>
                    <a:pt x="1778675" y="1296607"/>
                  </a:cubicBezTo>
                  <a:lnTo>
                    <a:pt x="216105" y="1296607"/>
                  </a:lnTo>
                  <a:cubicBezTo>
                    <a:pt x="96754" y="1296607"/>
                    <a:pt x="0" y="1199853"/>
                    <a:pt x="0" y="1080502"/>
                  </a:cubicBezTo>
                  <a:lnTo>
                    <a:pt x="0" y="21610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835" tIns="192835" rIns="192835" bIns="192835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3400" b="1" kern="1200" dirty="0"/>
                <a:t>R</a:t>
              </a:r>
            </a:p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2000" b="1" dirty="0"/>
                <a:t>回復</a:t>
              </a:r>
              <a:r>
                <a:rPr kumimoji="1" lang="en-US" altLang="ja-JP" sz="2000" b="1" dirty="0"/>
                <a:t>(</a:t>
              </a:r>
              <a:r>
                <a:rPr kumimoji="1" lang="ja-JP" altLang="en-US" sz="2000" b="1" dirty="0"/>
                <a:t>免疫獲得</a:t>
              </a:r>
              <a:r>
                <a:rPr kumimoji="1" lang="en-US" altLang="ja-JP" sz="2000" b="1" dirty="0"/>
                <a:t>)</a:t>
              </a:r>
              <a:r>
                <a:rPr kumimoji="1" lang="ja-JP" altLang="en-US" sz="2000" b="1" dirty="0"/>
                <a:t>者</a:t>
              </a:r>
              <a:endParaRPr kumimoji="1" lang="ja-JP" altLang="en-US" sz="2000" b="1" kern="1200" dirty="0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A9457344-CB93-4283-A0C5-3B90C22623B6}"/>
                </a:ext>
              </a:extLst>
            </p:cNvPr>
            <p:cNvSpPr/>
            <p:nvPr/>
          </p:nvSpPr>
          <p:spPr>
            <a:xfrm>
              <a:off x="1574200" y="4422844"/>
              <a:ext cx="2496291" cy="1296607"/>
            </a:xfrm>
            <a:custGeom>
              <a:avLst/>
              <a:gdLst>
                <a:gd name="connsiteX0" fmla="*/ 0 w 1994780"/>
                <a:gd name="connsiteY0" fmla="*/ 216105 h 1296607"/>
                <a:gd name="connsiteX1" fmla="*/ 216105 w 1994780"/>
                <a:gd name="connsiteY1" fmla="*/ 0 h 1296607"/>
                <a:gd name="connsiteX2" fmla="*/ 1778675 w 1994780"/>
                <a:gd name="connsiteY2" fmla="*/ 0 h 1296607"/>
                <a:gd name="connsiteX3" fmla="*/ 1994780 w 1994780"/>
                <a:gd name="connsiteY3" fmla="*/ 216105 h 1296607"/>
                <a:gd name="connsiteX4" fmla="*/ 1994780 w 1994780"/>
                <a:gd name="connsiteY4" fmla="*/ 1080502 h 1296607"/>
                <a:gd name="connsiteX5" fmla="*/ 1778675 w 1994780"/>
                <a:gd name="connsiteY5" fmla="*/ 1296607 h 1296607"/>
                <a:gd name="connsiteX6" fmla="*/ 216105 w 1994780"/>
                <a:gd name="connsiteY6" fmla="*/ 1296607 h 1296607"/>
                <a:gd name="connsiteX7" fmla="*/ 0 w 1994780"/>
                <a:gd name="connsiteY7" fmla="*/ 1080502 h 1296607"/>
                <a:gd name="connsiteX8" fmla="*/ 0 w 1994780"/>
                <a:gd name="connsiteY8" fmla="*/ 216105 h 129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4780" h="1296607">
                  <a:moveTo>
                    <a:pt x="0" y="216105"/>
                  </a:moveTo>
                  <a:cubicBezTo>
                    <a:pt x="0" y="96754"/>
                    <a:pt x="96754" y="0"/>
                    <a:pt x="216105" y="0"/>
                  </a:cubicBezTo>
                  <a:lnTo>
                    <a:pt x="1778675" y="0"/>
                  </a:lnTo>
                  <a:cubicBezTo>
                    <a:pt x="1898026" y="0"/>
                    <a:pt x="1994780" y="96754"/>
                    <a:pt x="1994780" y="216105"/>
                  </a:cubicBezTo>
                  <a:lnTo>
                    <a:pt x="1994780" y="1080502"/>
                  </a:lnTo>
                  <a:cubicBezTo>
                    <a:pt x="1994780" y="1199853"/>
                    <a:pt x="1898026" y="1296607"/>
                    <a:pt x="1778675" y="1296607"/>
                  </a:cubicBezTo>
                  <a:lnTo>
                    <a:pt x="216105" y="1296607"/>
                  </a:lnTo>
                  <a:cubicBezTo>
                    <a:pt x="96754" y="1296607"/>
                    <a:pt x="0" y="1199853"/>
                    <a:pt x="0" y="1080502"/>
                  </a:cubicBezTo>
                  <a:lnTo>
                    <a:pt x="0" y="2161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835" tIns="192835" rIns="192835" bIns="192835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3400" b="1" kern="1200" dirty="0"/>
                <a:t>S</a:t>
              </a:r>
            </a:p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2000" b="1" dirty="0"/>
                <a:t>無免疫者</a:t>
              </a:r>
              <a:endParaRPr kumimoji="1" lang="ja-JP" altLang="en-US" sz="2000" b="1" kern="1200" dirty="0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5D3DD556-642E-4257-B41A-BBAC6F277BA2}"/>
                </a:ext>
              </a:extLst>
            </p:cNvPr>
            <p:cNvSpPr/>
            <p:nvPr/>
          </p:nvSpPr>
          <p:spPr>
            <a:xfrm>
              <a:off x="2841221" y="2692065"/>
              <a:ext cx="3461557" cy="34615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578" y="1591932"/>
                  </a:moveTo>
                  <a:arcTo wR="1730778" hR="1730778" stAng="11076080" swAng="2304214"/>
                </a:path>
              </a:pathLst>
            </a:custGeom>
            <a:noFill/>
            <a:ln w="76200"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F90AF1-ACDA-4B08-93CB-38F9D4119E33}"/>
              </a:ext>
            </a:extLst>
          </p:cNvPr>
          <p:cNvSpPr txBox="1"/>
          <p:nvPr/>
        </p:nvSpPr>
        <p:spPr>
          <a:xfrm>
            <a:off x="3786772" y="4394023"/>
            <a:ext cx="10209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/>
              <a:t>感染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D50DCD-5811-45AC-ACE6-C9BCDA1EFD14}"/>
              </a:ext>
            </a:extLst>
          </p:cNvPr>
          <p:cNvSpPr txBox="1"/>
          <p:nvPr/>
        </p:nvSpPr>
        <p:spPr>
          <a:xfrm>
            <a:off x="6944894" y="4059831"/>
            <a:ext cx="10209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/>
              <a:t>回復</a:t>
            </a:r>
          </a:p>
        </p:txBody>
      </p:sp>
    </p:spTree>
    <p:extLst>
      <p:ext uri="{BB962C8B-B14F-4D97-AF65-F5344CB8AC3E}">
        <p14:creationId xmlns:p14="http://schemas.microsoft.com/office/powerpoint/2010/main" val="269090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F1E9D-FBF2-4229-A783-3FB4C7D1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SIR</a:t>
            </a:r>
            <a:r>
              <a:rPr kumimoji="1" lang="ja-JP" altLang="en-US" dirty="0"/>
              <a:t>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CA5F61-7731-4830-A1DF-508B8BD670CE}"/>
                  </a:ext>
                </a:extLst>
              </p:cNvPr>
              <p:cNvSpPr txBox="1"/>
              <p:nvPr/>
            </p:nvSpPr>
            <p:spPr>
              <a:xfrm>
                <a:off x="628649" y="1938665"/>
                <a:ext cx="3943350" cy="325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𝑏𝑆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sz="2400" b="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en-US" altLang="ja-JP" sz="2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𝑑𝐼</m:t>
                        </m:r>
                        <m:d>
                          <m:dPr>
                            <m:ctrlPr>
                              <a:rPr lang="en-US" altLang="ja-JP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kumimoji="1" lang="en-US" altLang="ja-JP" sz="2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𝑑𝑡</m:t>
                        </m:r>
                      </m:den>
                    </m:f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𝑏𝑆</m:t>
                    </m:r>
                    <m:d>
                      <m:dPr>
                        <m:ctrlPr>
                          <a:rPr kumimoji="1" lang="en-US" altLang="ja-JP" sz="2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𝑡</m:t>
                        </m:r>
                      </m:e>
                    </m:d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𝐼</m:t>
                    </m:r>
                    <m:d>
                      <m:dPr>
                        <m:ctrlPr>
                          <a:rPr kumimoji="1" lang="en-US" altLang="ja-JP" sz="2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𝑡</m:t>
                        </m:r>
                      </m:e>
                    </m:d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𝑔𝐼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(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𝑡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)</m:t>
                    </m:r>
                  </m:oMath>
                </a14:m>
                <a:r>
                  <a:rPr kumimoji="1" lang="en-US" altLang="ja-JP" sz="24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en-US" altLang="ja-JP" sz="2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𝑑𝑅</m:t>
                        </m:r>
                        <m:d>
                          <m:dPr>
                            <m:ctrlPr>
                              <a:rPr lang="en-US" altLang="ja-JP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kumimoji="1" lang="en-US" altLang="ja-JP" sz="2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𝑑𝑡</m:t>
                        </m:r>
                      </m:den>
                    </m:f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𝑔𝐼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(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𝑡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)</m:t>
                    </m:r>
                  </m:oMath>
                </a14:m>
                <a:r>
                  <a:rPr kumimoji="1" lang="en-US" altLang="ja-JP" sz="2400" dirty="0"/>
                  <a:t>  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CA5F61-7731-4830-A1DF-508B8BD67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938665"/>
                <a:ext cx="3943350" cy="3257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C99B85A-CC92-410A-BD03-115062073B22}"/>
                  </a:ext>
                </a:extLst>
              </p:cNvPr>
              <p:cNvSpPr txBox="1"/>
              <p:nvPr/>
            </p:nvSpPr>
            <p:spPr>
              <a:xfrm>
                <a:off x="4572000" y="1938665"/>
                <a:ext cx="3943350" cy="3186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𝑏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𝑔</m:t>
                    </m:r>
                  </m:oMath>
                </a14:m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𝑔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 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C99B85A-CC92-410A-BD03-115062073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38665"/>
                <a:ext cx="3943350" cy="31863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9">
                <a:extLst>
                  <a:ext uri="{FF2B5EF4-FFF2-40B4-BE49-F238E27FC236}">
                    <a16:creationId xmlns:a16="http://schemas.microsoft.com/office/drawing/2014/main" id="{B5FA42C3-F179-43A8-84B1-83D3BD3E36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4931954"/>
                  </p:ext>
                </p:extLst>
              </p:nvPr>
            </p:nvGraphicFramePr>
            <p:xfrm>
              <a:off x="628649" y="5978843"/>
              <a:ext cx="7886700" cy="39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3261254456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23840043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r>
                            <a:rPr kumimoji="1" lang="ja-JP" altLang="en-US" sz="20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：回復率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sz="20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kumimoji="1" lang="ja-JP" altLang="en-US" sz="20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：感染率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75867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9">
                <a:extLst>
                  <a:ext uri="{FF2B5EF4-FFF2-40B4-BE49-F238E27FC236}">
                    <a16:creationId xmlns:a16="http://schemas.microsoft.com/office/drawing/2014/main" id="{B5FA42C3-F179-43A8-84B1-83D3BD3E36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4931954"/>
                  </p:ext>
                </p:extLst>
              </p:nvPr>
            </p:nvGraphicFramePr>
            <p:xfrm>
              <a:off x="628649" y="5978843"/>
              <a:ext cx="7886700" cy="39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3261254456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238400439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9091" r="-100000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9091" b="-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5867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A3AA3547-9C27-4BE3-B213-93312BD34454}"/>
              </a:ext>
            </a:extLst>
          </p:cNvPr>
          <p:cNvSpPr txBox="1">
            <a:spLocks/>
          </p:cNvSpPr>
          <p:nvPr/>
        </p:nvSpPr>
        <p:spPr>
          <a:xfrm>
            <a:off x="628651" y="1352394"/>
            <a:ext cx="3943350" cy="5862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微分方程式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0E41030A-26E6-4165-8325-417E32D930E9}"/>
              </a:ext>
            </a:extLst>
          </p:cNvPr>
          <p:cNvSpPr txBox="1">
            <a:spLocks/>
          </p:cNvSpPr>
          <p:nvPr/>
        </p:nvSpPr>
        <p:spPr>
          <a:xfrm>
            <a:off x="4572000" y="1352394"/>
            <a:ext cx="3943350" cy="5862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離散化した式</a:t>
            </a:r>
          </a:p>
        </p:txBody>
      </p:sp>
    </p:spTree>
    <p:extLst>
      <p:ext uri="{BB962C8B-B14F-4D97-AF65-F5344CB8AC3E}">
        <p14:creationId xmlns:p14="http://schemas.microsoft.com/office/powerpoint/2010/main" val="396322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205C5-734B-45DA-8EB7-EB2A14BC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SIR</a:t>
            </a:r>
            <a:r>
              <a:rPr kumimoji="1" lang="ja-JP" altLang="en-US" dirty="0"/>
              <a:t>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F70FA9-AEBD-4632-A6CF-62E24301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4287907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長所</a:t>
            </a:r>
            <a:endParaRPr kumimoji="1" lang="en-US" altLang="ja-JP" dirty="0"/>
          </a:p>
          <a:p>
            <a:r>
              <a:rPr kumimoji="1" lang="ja-JP" altLang="en-US" dirty="0"/>
              <a:t>計算が高速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→ 少ないパラメータ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短所</a:t>
            </a:r>
            <a:endParaRPr kumimoji="1" lang="en-US" altLang="ja-JP" dirty="0"/>
          </a:p>
          <a:p>
            <a:r>
              <a:rPr lang="ja-JP" altLang="en-US" dirty="0"/>
              <a:t>詳細な設定ができない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 これも少ないパラメータによる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C8736D-7483-4662-8185-2F5B1ADAF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913" y="2388495"/>
            <a:ext cx="5339292" cy="354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61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CC8B8-BF52-C64E-BAB9-0EC9419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9E5D1CB-DF0E-46AB-B5EF-595CB4D8CB54}"/>
              </a:ext>
            </a:extLst>
          </p:cNvPr>
          <p:cNvGrpSpPr/>
          <p:nvPr/>
        </p:nvGrpSpPr>
        <p:grpSpPr>
          <a:xfrm>
            <a:off x="1087394" y="2352869"/>
            <a:ext cx="6969211" cy="2152262"/>
            <a:chOff x="1087394" y="2032560"/>
            <a:chExt cx="6969211" cy="2152262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3900EB5-DCBB-9C4C-BFD9-4AD55AD879AA}"/>
                </a:ext>
              </a:extLst>
            </p:cNvPr>
            <p:cNvGrpSpPr/>
            <p:nvPr/>
          </p:nvGrpSpPr>
          <p:grpSpPr>
            <a:xfrm>
              <a:off x="1087394" y="2032560"/>
              <a:ext cx="6969211" cy="951470"/>
              <a:chOff x="741405" y="1940011"/>
              <a:chExt cx="6969211" cy="9514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2D9C7DC-F381-9744-B517-6C4AAEEE87C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1</a:t>
                </a:r>
                <a:endParaRPr kumimoji="1" lang="ja-JP" altLang="en-US" sz="30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10B2D67-C20B-714E-A633-5EF97681466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SIR 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モデル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B57F05A-B48D-054F-ABD1-73372BB26BD1}"/>
                </a:ext>
              </a:extLst>
            </p:cNvPr>
            <p:cNvGrpSpPr/>
            <p:nvPr/>
          </p:nvGrpSpPr>
          <p:grpSpPr>
            <a:xfrm>
              <a:off x="1087394" y="3233352"/>
              <a:ext cx="6969211" cy="951470"/>
              <a:chOff x="741405" y="1940011"/>
              <a:chExt cx="6969211" cy="951470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8725CF7-A4F7-974E-8B61-2D4AC0DEED8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3F1496-1160-B147-96E8-61E27C5957B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SEIR 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モデル</a:t>
                </a:r>
              </a:p>
            </p:txBody>
          </p:sp>
        </p:grpSp>
      </p:grp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5997D1C-429F-4943-8D58-AFB69ADC9CBF}"/>
              </a:ext>
            </a:extLst>
          </p:cNvPr>
          <p:cNvSpPr/>
          <p:nvPr/>
        </p:nvSpPr>
        <p:spPr>
          <a:xfrm>
            <a:off x="714900" y="2165822"/>
            <a:ext cx="7620717" cy="13255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154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7ED29-7B8F-4172-A418-67E8A98B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SEIR</a:t>
            </a:r>
            <a:r>
              <a:rPr kumimoji="1" lang="ja-JP" altLang="en-US" dirty="0"/>
              <a:t>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18F05C-DC68-4E9D-ACF6-DF6A1B21F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929798" cy="324213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SIR</a:t>
            </a:r>
            <a:r>
              <a:rPr kumimoji="1" lang="ja-JP" altLang="en-US" dirty="0"/>
              <a:t>モデルに</a:t>
            </a:r>
            <a:r>
              <a:rPr kumimoji="1" lang="en-US" altLang="ja-JP" b="1" dirty="0">
                <a:solidFill>
                  <a:srgbClr val="FF0000"/>
                </a:solidFill>
              </a:rPr>
              <a:t>E</a:t>
            </a:r>
            <a:r>
              <a:rPr kumimoji="1" lang="en-US" altLang="ja-JP" b="1" dirty="0"/>
              <a:t>xposed</a:t>
            </a:r>
            <a:br>
              <a:rPr kumimoji="1" lang="en-US" altLang="ja-JP" dirty="0"/>
            </a:br>
            <a:r>
              <a:rPr kumimoji="1" lang="ja-JP" altLang="en-US" dirty="0"/>
              <a:t>（感染しているが発症していない人）を追加したモデル。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SIR</a:t>
            </a:r>
            <a:r>
              <a:rPr lang="ja-JP" altLang="en-US" dirty="0"/>
              <a:t>モデルよりは詳細な設定が可能</a:t>
            </a:r>
            <a:endParaRPr lang="en-US" altLang="ja-JP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20F1627-7459-49E1-B5E7-6E5564F7EC1D}"/>
              </a:ext>
            </a:extLst>
          </p:cNvPr>
          <p:cNvGrpSpPr/>
          <p:nvPr/>
        </p:nvGrpSpPr>
        <p:grpSpPr>
          <a:xfrm>
            <a:off x="3943302" y="1825956"/>
            <a:ext cx="4572048" cy="4063650"/>
            <a:chOff x="2285975" y="1397174"/>
            <a:chExt cx="4572048" cy="4063650"/>
          </a:xfrm>
        </p:grpSpPr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02F645B3-3310-42F9-9617-80B3006E6FF0}"/>
                </a:ext>
              </a:extLst>
            </p:cNvPr>
            <p:cNvSpPr/>
            <p:nvPr/>
          </p:nvSpPr>
          <p:spPr>
            <a:xfrm>
              <a:off x="3845718" y="1397174"/>
              <a:ext cx="1452562" cy="944165"/>
            </a:xfrm>
            <a:custGeom>
              <a:avLst/>
              <a:gdLst>
                <a:gd name="connsiteX0" fmla="*/ 0 w 1452562"/>
                <a:gd name="connsiteY0" fmla="*/ 157364 h 944165"/>
                <a:gd name="connsiteX1" fmla="*/ 157364 w 1452562"/>
                <a:gd name="connsiteY1" fmla="*/ 0 h 944165"/>
                <a:gd name="connsiteX2" fmla="*/ 1295198 w 1452562"/>
                <a:gd name="connsiteY2" fmla="*/ 0 h 944165"/>
                <a:gd name="connsiteX3" fmla="*/ 1452562 w 1452562"/>
                <a:gd name="connsiteY3" fmla="*/ 157364 h 944165"/>
                <a:gd name="connsiteX4" fmla="*/ 1452562 w 1452562"/>
                <a:gd name="connsiteY4" fmla="*/ 786801 h 944165"/>
                <a:gd name="connsiteX5" fmla="*/ 1295198 w 1452562"/>
                <a:gd name="connsiteY5" fmla="*/ 944165 h 944165"/>
                <a:gd name="connsiteX6" fmla="*/ 157364 w 1452562"/>
                <a:gd name="connsiteY6" fmla="*/ 944165 h 944165"/>
                <a:gd name="connsiteX7" fmla="*/ 0 w 1452562"/>
                <a:gd name="connsiteY7" fmla="*/ 786801 h 944165"/>
                <a:gd name="connsiteX8" fmla="*/ 0 w 1452562"/>
                <a:gd name="connsiteY8" fmla="*/ 157364 h 94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2562" h="944165">
                  <a:moveTo>
                    <a:pt x="0" y="157364"/>
                  </a:moveTo>
                  <a:cubicBezTo>
                    <a:pt x="0" y="70454"/>
                    <a:pt x="70454" y="0"/>
                    <a:pt x="157364" y="0"/>
                  </a:cubicBezTo>
                  <a:lnTo>
                    <a:pt x="1295198" y="0"/>
                  </a:lnTo>
                  <a:cubicBezTo>
                    <a:pt x="1382108" y="0"/>
                    <a:pt x="1452562" y="70454"/>
                    <a:pt x="1452562" y="157364"/>
                  </a:cubicBezTo>
                  <a:lnTo>
                    <a:pt x="1452562" y="786801"/>
                  </a:lnTo>
                  <a:cubicBezTo>
                    <a:pt x="1452562" y="873711"/>
                    <a:pt x="1382108" y="944165"/>
                    <a:pt x="1295198" y="944165"/>
                  </a:cubicBezTo>
                  <a:lnTo>
                    <a:pt x="157364" y="944165"/>
                  </a:lnTo>
                  <a:cubicBezTo>
                    <a:pt x="70454" y="944165"/>
                    <a:pt x="0" y="873711"/>
                    <a:pt x="0" y="786801"/>
                  </a:cubicBezTo>
                  <a:lnTo>
                    <a:pt x="0" y="157364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340" tIns="141340" rIns="141340" bIns="14134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2200" b="1" kern="1200" dirty="0"/>
                <a:t>E</a:t>
              </a:r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2200" dirty="0"/>
                <a:t>感染者</a:t>
              </a:r>
              <a:endParaRPr kumimoji="1" lang="ja-JP" altLang="en-US" sz="2200" kern="1200" dirty="0"/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A91FFE7B-1550-47FE-8471-F4D45543A6A7}"/>
                </a:ext>
              </a:extLst>
            </p:cNvPr>
            <p:cNvSpPr/>
            <p:nvPr/>
          </p:nvSpPr>
          <p:spPr>
            <a:xfrm>
              <a:off x="3012257" y="1869257"/>
              <a:ext cx="3119485" cy="31194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486503" y="305186"/>
                  </a:moveTo>
                  <a:arcTo wR="1559742" hR="1559742" stAng="18387232" swAng="1633569"/>
                </a:path>
              </a:pathLst>
            </a:custGeom>
            <a:noFill/>
            <a:ln w="76200">
              <a:solidFill>
                <a:schemeClr val="accent1"/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1A807972-1136-4449-A440-1CC4F94A1DBE}"/>
                </a:ext>
              </a:extLst>
            </p:cNvPr>
            <p:cNvSpPr/>
            <p:nvPr/>
          </p:nvSpPr>
          <p:spPr>
            <a:xfrm>
              <a:off x="5405461" y="2956917"/>
              <a:ext cx="1452562" cy="944165"/>
            </a:xfrm>
            <a:custGeom>
              <a:avLst/>
              <a:gdLst>
                <a:gd name="connsiteX0" fmla="*/ 0 w 1452562"/>
                <a:gd name="connsiteY0" fmla="*/ 157364 h 944165"/>
                <a:gd name="connsiteX1" fmla="*/ 157364 w 1452562"/>
                <a:gd name="connsiteY1" fmla="*/ 0 h 944165"/>
                <a:gd name="connsiteX2" fmla="*/ 1295198 w 1452562"/>
                <a:gd name="connsiteY2" fmla="*/ 0 h 944165"/>
                <a:gd name="connsiteX3" fmla="*/ 1452562 w 1452562"/>
                <a:gd name="connsiteY3" fmla="*/ 157364 h 944165"/>
                <a:gd name="connsiteX4" fmla="*/ 1452562 w 1452562"/>
                <a:gd name="connsiteY4" fmla="*/ 786801 h 944165"/>
                <a:gd name="connsiteX5" fmla="*/ 1295198 w 1452562"/>
                <a:gd name="connsiteY5" fmla="*/ 944165 h 944165"/>
                <a:gd name="connsiteX6" fmla="*/ 157364 w 1452562"/>
                <a:gd name="connsiteY6" fmla="*/ 944165 h 944165"/>
                <a:gd name="connsiteX7" fmla="*/ 0 w 1452562"/>
                <a:gd name="connsiteY7" fmla="*/ 786801 h 944165"/>
                <a:gd name="connsiteX8" fmla="*/ 0 w 1452562"/>
                <a:gd name="connsiteY8" fmla="*/ 157364 h 94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2562" h="944165">
                  <a:moveTo>
                    <a:pt x="0" y="157364"/>
                  </a:moveTo>
                  <a:cubicBezTo>
                    <a:pt x="0" y="70454"/>
                    <a:pt x="70454" y="0"/>
                    <a:pt x="157364" y="0"/>
                  </a:cubicBezTo>
                  <a:lnTo>
                    <a:pt x="1295198" y="0"/>
                  </a:lnTo>
                  <a:cubicBezTo>
                    <a:pt x="1382108" y="0"/>
                    <a:pt x="1452562" y="70454"/>
                    <a:pt x="1452562" y="157364"/>
                  </a:cubicBezTo>
                  <a:lnTo>
                    <a:pt x="1452562" y="786801"/>
                  </a:lnTo>
                  <a:cubicBezTo>
                    <a:pt x="1452562" y="873711"/>
                    <a:pt x="1382108" y="944165"/>
                    <a:pt x="1295198" y="944165"/>
                  </a:cubicBezTo>
                  <a:lnTo>
                    <a:pt x="157364" y="944165"/>
                  </a:lnTo>
                  <a:cubicBezTo>
                    <a:pt x="70454" y="944165"/>
                    <a:pt x="0" y="873711"/>
                    <a:pt x="0" y="786801"/>
                  </a:cubicBezTo>
                  <a:lnTo>
                    <a:pt x="0" y="15736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340" tIns="141340" rIns="141340" bIns="14134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2200" b="1" kern="1200" dirty="0"/>
                <a:t>I</a:t>
              </a:r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2200" dirty="0"/>
                <a:t>発症者</a:t>
              </a:r>
              <a:endParaRPr kumimoji="1" lang="ja-JP" altLang="en-US" sz="2200" kern="1200" dirty="0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01B4BF08-13A1-429D-A221-0A73EE32F3C9}"/>
                </a:ext>
              </a:extLst>
            </p:cNvPr>
            <p:cNvSpPr/>
            <p:nvPr/>
          </p:nvSpPr>
          <p:spPr>
            <a:xfrm>
              <a:off x="3012257" y="1869257"/>
              <a:ext cx="3119485" cy="31194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957789" y="2251307"/>
                  </a:moveTo>
                  <a:arcTo wR="1559742" hR="1559742" stAng="1579199" swAng="1633569"/>
                </a:path>
              </a:pathLst>
            </a:custGeom>
            <a:noFill/>
            <a:ln w="76200">
              <a:solidFill>
                <a:srgbClr val="5B9BD5"/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A9B8ADE9-C031-4458-9498-EB1A2E61022E}"/>
                </a:ext>
              </a:extLst>
            </p:cNvPr>
            <p:cNvSpPr/>
            <p:nvPr/>
          </p:nvSpPr>
          <p:spPr>
            <a:xfrm>
              <a:off x="3845718" y="4516659"/>
              <a:ext cx="1452562" cy="944165"/>
            </a:xfrm>
            <a:custGeom>
              <a:avLst/>
              <a:gdLst>
                <a:gd name="connsiteX0" fmla="*/ 0 w 1452562"/>
                <a:gd name="connsiteY0" fmla="*/ 157364 h 944165"/>
                <a:gd name="connsiteX1" fmla="*/ 157364 w 1452562"/>
                <a:gd name="connsiteY1" fmla="*/ 0 h 944165"/>
                <a:gd name="connsiteX2" fmla="*/ 1295198 w 1452562"/>
                <a:gd name="connsiteY2" fmla="*/ 0 h 944165"/>
                <a:gd name="connsiteX3" fmla="*/ 1452562 w 1452562"/>
                <a:gd name="connsiteY3" fmla="*/ 157364 h 944165"/>
                <a:gd name="connsiteX4" fmla="*/ 1452562 w 1452562"/>
                <a:gd name="connsiteY4" fmla="*/ 786801 h 944165"/>
                <a:gd name="connsiteX5" fmla="*/ 1295198 w 1452562"/>
                <a:gd name="connsiteY5" fmla="*/ 944165 h 944165"/>
                <a:gd name="connsiteX6" fmla="*/ 157364 w 1452562"/>
                <a:gd name="connsiteY6" fmla="*/ 944165 h 944165"/>
                <a:gd name="connsiteX7" fmla="*/ 0 w 1452562"/>
                <a:gd name="connsiteY7" fmla="*/ 786801 h 944165"/>
                <a:gd name="connsiteX8" fmla="*/ 0 w 1452562"/>
                <a:gd name="connsiteY8" fmla="*/ 157364 h 94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2562" h="944165">
                  <a:moveTo>
                    <a:pt x="0" y="157364"/>
                  </a:moveTo>
                  <a:cubicBezTo>
                    <a:pt x="0" y="70454"/>
                    <a:pt x="70454" y="0"/>
                    <a:pt x="157364" y="0"/>
                  </a:cubicBezTo>
                  <a:lnTo>
                    <a:pt x="1295198" y="0"/>
                  </a:lnTo>
                  <a:cubicBezTo>
                    <a:pt x="1382108" y="0"/>
                    <a:pt x="1452562" y="70454"/>
                    <a:pt x="1452562" y="157364"/>
                  </a:cubicBezTo>
                  <a:lnTo>
                    <a:pt x="1452562" y="786801"/>
                  </a:lnTo>
                  <a:cubicBezTo>
                    <a:pt x="1452562" y="873711"/>
                    <a:pt x="1382108" y="944165"/>
                    <a:pt x="1295198" y="944165"/>
                  </a:cubicBezTo>
                  <a:lnTo>
                    <a:pt x="157364" y="944165"/>
                  </a:lnTo>
                  <a:cubicBezTo>
                    <a:pt x="70454" y="944165"/>
                    <a:pt x="0" y="873711"/>
                    <a:pt x="0" y="786801"/>
                  </a:cubicBezTo>
                  <a:lnTo>
                    <a:pt x="0" y="15736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340" tIns="141340" rIns="141340" bIns="14134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2200" b="1" kern="1200" dirty="0"/>
                <a:t>R</a:t>
              </a:r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2200" dirty="0"/>
                <a:t>回復者</a:t>
              </a:r>
              <a:endParaRPr kumimoji="1" lang="ja-JP" altLang="en-US" sz="2200" kern="1200" dirty="0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954297A8-8304-4575-BCA2-24CFAF77279E}"/>
                </a:ext>
              </a:extLst>
            </p:cNvPr>
            <p:cNvSpPr/>
            <p:nvPr/>
          </p:nvSpPr>
          <p:spPr>
            <a:xfrm>
              <a:off x="2285975" y="2956917"/>
              <a:ext cx="1452562" cy="944165"/>
            </a:xfrm>
            <a:custGeom>
              <a:avLst/>
              <a:gdLst>
                <a:gd name="connsiteX0" fmla="*/ 0 w 1452562"/>
                <a:gd name="connsiteY0" fmla="*/ 157364 h 944165"/>
                <a:gd name="connsiteX1" fmla="*/ 157364 w 1452562"/>
                <a:gd name="connsiteY1" fmla="*/ 0 h 944165"/>
                <a:gd name="connsiteX2" fmla="*/ 1295198 w 1452562"/>
                <a:gd name="connsiteY2" fmla="*/ 0 h 944165"/>
                <a:gd name="connsiteX3" fmla="*/ 1452562 w 1452562"/>
                <a:gd name="connsiteY3" fmla="*/ 157364 h 944165"/>
                <a:gd name="connsiteX4" fmla="*/ 1452562 w 1452562"/>
                <a:gd name="connsiteY4" fmla="*/ 786801 h 944165"/>
                <a:gd name="connsiteX5" fmla="*/ 1295198 w 1452562"/>
                <a:gd name="connsiteY5" fmla="*/ 944165 h 944165"/>
                <a:gd name="connsiteX6" fmla="*/ 157364 w 1452562"/>
                <a:gd name="connsiteY6" fmla="*/ 944165 h 944165"/>
                <a:gd name="connsiteX7" fmla="*/ 0 w 1452562"/>
                <a:gd name="connsiteY7" fmla="*/ 786801 h 944165"/>
                <a:gd name="connsiteX8" fmla="*/ 0 w 1452562"/>
                <a:gd name="connsiteY8" fmla="*/ 157364 h 94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2562" h="944165">
                  <a:moveTo>
                    <a:pt x="0" y="157364"/>
                  </a:moveTo>
                  <a:cubicBezTo>
                    <a:pt x="0" y="70454"/>
                    <a:pt x="70454" y="0"/>
                    <a:pt x="157364" y="0"/>
                  </a:cubicBezTo>
                  <a:lnTo>
                    <a:pt x="1295198" y="0"/>
                  </a:lnTo>
                  <a:cubicBezTo>
                    <a:pt x="1382108" y="0"/>
                    <a:pt x="1452562" y="70454"/>
                    <a:pt x="1452562" y="157364"/>
                  </a:cubicBezTo>
                  <a:lnTo>
                    <a:pt x="1452562" y="786801"/>
                  </a:lnTo>
                  <a:cubicBezTo>
                    <a:pt x="1452562" y="873711"/>
                    <a:pt x="1382108" y="944165"/>
                    <a:pt x="1295198" y="944165"/>
                  </a:cubicBezTo>
                  <a:lnTo>
                    <a:pt x="157364" y="944165"/>
                  </a:lnTo>
                  <a:cubicBezTo>
                    <a:pt x="70454" y="944165"/>
                    <a:pt x="0" y="873711"/>
                    <a:pt x="0" y="786801"/>
                  </a:cubicBezTo>
                  <a:lnTo>
                    <a:pt x="0" y="15736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340" tIns="141340" rIns="141340" bIns="14134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2200" b="1" kern="1200" dirty="0"/>
                <a:t>S</a:t>
              </a:r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2200" dirty="0"/>
                <a:t>無免疫者</a:t>
              </a:r>
              <a:endParaRPr kumimoji="1" lang="ja-JP" altLang="en-US" sz="2200" kern="1200" dirty="0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6F051874-7B34-4B19-B22D-DE40C887BE2B}"/>
                </a:ext>
              </a:extLst>
            </p:cNvPr>
            <p:cNvSpPr/>
            <p:nvPr/>
          </p:nvSpPr>
          <p:spPr>
            <a:xfrm>
              <a:off x="3012256" y="1869257"/>
              <a:ext cx="3384000" cy="31194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1695" y="868178"/>
                  </a:moveTo>
                  <a:arcTo wR="1559742" hR="1559742" stAng="12379199" swAng="1633569"/>
                </a:path>
              </a:pathLst>
            </a:custGeom>
            <a:noFill/>
            <a:ln w="76200">
              <a:solidFill>
                <a:schemeClr val="accent1"/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4BEFAFB-6E7F-4573-95FD-7ADA5BDBA282}"/>
                  </a:ext>
                </a:extLst>
              </p:cNvPr>
              <p:cNvSpPr txBox="1"/>
              <p:nvPr/>
            </p:nvSpPr>
            <p:spPr>
              <a:xfrm>
                <a:off x="628650" y="5417523"/>
                <a:ext cx="476721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200" b="1" dirty="0"/>
                  <a:t>パラメータ</a:t>
                </a:r>
                <a:endParaRPr kumimoji="1" lang="en-US" altLang="ja-JP" sz="2200" b="1" dirty="0"/>
              </a:p>
              <a:p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sz="2200" dirty="0"/>
                  <a:t>：発症率，</a:t>
                </a:r>
                <a14:m>
                  <m:oMath xmlns:m="http://schemas.openxmlformats.org/officeDocument/2006/math">
                    <m:r>
                      <a:rPr kumimoji="1" lang="en-US" altLang="ja-JP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2200" dirty="0"/>
                  <a:t>：感染率，</a:t>
                </a:r>
                <a14:m>
                  <m:oMath xmlns:m="http://schemas.openxmlformats.org/officeDocument/2006/math">
                    <m:r>
                      <a:rPr kumimoji="1" lang="en-US" altLang="ja-JP" sz="2200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1" lang="ja-JP" altLang="en-US" sz="2200" dirty="0"/>
                  <a:t>：回復率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4BEFAFB-6E7F-4573-95FD-7ADA5BDBA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17523"/>
                <a:ext cx="4767214" cy="769441"/>
              </a:xfrm>
              <a:prstGeom prst="rect">
                <a:avLst/>
              </a:prstGeom>
              <a:blipFill>
                <a:blip r:embed="rId2"/>
                <a:stretch>
                  <a:fillRect l="-1662" t="-6349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3EEA797-2BF4-4AFC-BD47-393FC80C2E96}"/>
              </a:ext>
            </a:extLst>
          </p:cNvPr>
          <p:cNvSpPr/>
          <p:nvPr/>
        </p:nvSpPr>
        <p:spPr>
          <a:xfrm>
            <a:off x="4474417" y="3014391"/>
            <a:ext cx="816925" cy="270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ysClr val="windowText" lastClr="000000"/>
                </a:solidFill>
              </a:rPr>
              <a:t>感染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1ED0E6B-D8B1-4882-812A-A413C93ED8E0}"/>
              </a:ext>
            </a:extLst>
          </p:cNvPr>
          <p:cNvSpPr/>
          <p:nvPr/>
        </p:nvSpPr>
        <p:spPr>
          <a:xfrm>
            <a:off x="7009752" y="2436068"/>
            <a:ext cx="816925" cy="270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ysClr val="windowText" lastClr="000000"/>
                </a:solidFill>
              </a:rPr>
              <a:t>発症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A48E512-1183-4FA5-A0D2-3237FE046F91}"/>
              </a:ext>
            </a:extLst>
          </p:cNvPr>
          <p:cNvSpPr/>
          <p:nvPr/>
        </p:nvSpPr>
        <p:spPr>
          <a:xfrm>
            <a:off x="7203027" y="4467893"/>
            <a:ext cx="816925" cy="270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ysClr val="windowText" lastClr="000000"/>
                </a:solidFill>
              </a:rPr>
              <a:t>回復</a:t>
            </a:r>
          </a:p>
        </p:txBody>
      </p:sp>
    </p:spTree>
    <p:extLst>
      <p:ext uri="{BB962C8B-B14F-4D97-AF65-F5344CB8AC3E}">
        <p14:creationId xmlns:p14="http://schemas.microsoft.com/office/powerpoint/2010/main" val="201256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F1E9D-FBF2-4229-A783-3FB4C7D1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/>
              <a:t>. </a:t>
            </a:r>
            <a:r>
              <a:rPr kumimoji="1" lang="en-US" altLang="ja-JP" dirty="0"/>
              <a:t>SEIR</a:t>
            </a:r>
            <a:r>
              <a:rPr kumimoji="1" lang="ja-JP" altLang="en-US" dirty="0"/>
              <a:t>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6AFCE3-451E-46B7-B813-67B726A7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52394"/>
            <a:ext cx="3943350" cy="58627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微分方程式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E843464-B8F0-441C-80C6-AB88D016E6F8}"/>
              </a:ext>
            </a:extLst>
          </p:cNvPr>
          <p:cNvSpPr txBox="1">
            <a:spLocks/>
          </p:cNvSpPr>
          <p:nvPr/>
        </p:nvSpPr>
        <p:spPr>
          <a:xfrm>
            <a:off x="4572000" y="1352394"/>
            <a:ext cx="3943350" cy="58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離散化した式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CA5F61-7731-4830-A1DF-508B8BD670CE}"/>
                  </a:ext>
                </a:extLst>
              </p:cNvPr>
              <p:cNvSpPr txBox="1"/>
              <p:nvPr/>
            </p:nvSpPr>
            <p:spPr>
              <a:xfrm>
                <a:off x="628648" y="1938665"/>
                <a:ext cx="3943350" cy="3647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𝑏𝑆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sz="2000" b="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𝑑</m:t>
                        </m:r>
                        <m:r>
                          <a:rPr kumimoji="1" lang="en-US" altLang="ja-JP" sz="20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𝑑𝑡</m:t>
                        </m:r>
                      </m:den>
                    </m:f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𝑏𝑆</m:t>
                    </m:r>
                    <m:d>
                      <m:dPr>
                        <m:ctrlP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𝑡</m:t>
                        </m:r>
                      </m:e>
                    </m:d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𝐼</m:t>
                    </m:r>
                    <m:d>
                      <m:dPr>
                        <m:ctrlP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𝑡</m:t>
                        </m:r>
                      </m:e>
                    </m:d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r>
                      <a:rPr kumimoji="1" lang="en-US" altLang="ja-JP" sz="20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𝑎𝐸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(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𝑡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)</m:t>
                    </m:r>
                  </m:oMath>
                </a14:m>
                <a:r>
                  <a:rPr kumimoji="1" lang="en-US" altLang="ja-JP" sz="2000" dirty="0"/>
                  <a:t> </a:t>
                </a:r>
                <a:endParaRPr kumimoji="1" lang="en-US" altLang="ja-JP" sz="2000" b="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𝑑𝐼</m:t>
                        </m:r>
                        <m:d>
                          <m:dPr>
                            <m:ctrlPr>
                              <a:rPr lang="en-US" altLang="ja-JP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𝑑𝑡</m:t>
                        </m:r>
                      </m:den>
                    </m:f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r>
                      <a:rPr kumimoji="1" lang="en-US" altLang="ja-JP" sz="20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𝑎𝐸</m:t>
                    </m:r>
                    <m:d>
                      <m:dPr>
                        <m:ctrlP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𝑡</m:t>
                        </m:r>
                      </m:e>
                    </m:d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𝑔𝐼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(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𝑡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)</m:t>
                    </m:r>
                  </m:oMath>
                </a14:m>
                <a:r>
                  <a:rPr kumimoji="1" lang="en-US" altLang="ja-JP" sz="20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𝑑𝑅</m:t>
                        </m:r>
                        <m:d>
                          <m:dPr>
                            <m:ctrlPr>
                              <a:rPr lang="en-US" altLang="ja-JP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𝑑𝑡</m:t>
                        </m:r>
                      </m:den>
                    </m:f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𝑔𝐼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(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𝑡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)</m:t>
                    </m:r>
                  </m:oMath>
                </a14:m>
                <a:r>
                  <a:rPr kumimoji="1" lang="en-US" altLang="ja-JP" sz="2000" dirty="0"/>
                  <a:t>  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CA5F61-7731-4830-A1DF-508B8BD67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1938665"/>
                <a:ext cx="3943350" cy="36474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C99B85A-CC92-410A-BD03-115062073B22}"/>
                  </a:ext>
                </a:extLst>
              </p:cNvPr>
              <p:cNvSpPr txBox="1"/>
              <p:nvPr/>
            </p:nvSpPr>
            <p:spPr>
              <a:xfrm>
                <a:off x="4572000" y="1938665"/>
                <a:ext cx="3943350" cy="348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2000" b="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r>
                      <a:rPr kumimoji="1" lang="en-US" altLang="ja-JP" sz="20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𝑏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r>
                      <a:rPr kumimoji="1" lang="en-US" altLang="ja-JP" sz="20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𝑎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2000" b="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r>
                      <a:rPr kumimoji="1" lang="en-US" altLang="ja-JP" sz="20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𝑎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𝑔</m:t>
                    </m:r>
                  </m:oMath>
                </a14:m>
                <a:r>
                  <a:rPr kumimoji="1"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𝑔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 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C99B85A-CC92-410A-BD03-115062073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38665"/>
                <a:ext cx="3943350" cy="34833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9">
                <a:extLst>
                  <a:ext uri="{FF2B5EF4-FFF2-40B4-BE49-F238E27FC236}">
                    <a16:creationId xmlns:a16="http://schemas.microsoft.com/office/drawing/2014/main" id="{B5FA42C3-F179-43A8-84B1-83D3BD3E36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9959604"/>
                  </p:ext>
                </p:extLst>
              </p:nvPr>
            </p:nvGraphicFramePr>
            <p:xfrm>
              <a:off x="628649" y="5978843"/>
              <a:ext cx="7886700" cy="39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17681702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26125445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3840043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kumimoji="1" lang="ja-JP" alt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：発症率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b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r>
                            <a:rPr kumimoji="1" lang="ja-JP" altLang="en-US" sz="20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：回復率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0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kumimoji="1" lang="ja-JP" altLang="en-US" sz="20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：感染率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75867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9">
                <a:extLst>
                  <a:ext uri="{FF2B5EF4-FFF2-40B4-BE49-F238E27FC236}">
                    <a16:creationId xmlns:a16="http://schemas.microsoft.com/office/drawing/2014/main" id="{B5FA42C3-F179-43A8-84B1-83D3BD3E36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9959604"/>
                  </p:ext>
                </p:extLst>
              </p:nvPr>
            </p:nvGraphicFramePr>
            <p:xfrm>
              <a:off x="628649" y="5978843"/>
              <a:ext cx="7886700" cy="39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17681702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26125445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38400439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9091" r="-200232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99769" t="-9091" r="-99769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232" t="-9091" b="-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5867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349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</TotalTime>
  <Words>307</Words>
  <Application>Microsoft Office PowerPoint</Application>
  <PresentationFormat>画面に合わせる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Arial</vt:lpstr>
      <vt:lpstr>Cambria Math</vt:lpstr>
      <vt:lpstr>Segoe UI</vt:lpstr>
      <vt:lpstr>Office テーマ</vt:lpstr>
      <vt:lpstr>数値解析入門</vt:lpstr>
      <vt:lpstr>コンテンツ</vt:lpstr>
      <vt:lpstr>コンテンツ</vt:lpstr>
      <vt:lpstr>　1. SIRモデル</vt:lpstr>
      <vt:lpstr>1. SIRモデル</vt:lpstr>
      <vt:lpstr>1. SIRモデル</vt:lpstr>
      <vt:lpstr>コンテンツ</vt:lpstr>
      <vt:lpstr>2. SEIRモデル</vt:lpstr>
      <vt:lpstr>2. SEIRモデル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5</cp:revision>
  <dcterms:created xsi:type="dcterms:W3CDTF">2021-12-10T05:19:43Z</dcterms:created>
  <dcterms:modified xsi:type="dcterms:W3CDTF">2023-02-18T13:41:17Z</dcterms:modified>
</cp:coreProperties>
</file>