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5"/>
  </p:notesMasterIdLst>
  <p:sldIdLst>
    <p:sldId id="410" r:id="rId2"/>
    <p:sldId id="408" r:id="rId3"/>
    <p:sldId id="415" r:id="rId4"/>
    <p:sldId id="409" r:id="rId5"/>
    <p:sldId id="417" r:id="rId6"/>
    <p:sldId id="411" r:id="rId7"/>
    <p:sldId id="412" r:id="rId8"/>
    <p:sldId id="414" r:id="rId9"/>
    <p:sldId id="413" r:id="rId10"/>
    <p:sldId id="416" r:id="rId11"/>
    <p:sldId id="418" r:id="rId12"/>
    <p:sldId id="419" r:id="rId13"/>
    <p:sldId id="420" r:id="rId14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410"/>
            <p14:sldId id="408"/>
            <p14:sldId id="415"/>
            <p14:sldId id="409"/>
            <p14:sldId id="417"/>
            <p14:sldId id="411"/>
            <p14:sldId id="412"/>
            <p14:sldId id="414"/>
            <p14:sldId id="413"/>
            <p14:sldId id="416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70AD47"/>
    <a:srgbClr val="5B9BD5"/>
    <a:srgbClr val="E03C3C"/>
    <a:srgbClr val="EB6E19"/>
    <a:srgbClr val="5799D5"/>
    <a:srgbClr val="E55959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C8529-D5A8-40B7-A169-7116C6142C81}" v="1" dt="2023-02-18T20:44:11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10" d="100"/>
          <a:sy n="110" d="100"/>
        </p:scale>
        <p:origin x="108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440E290A-5481-4F1D-9125-AFC294B081DF}"/>
    <pc:docChg chg="delSld modSld modSection">
      <pc:chgData name="hirose taichi" userId="ed2dc4b0-8795-4813-ada8-f41a239e7d7d" providerId="ADAL" clId="{440E290A-5481-4F1D-9125-AFC294B081DF}" dt="2022-11-02T11:54:22.390" v="49" actId="20577"/>
      <pc:docMkLst>
        <pc:docMk/>
      </pc:docMkLst>
      <pc:sldChg chg="modSp mod">
        <pc:chgData name="hirose taichi" userId="ed2dc4b0-8795-4813-ada8-f41a239e7d7d" providerId="ADAL" clId="{440E290A-5481-4F1D-9125-AFC294B081DF}" dt="2022-11-02T11:54:22.390" v="49" actId="20577"/>
        <pc:sldMkLst>
          <pc:docMk/>
          <pc:sldMk cId="2131231909" sldId="391"/>
        </pc:sldMkLst>
        <pc:spChg chg="mod">
          <ac:chgData name="hirose taichi" userId="ed2dc4b0-8795-4813-ada8-f41a239e7d7d" providerId="ADAL" clId="{440E290A-5481-4F1D-9125-AFC294B081DF}" dt="2022-11-02T11:54:22.390" v="49" actId="20577"/>
          <ac:spMkLst>
            <pc:docMk/>
            <pc:sldMk cId="2131231909" sldId="391"/>
            <ac:spMk id="2" creationId="{C6AED08E-1875-2F43-80F1-4D57794FD14C}"/>
          </ac:spMkLst>
        </pc:spChg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714317995" sldId="409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300278304" sldId="411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282841257" sldId="412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764492402" sldId="413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247633511" sldId="415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607085936" sldId="416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798514748" sldId="418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159668265" sldId="422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157498024" sldId="423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283115782" sldId="424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209606308" sldId="426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681394602" sldId="434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145032794" sldId="435"/>
        </pc:sldMkLst>
      </pc:sldChg>
    </pc:docChg>
  </pc:docChgLst>
  <pc:docChgLst>
    <pc:chgData name="hirose taichi" userId="ed2dc4b0-8795-4813-ada8-f41a239e7d7d" providerId="ADAL" clId="{11EC8529-D5A8-40B7-A169-7116C6142C81}"/>
    <pc:docChg chg="undo custSel addSld delSld modSld modSection">
      <pc:chgData name="hirose taichi" userId="ed2dc4b0-8795-4813-ada8-f41a239e7d7d" providerId="ADAL" clId="{11EC8529-D5A8-40B7-A169-7116C6142C81}" dt="2023-02-18T22:24:18.762" v="255" actId="1076"/>
      <pc:docMkLst>
        <pc:docMk/>
      </pc:docMkLst>
      <pc:sldChg chg="del">
        <pc:chgData name="hirose taichi" userId="ed2dc4b0-8795-4813-ada8-f41a239e7d7d" providerId="ADAL" clId="{11EC8529-D5A8-40B7-A169-7116C6142C81}" dt="2023-02-18T20:44:14.880" v="1" actId="47"/>
        <pc:sldMkLst>
          <pc:docMk/>
          <pc:sldMk cId="2131231909" sldId="391"/>
        </pc:sldMkLst>
      </pc:sldChg>
      <pc:sldChg chg="modSp add mod">
        <pc:chgData name="hirose taichi" userId="ed2dc4b0-8795-4813-ada8-f41a239e7d7d" providerId="ADAL" clId="{11EC8529-D5A8-40B7-A169-7116C6142C81}" dt="2023-02-18T20:44:25.909" v="26" actId="20577"/>
        <pc:sldMkLst>
          <pc:docMk/>
          <pc:sldMk cId="2113109660" sldId="410"/>
        </pc:sldMkLst>
        <pc:spChg chg="mod">
          <ac:chgData name="hirose taichi" userId="ed2dc4b0-8795-4813-ada8-f41a239e7d7d" providerId="ADAL" clId="{11EC8529-D5A8-40B7-A169-7116C6142C81}" dt="2023-02-18T20:44:25.909" v="26" actId="20577"/>
          <ac:spMkLst>
            <pc:docMk/>
            <pc:sldMk cId="2113109660" sldId="410"/>
            <ac:spMk id="2" creationId="{53D25293-B38B-3655-7A30-B799C8BA7175}"/>
          </ac:spMkLst>
        </pc:spChg>
      </pc:sldChg>
      <pc:sldChg chg="addSp delSp modSp mod">
        <pc:chgData name="hirose taichi" userId="ed2dc4b0-8795-4813-ada8-f41a239e7d7d" providerId="ADAL" clId="{11EC8529-D5A8-40B7-A169-7116C6142C81}" dt="2023-02-18T22:24:18.762" v="255" actId="1076"/>
        <pc:sldMkLst>
          <pc:docMk/>
          <pc:sldMk cId="1197093561" sldId="418"/>
        </pc:sldMkLst>
        <pc:spChg chg="add mod">
          <ac:chgData name="hirose taichi" userId="ed2dc4b0-8795-4813-ada8-f41a239e7d7d" providerId="ADAL" clId="{11EC8529-D5A8-40B7-A169-7116C6142C81}" dt="2023-02-18T22:24:18.762" v="255" actId="1076"/>
          <ac:spMkLst>
            <pc:docMk/>
            <pc:sldMk cId="1197093561" sldId="418"/>
            <ac:spMk id="11" creationId="{6DB95D27-F8B2-5F29-A29C-DBA12A4DB4F3}"/>
          </ac:spMkLst>
        </pc:spChg>
        <pc:grpChg chg="del">
          <ac:chgData name="hirose taichi" userId="ed2dc4b0-8795-4813-ada8-f41a239e7d7d" providerId="ADAL" clId="{11EC8529-D5A8-40B7-A169-7116C6142C81}" dt="2023-02-18T22:23:15.788" v="215" actId="478"/>
          <ac:grpSpMkLst>
            <pc:docMk/>
            <pc:sldMk cId="1197093561" sldId="418"/>
            <ac:grpSpMk id="8" creationId="{FAB1C76D-4AC2-44FA-AF8E-5A6E182EF400}"/>
          </ac:grpSpMkLst>
        </pc:grpChg>
        <pc:graphicFrameChg chg="add del modGraphic">
          <ac:chgData name="hirose taichi" userId="ed2dc4b0-8795-4813-ada8-f41a239e7d7d" providerId="ADAL" clId="{11EC8529-D5A8-40B7-A169-7116C6142C81}" dt="2023-02-18T22:23:27.309" v="236" actId="27309"/>
          <ac:graphicFrameMkLst>
            <pc:docMk/>
            <pc:sldMk cId="1197093561" sldId="418"/>
            <ac:graphicFrameMk id="10" creationId="{CF530D03-EF1D-583A-BA68-C8E40C721BD3}"/>
          </ac:graphicFrameMkLst>
        </pc:graphicFrameChg>
        <pc:picChg chg="add mod ord">
          <ac:chgData name="hirose taichi" userId="ed2dc4b0-8795-4813-ada8-f41a239e7d7d" providerId="ADAL" clId="{11EC8529-D5A8-40B7-A169-7116C6142C81}" dt="2023-02-18T22:23:57.507" v="249" actId="171"/>
          <ac:picMkLst>
            <pc:docMk/>
            <pc:sldMk cId="1197093561" sldId="418"/>
            <ac:picMk id="5" creationId="{BD30AABE-FE0F-1FFA-D83E-D4C12F1BB729}"/>
          </ac:picMkLst>
        </pc:picChg>
      </pc:sldChg>
      <pc:sldChg chg="modSp mod">
        <pc:chgData name="hirose taichi" userId="ed2dc4b0-8795-4813-ada8-f41a239e7d7d" providerId="ADAL" clId="{11EC8529-D5A8-40B7-A169-7116C6142C81}" dt="2023-02-18T20:46:12.099" v="214" actId="12"/>
        <pc:sldMkLst>
          <pc:docMk/>
          <pc:sldMk cId="3385951374" sldId="420"/>
        </pc:sldMkLst>
        <pc:spChg chg="mod">
          <ac:chgData name="hirose taichi" userId="ed2dc4b0-8795-4813-ada8-f41a239e7d7d" providerId="ADAL" clId="{11EC8529-D5A8-40B7-A169-7116C6142C81}" dt="2023-02-18T20:46:12.099" v="214" actId="12"/>
          <ac:spMkLst>
            <pc:docMk/>
            <pc:sldMk cId="3385951374" sldId="420"/>
            <ac:spMk id="2" creationId="{CA065BDC-6D4A-4A74-B277-6148940735A7}"/>
          </ac:spMkLst>
        </pc:spChg>
      </pc:sldChg>
    </pc:docChg>
  </pc:docChgLst>
  <pc:docChgLst>
    <pc:chgData name="hirose taichi" userId="ed2dc4b0-8795-4813-ada8-f41a239e7d7d" providerId="ADAL" clId="{117BA837-A942-4D11-9607-317B6A3003F4}"/>
    <pc:docChg chg="undo redo custSel addSld delSld modSld sldOrd modSection">
      <pc:chgData name="hirose taichi" userId="ed2dc4b0-8795-4813-ada8-f41a239e7d7d" providerId="ADAL" clId="{117BA837-A942-4D11-9607-317B6A3003F4}" dt="2022-11-03T06:30:21.099" v="2334" actId="20577"/>
      <pc:docMkLst>
        <pc:docMk/>
      </pc:docMkLst>
      <pc:sldChg chg="addSp delSp modSp mod">
        <pc:chgData name="hirose taichi" userId="ed2dc4b0-8795-4813-ada8-f41a239e7d7d" providerId="ADAL" clId="{117BA837-A942-4D11-9607-317B6A3003F4}" dt="2022-11-02T17:42:30.994" v="1100" actId="1076"/>
        <pc:sldMkLst>
          <pc:docMk/>
          <pc:sldMk cId="385752651" sldId="408"/>
        </pc:sldMkLst>
        <pc:spChg chg="mod">
          <ac:chgData name="hirose taichi" userId="ed2dc4b0-8795-4813-ada8-f41a239e7d7d" providerId="ADAL" clId="{117BA837-A942-4D11-9607-317B6A3003F4}" dt="2022-11-02T15:25:11.777" v="15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117BA837-A942-4D11-9607-317B6A3003F4}" dt="2022-11-02T17:04:06.421" v="1017" actId="20577"/>
          <ac:spMkLst>
            <pc:docMk/>
            <pc:sldMk cId="385752651" sldId="408"/>
            <ac:spMk id="9" creationId="{AB3DAF47-8225-4213-B34A-30AAC2D3F94A}"/>
          </ac:spMkLst>
        </pc:spChg>
        <pc:spChg chg="mod">
          <ac:chgData name="hirose taichi" userId="ed2dc4b0-8795-4813-ada8-f41a239e7d7d" providerId="ADAL" clId="{117BA837-A942-4D11-9607-317B6A3003F4}" dt="2022-11-02T17:41:33.017" v="1054" actId="20577"/>
          <ac:spMkLst>
            <pc:docMk/>
            <pc:sldMk cId="385752651" sldId="408"/>
            <ac:spMk id="10" creationId="{ECEF6A87-CDEE-4C09-ADD2-B5E55B76916B}"/>
          </ac:spMkLst>
        </pc:spChg>
        <pc:spChg chg="mod">
          <ac:chgData name="hirose taichi" userId="ed2dc4b0-8795-4813-ada8-f41a239e7d7d" providerId="ADAL" clId="{117BA837-A942-4D11-9607-317B6A3003F4}" dt="2022-11-02T17:41:58.916" v="1095" actId="20577"/>
          <ac:spMkLst>
            <pc:docMk/>
            <pc:sldMk cId="385752651" sldId="408"/>
            <ac:spMk id="12" creationId="{5E2478F6-3BE2-455F-A0F4-B5067E026AB3}"/>
          </ac:spMkLst>
        </pc:spChg>
        <pc:spChg chg="del topLvl">
          <ac:chgData name="hirose taichi" userId="ed2dc4b0-8795-4813-ada8-f41a239e7d7d" providerId="ADAL" clId="{117BA837-A942-4D11-9607-317B6A3003F4}" dt="2022-11-02T17:42:16.043" v="1097" actId="478"/>
          <ac:spMkLst>
            <pc:docMk/>
            <pc:sldMk cId="385752651" sldId="408"/>
            <ac:spMk id="19" creationId="{54DDAEF5-0A86-404A-9D00-85707C1BA379}"/>
          </ac:spMkLst>
        </pc:spChg>
        <pc:spChg chg="del topLvl">
          <ac:chgData name="hirose taichi" userId="ed2dc4b0-8795-4813-ada8-f41a239e7d7d" providerId="ADAL" clId="{117BA837-A942-4D11-9607-317B6A3003F4}" dt="2022-11-02T17:42:12.195" v="1096" actId="478"/>
          <ac:spMkLst>
            <pc:docMk/>
            <pc:sldMk cId="385752651" sldId="408"/>
            <ac:spMk id="20" creationId="{137D0643-3155-4FE5-B000-0895C1849D31}"/>
          </ac:spMkLst>
        </pc:s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2" creationId="{DFB088C1-661A-49C8-978D-A8F0C12A9CE2}"/>
          </ac:grpSpMkLst>
        </pc:gr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4" creationId="{DA290673-6CFE-4D46-9038-1E71614E0DA1}"/>
          </ac:grpSpMkLst>
        </pc:gr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13" creationId="{EB7F7804-FCD9-48E9-9820-5B10D0BB5627}"/>
          </ac:grpSpMkLst>
        </pc:gr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14" creationId="{261309A5-890D-4F9D-976D-F5627C5873A9}"/>
          </ac:grpSpMkLst>
        </pc:grpChg>
        <pc:grpChg chg="add mod">
          <ac:chgData name="hirose taichi" userId="ed2dc4b0-8795-4813-ada8-f41a239e7d7d" providerId="ADAL" clId="{117BA837-A942-4D11-9607-317B6A3003F4}" dt="2022-11-02T17:42:30.994" v="1100" actId="1076"/>
          <ac:grpSpMkLst>
            <pc:docMk/>
            <pc:sldMk cId="385752651" sldId="408"/>
            <ac:grpSpMk id="15" creationId="{E9CBDED0-6468-46B4-B25B-928036381BB9}"/>
          </ac:grpSpMkLst>
        </pc:grpChg>
        <pc:grpChg chg="del">
          <ac:chgData name="hirose taichi" userId="ed2dc4b0-8795-4813-ada8-f41a239e7d7d" providerId="ADAL" clId="{117BA837-A942-4D11-9607-317B6A3003F4}" dt="2022-11-02T17:42:12.195" v="1096" actId="478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addSp delSp modSp new mod modNotesTx">
        <pc:chgData name="hirose taichi" userId="ed2dc4b0-8795-4813-ada8-f41a239e7d7d" providerId="ADAL" clId="{117BA837-A942-4D11-9607-317B6A3003F4}" dt="2022-11-02T18:18:01.830" v="1479" actId="21"/>
        <pc:sldMkLst>
          <pc:docMk/>
          <pc:sldMk cId="2193362035" sldId="409"/>
        </pc:sldMkLst>
        <pc:spChg chg="mod">
          <ac:chgData name="hirose taichi" userId="ed2dc4b0-8795-4813-ada8-f41a239e7d7d" providerId="ADAL" clId="{117BA837-A942-4D11-9607-317B6A3003F4}" dt="2022-11-02T18:14:12.598" v="1420" actId="20577"/>
          <ac:spMkLst>
            <pc:docMk/>
            <pc:sldMk cId="2193362035" sldId="409"/>
            <ac:spMk id="2" creationId="{2F2493CD-AE33-4971-8774-0883E1970037}"/>
          </ac:spMkLst>
        </pc:spChg>
        <pc:spChg chg="mod">
          <ac:chgData name="hirose taichi" userId="ed2dc4b0-8795-4813-ada8-f41a239e7d7d" providerId="ADAL" clId="{117BA837-A942-4D11-9607-317B6A3003F4}" dt="2022-11-02T15:43:33.020" v="55" actId="20577"/>
          <ac:spMkLst>
            <pc:docMk/>
            <pc:sldMk cId="2193362035" sldId="409"/>
            <ac:spMk id="3" creationId="{54D9BC15-0A52-40BF-9E4E-0D677B86CAC5}"/>
          </ac:spMkLst>
        </pc:spChg>
        <pc:spChg chg="mod">
          <ac:chgData name="hirose taichi" userId="ed2dc4b0-8795-4813-ada8-f41a239e7d7d" providerId="ADAL" clId="{117BA837-A942-4D11-9607-317B6A3003F4}" dt="2022-11-02T15:41:52.903" v="41" actId="20577"/>
          <ac:spMkLst>
            <pc:docMk/>
            <pc:sldMk cId="2193362035" sldId="409"/>
            <ac:spMk id="4" creationId="{7841BE61-2EA3-4823-82B7-0EA9146CBC3E}"/>
          </ac:spMkLst>
        </pc:spChg>
        <pc:spChg chg="add mod topLvl">
          <ac:chgData name="hirose taichi" userId="ed2dc4b0-8795-4813-ada8-f41a239e7d7d" providerId="ADAL" clId="{117BA837-A942-4D11-9607-317B6A3003F4}" dt="2022-11-02T16:30:37.716" v="566" actId="165"/>
          <ac:spMkLst>
            <pc:docMk/>
            <pc:sldMk cId="2193362035" sldId="409"/>
            <ac:spMk id="5" creationId="{46842E00-0B0B-43BB-8CE8-69A4877BE239}"/>
          </ac:spMkLst>
        </pc:spChg>
        <pc:spChg chg="add mod topLvl">
          <ac:chgData name="hirose taichi" userId="ed2dc4b0-8795-4813-ada8-f41a239e7d7d" providerId="ADAL" clId="{117BA837-A942-4D11-9607-317B6A3003F4}" dt="2022-11-02T16:30:37.716" v="566" actId="165"/>
          <ac:spMkLst>
            <pc:docMk/>
            <pc:sldMk cId="2193362035" sldId="409"/>
            <ac:spMk id="6" creationId="{567ED225-90D7-4C72-9EDA-504219C54C9C}"/>
          </ac:spMkLst>
        </pc:spChg>
        <pc:spChg chg="add mod ord topLvl">
          <ac:chgData name="hirose taichi" userId="ed2dc4b0-8795-4813-ada8-f41a239e7d7d" providerId="ADAL" clId="{117BA837-A942-4D11-9607-317B6A3003F4}" dt="2022-11-02T16:30:37.716" v="566" actId="165"/>
          <ac:spMkLst>
            <pc:docMk/>
            <pc:sldMk cId="2193362035" sldId="409"/>
            <ac:spMk id="7" creationId="{0032C031-C049-4506-B217-E80429CFFB49}"/>
          </ac:spMkLst>
        </pc:spChg>
        <pc:spChg chg="add del mod">
          <ac:chgData name="hirose taichi" userId="ed2dc4b0-8795-4813-ada8-f41a239e7d7d" providerId="ADAL" clId="{117BA837-A942-4D11-9607-317B6A3003F4}" dt="2022-11-02T16:13:29.299" v="274" actId="478"/>
          <ac:spMkLst>
            <pc:docMk/>
            <pc:sldMk cId="2193362035" sldId="409"/>
            <ac:spMk id="8" creationId="{FC129CC8-CDB4-4D0F-93F7-61A89BD6BFBA}"/>
          </ac:spMkLst>
        </pc:spChg>
        <pc:spChg chg="add mod ord topLvl">
          <ac:chgData name="hirose taichi" userId="ed2dc4b0-8795-4813-ada8-f41a239e7d7d" providerId="ADAL" clId="{117BA837-A942-4D11-9607-317B6A3003F4}" dt="2022-11-02T16:30:42.839" v="567" actId="14100"/>
          <ac:spMkLst>
            <pc:docMk/>
            <pc:sldMk cId="2193362035" sldId="409"/>
            <ac:spMk id="9" creationId="{FF62E29D-D608-46FD-BB35-1AAD1909D60D}"/>
          </ac:spMkLst>
        </pc:spChg>
        <pc:spChg chg="add mod topLvl">
          <ac:chgData name="hirose taichi" userId="ed2dc4b0-8795-4813-ada8-f41a239e7d7d" providerId="ADAL" clId="{117BA837-A942-4D11-9607-317B6A3003F4}" dt="2022-11-02T16:30:50.091" v="568" actId="14100"/>
          <ac:spMkLst>
            <pc:docMk/>
            <pc:sldMk cId="2193362035" sldId="409"/>
            <ac:spMk id="10" creationId="{9F543BB5-1DC8-4A15-B0CC-8F9BF9833FAB}"/>
          </ac:spMkLst>
        </pc:spChg>
        <pc:grpChg chg="add del mod">
          <ac:chgData name="hirose taichi" userId="ed2dc4b0-8795-4813-ada8-f41a239e7d7d" providerId="ADAL" clId="{117BA837-A942-4D11-9607-317B6A3003F4}" dt="2022-11-02T16:30:37.716" v="566" actId="165"/>
          <ac:grpSpMkLst>
            <pc:docMk/>
            <pc:sldMk cId="2193362035" sldId="409"/>
            <ac:grpSpMk id="13" creationId="{0EF92741-46BA-4B20-AFE6-A8D853A09334}"/>
          </ac:grpSpMkLst>
        </pc:grpChg>
        <pc:picChg chg="add mod topLvl">
          <ac:chgData name="hirose taichi" userId="ed2dc4b0-8795-4813-ada8-f41a239e7d7d" providerId="ADAL" clId="{117BA837-A942-4D11-9607-317B6A3003F4}" dt="2022-11-02T16:31:15.320" v="574" actId="1076"/>
          <ac:picMkLst>
            <pc:docMk/>
            <pc:sldMk cId="2193362035" sldId="409"/>
            <ac:picMk id="12" creationId="{41F70926-11C4-4E77-8001-FAC0BFBAB902}"/>
          </ac:picMkLst>
        </pc:picChg>
        <pc:picChg chg="add del mod">
          <ac:chgData name="hirose taichi" userId="ed2dc4b0-8795-4813-ada8-f41a239e7d7d" providerId="ADAL" clId="{117BA837-A942-4D11-9607-317B6A3003F4}" dt="2022-11-02T18:18:01.830" v="1479" actId="21"/>
          <ac:picMkLst>
            <pc:docMk/>
            <pc:sldMk cId="2193362035" sldId="409"/>
            <ac:picMk id="14" creationId="{D68B9A74-C33F-40A4-B1D8-E7EB4D5B6097}"/>
          </ac:picMkLst>
        </pc:picChg>
      </pc:sldChg>
      <pc:sldChg chg="addSp delSp modSp new del mod ord">
        <pc:chgData name="hirose taichi" userId="ed2dc4b0-8795-4813-ada8-f41a239e7d7d" providerId="ADAL" clId="{117BA837-A942-4D11-9607-317B6A3003F4}" dt="2022-11-02T16:41:26.649" v="841" actId="47"/>
        <pc:sldMkLst>
          <pc:docMk/>
          <pc:sldMk cId="1591604433" sldId="410"/>
        </pc:sldMkLst>
        <pc:spChg chg="add del mod">
          <ac:chgData name="hirose taichi" userId="ed2dc4b0-8795-4813-ada8-f41a239e7d7d" providerId="ADAL" clId="{117BA837-A942-4D11-9607-317B6A3003F4}" dt="2022-11-02T16:35:02.903" v="692"/>
          <ac:spMkLst>
            <pc:docMk/>
            <pc:sldMk cId="1591604433" sldId="410"/>
            <ac:spMk id="2" creationId="{9C01C6AA-A85D-40F2-9EB4-A60941C6928C}"/>
          </ac:spMkLst>
        </pc:spChg>
        <pc:spChg chg="mod">
          <ac:chgData name="hirose taichi" userId="ed2dc4b0-8795-4813-ada8-f41a239e7d7d" providerId="ADAL" clId="{117BA837-A942-4D11-9607-317B6A3003F4}" dt="2022-11-02T16:32:42.757" v="606" actId="20577"/>
          <ac:spMkLst>
            <pc:docMk/>
            <pc:sldMk cId="1591604433" sldId="410"/>
            <ac:spMk id="3" creationId="{2BE41EBF-BFAD-4130-90B5-AEAA61F04D1B}"/>
          </ac:spMkLst>
        </pc:spChg>
        <pc:spChg chg="mod">
          <ac:chgData name="hirose taichi" userId="ed2dc4b0-8795-4813-ada8-f41a239e7d7d" providerId="ADAL" clId="{117BA837-A942-4D11-9607-317B6A3003F4}" dt="2022-11-02T16:32:34.559" v="581" actId="20577"/>
          <ac:spMkLst>
            <pc:docMk/>
            <pc:sldMk cId="1591604433" sldId="410"/>
            <ac:spMk id="4" creationId="{54073AAA-0491-4B70-BDD0-17DFE67ADF3B}"/>
          </ac:spMkLst>
        </pc:spChg>
        <pc:spChg chg="add del">
          <ac:chgData name="hirose taichi" userId="ed2dc4b0-8795-4813-ada8-f41a239e7d7d" providerId="ADAL" clId="{117BA837-A942-4D11-9607-317B6A3003F4}" dt="2022-11-02T16:34:53.831" v="673"/>
          <ac:spMkLst>
            <pc:docMk/>
            <pc:sldMk cId="1591604433" sldId="410"/>
            <ac:spMk id="5" creationId="{F9F58F63-40EA-4373-9228-CC63D7C77FE4}"/>
          </ac:spMkLst>
        </pc:spChg>
        <pc:spChg chg="add del mod">
          <ac:chgData name="hirose taichi" userId="ed2dc4b0-8795-4813-ada8-f41a239e7d7d" providerId="ADAL" clId="{117BA837-A942-4D11-9607-317B6A3003F4}" dt="2022-11-02T16:35:01.351" v="691"/>
          <ac:spMkLst>
            <pc:docMk/>
            <pc:sldMk cId="1591604433" sldId="410"/>
            <ac:spMk id="6" creationId="{F752F161-260D-4371-9383-B2AC0DBCBAF2}"/>
          </ac:spMkLst>
        </pc:spChg>
        <pc:spChg chg="add mod">
          <ac:chgData name="hirose taichi" userId="ed2dc4b0-8795-4813-ada8-f41a239e7d7d" providerId="ADAL" clId="{117BA837-A942-4D11-9607-317B6A3003F4}" dt="2022-11-02T16:35:58.805" v="709" actId="1076"/>
          <ac:spMkLst>
            <pc:docMk/>
            <pc:sldMk cId="1591604433" sldId="410"/>
            <ac:spMk id="7" creationId="{9957E405-C9C3-45DD-B52E-E1F5FFABE240}"/>
          </ac:spMkLst>
        </pc:spChg>
      </pc:sldChg>
      <pc:sldChg chg="addSp delSp modSp new mod">
        <pc:chgData name="hirose taichi" userId="ed2dc4b0-8795-4813-ada8-f41a239e7d7d" providerId="ADAL" clId="{117BA837-A942-4D11-9607-317B6A3003F4}" dt="2022-11-02T18:53:55.624" v="2095" actId="6549"/>
        <pc:sldMkLst>
          <pc:docMk/>
          <pc:sldMk cId="1023714628" sldId="411"/>
        </pc:sldMkLst>
        <pc:spChg chg="mod">
          <ac:chgData name="hirose taichi" userId="ed2dc4b0-8795-4813-ada8-f41a239e7d7d" providerId="ADAL" clId="{117BA837-A942-4D11-9607-317B6A3003F4}" dt="2022-11-02T18:53:55.624" v="2095" actId="6549"/>
          <ac:spMkLst>
            <pc:docMk/>
            <pc:sldMk cId="1023714628" sldId="411"/>
            <ac:spMk id="2" creationId="{9074FE52-245D-49F3-9544-E53953300C0A}"/>
          </ac:spMkLst>
        </pc:spChg>
        <pc:spChg chg="mod">
          <ac:chgData name="hirose taichi" userId="ed2dc4b0-8795-4813-ada8-f41a239e7d7d" providerId="ADAL" clId="{117BA837-A942-4D11-9607-317B6A3003F4}" dt="2022-11-02T16:42:00.974" v="863" actId="20577"/>
          <ac:spMkLst>
            <pc:docMk/>
            <pc:sldMk cId="1023714628" sldId="411"/>
            <ac:spMk id="3" creationId="{2206E56A-3F6D-45E4-80E5-F8C9306ED90C}"/>
          </ac:spMkLst>
        </pc:spChg>
        <pc:spChg chg="mod">
          <ac:chgData name="hirose taichi" userId="ed2dc4b0-8795-4813-ada8-f41a239e7d7d" providerId="ADAL" clId="{117BA837-A942-4D11-9607-317B6A3003F4}" dt="2022-11-02T16:36:25.380" v="713" actId="20577"/>
          <ac:spMkLst>
            <pc:docMk/>
            <pc:sldMk cId="1023714628" sldId="411"/>
            <ac:spMk id="4" creationId="{4169DD28-7FD5-427A-A32A-BD1A3C1F8472}"/>
          </ac:spMkLst>
        </pc:spChg>
        <pc:spChg chg="add del mod">
          <ac:chgData name="hirose taichi" userId="ed2dc4b0-8795-4813-ada8-f41a239e7d7d" providerId="ADAL" clId="{117BA837-A942-4D11-9607-317B6A3003F4}" dt="2022-11-02T17:00:45.236" v="991" actId="20577"/>
          <ac:spMkLst>
            <pc:docMk/>
            <pc:sldMk cId="1023714628" sldId="411"/>
            <ac:spMk id="5" creationId="{754ABE8F-A56E-4303-82D5-C8EB888E5579}"/>
          </ac:spMkLst>
        </pc:spChg>
        <pc:spChg chg="add del mod">
          <ac:chgData name="hirose taichi" userId="ed2dc4b0-8795-4813-ada8-f41a239e7d7d" providerId="ADAL" clId="{117BA837-A942-4D11-9607-317B6A3003F4}" dt="2022-11-02T18:18:44.225" v="1490" actId="478"/>
          <ac:spMkLst>
            <pc:docMk/>
            <pc:sldMk cId="1023714628" sldId="411"/>
            <ac:spMk id="6" creationId="{9F26BD2D-282C-499B-8202-88F92077E2C2}"/>
          </ac:spMkLst>
        </pc:spChg>
        <pc:spChg chg="add mod">
          <ac:chgData name="hirose taichi" userId="ed2dc4b0-8795-4813-ada8-f41a239e7d7d" providerId="ADAL" clId="{117BA837-A942-4D11-9607-317B6A3003F4}" dt="2022-11-02T18:53:29.764" v="2078" actId="20577"/>
          <ac:spMkLst>
            <pc:docMk/>
            <pc:sldMk cId="1023714628" sldId="411"/>
            <ac:spMk id="7" creationId="{51F7F27A-3010-4C32-BFAC-227B09E5843B}"/>
          </ac:spMkLst>
        </pc:spChg>
      </pc:sldChg>
      <pc:sldChg chg="addSp delSp modSp add mod">
        <pc:chgData name="hirose taichi" userId="ed2dc4b0-8795-4813-ada8-f41a239e7d7d" providerId="ADAL" clId="{117BA837-A942-4D11-9607-317B6A3003F4}" dt="2022-11-02T18:53:49.701" v="2090" actId="20577"/>
        <pc:sldMkLst>
          <pc:docMk/>
          <pc:sldMk cId="1787813692" sldId="412"/>
        </pc:sldMkLst>
        <pc:spChg chg="mod">
          <ac:chgData name="hirose taichi" userId="ed2dc4b0-8795-4813-ada8-f41a239e7d7d" providerId="ADAL" clId="{117BA837-A942-4D11-9607-317B6A3003F4}" dt="2022-11-02T18:53:49.701" v="2090" actId="20577"/>
          <ac:spMkLst>
            <pc:docMk/>
            <pc:sldMk cId="1787813692" sldId="412"/>
            <ac:spMk id="2" creationId="{9074FE52-245D-49F3-9544-E53953300C0A}"/>
          </ac:spMkLst>
        </pc:spChg>
        <pc:spChg chg="mod">
          <ac:chgData name="hirose taichi" userId="ed2dc4b0-8795-4813-ada8-f41a239e7d7d" providerId="ADAL" clId="{117BA837-A942-4D11-9607-317B6A3003F4}" dt="2022-11-02T17:00:11.320" v="986" actId="20577"/>
          <ac:spMkLst>
            <pc:docMk/>
            <pc:sldMk cId="1787813692" sldId="412"/>
            <ac:spMk id="5" creationId="{754ABE8F-A56E-4303-82D5-C8EB888E5579}"/>
          </ac:spMkLst>
        </pc:spChg>
        <pc:spChg chg="add del mod">
          <ac:chgData name="hirose taichi" userId="ed2dc4b0-8795-4813-ada8-f41a239e7d7d" providerId="ADAL" clId="{117BA837-A942-4D11-9607-317B6A3003F4}" dt="2022-11-02T18:53:42.726" v="2080" actId="20577"/>
          <ac:spMkLst>
            <pc:docMk/>
            <pc:sldMk cId="1787813692" sldId="412"/>
            <ac:spMk id="6" creationId="{9F26BD2D-282C-499B-8202-88F92077E2C2}"/>
          </ac:spMkLst>
        </pc:spChg>
      </pc:sldChg>
      <pc:sldChg chg="addSp delSp modSp new mod">
        <pc:chgData name="hirose taichi" userId="ed2dc4b0-8795-4813-ada8-f41a239e7d7d" providerId="ADAL" clId="{117BA837-A942-4D11-9607-317B6A3003F4}" dt="2022-11-03T06:30:21.099" v="2334" actId="20577"/>
        <pc:sldMkLst>
          <pc:docMk/>
          <pc:sldMk cId="1530489877" sldId="413"/>
        </pc:sldMkLst>
        <pc:spChg chg="mod">
          <ac:chgData name="hirose taichi" userId="ed2dc4b0-8795-4813-ada8-f41a239e7d7d" providerId="ADAL" clId="{117BA837-A942-4D11-9607-317B6A3003F4}" dt="2022-11-02T17:45:13.048" v="1271" actId="14100"/>
          <ac:spMkLst>
            <pc:docMk/>
            <pc:sldMk cId="1530489877" sldId="413"/>
            <ac:spMk id="2" creationId="{BA08A7C6-011C-4398-9130-61198B0DC3CE}"/>
          </ac:spMkLst>
        </pc:spChg>
        <pc:spChg chg="mod">
          <ac:chgData name="hirose taichi" userId="ed2dc4b0-8795-4813-ada8-f41a239e7d7d" providerId="ADAL" clId="{117BA837-A942-4D11-9607-317B6A3003F4}" dt="2022-11-02T17:43:20.576" v="1142" actId="20577"/>
          <ac:spMkLst>
            <pc:docMk/>
            <pc:sldMk cId="1530489877" sldId="413"/>
            <ac:spMk id="3" creationId="{211D475D-72CE-4909-A310-34CA7165BBCA}"/>
          </ac:spMkLst>
        </pc:spChg>
        <pc:spChg chg="mod">
          <ac:chgData name="hirose taichi" userId="ed2dc4b0-8795-4813-ada8-f41a239e7d7d" providerId="ADAL" clId="{117BA837-A942-4D11-9607-317B6A3003F4}" dt="2022-11-02T17:43:09.395" v="1131" actId="20577"/>
          <ac:spMkLst>
            <pc:docMk/>
            <pc:sldMk cId="1530489877" sldId="413"/>
            <ac:spMk id="4" creationId="{DF9BEEF9-31DC-4341-8AC6-5539321604C1}"/>
          </ac:spMkLst>
        </pc:spChg>
        <pc:spChg chg="add mod">
          <ac:chgData name="hirose taichi" userId="ed2dc4b0-8795-4813-ada8-f41a239e7d7d" providerId="ADAL" clId="{117BA837-A942-4D11-9607-317B6A3003F4}" dt="2022-11-03T06:19:51.124" v="2130" actId="14100"/>
          <ac:spMkLst>
            <pc:docMk/>
            <pc:sldMk cId="1530489877" sldId="413"/>
            <ac:spMk id="5" creationId="{670BFE5C-43A1-43CB-9180-1CA3B8FE1D4B}"/>
          </ac:spMkLst>
        </pc:spChg>
        <pc:spChg chg="add mod">
          <ac:chgData name="hirose taichi" userId="ed2dc4b0-8795-4813-ada8-f41a239e7d7d" providerId="ADAL" clId="{117BA837-A942-4D11-9607-317B6A3003F4}" dt="2022-11-02T17:51:11.187" v="1314" actId="1076"/>
          <ac:spMkLst>
            <pc:docMk/>
            <pc:sldMk cId="1530489877" sldId="413"/>
            <ac:spMk id="6" creationId="{ECB79B01-BB92-4A36-9744-EE3242F379AB}"/>
          </ac:spMkLst>
        </pc:spChg>
        <pc:spChg chg="add mod">
          <ac:chgData name="hirose taichi" userId="ed2dc4b0-8795-4813-ada8-f41a239e7d7d" providerId="ADAL" clId="{117BA837-A942-4D11-9607-317B6A3003F4}" dt="2022-11-03T06:30:21.099" v="2334" actId="20577"/>
          <ac:spMkLst>
            <pc:docMk/>
            <pc:sldMk cId="1530489877" sldId="413"/>
            <ac:spMk id="7" creationId="{27A217D8-9788-4E5E-A1B1-0D12A8DBD372}"/>
          </ac:spMkLst>
        </pc:spChg>
        <pc:spChg chg="add del mod">
          <ac:chgData name="hirose taichi" userId="ed2dc4b0-8795-4813-ada8-f41a239e7d7d" providerId="ADAL" clId="{117BA837-A942-4D11-9607-317B6A3003F4}" dt="2022-11-02T17:49:57.885" v="1294" actId="478"/>
          <ac:spMkLst>
            <pc:docMk/>
            <pc:sldMk cId="1530489877" sldId="413"/>
            <ac:spMk id="8" creationId="{9996C909-4D77-4414-B348-99EE2BD19498}"/>
          </ac:spMkLst>
        </pc:spChg>
        <pc:spChg chg="add mod">
          <ac:chgData name="hirose taichi" userId="ed2dc4b0-8795-4813-ada8-f41a239e7d7d" providerId="ADAL" clId="{117BA837-A942-4D11-9607-317B6A3003F4}" dt="2022-11-02T17:54:32.294" v="1363" actId="1076"/>
          <ac:spMkLst>
            <pc:docMk/>
            <pc:sldMk cId="1530489877" sldId="413"/>
            <ac:spMk id="9" creationId="{7D2B1D7F-0B86-47E7-8FE7-ED8FA2A9C317}"/>
          </ac:spMkLst>
        </pc:spChg>
        <pc:spChg chg="add del mod">
          <ac:chgData name="hirose taichi" userId="ed2dc4b0-8795-4813-ada8-f41a239e7d7d" providerId="ADAL" clId="{117BA837-A942-4D11-9607-317B6A3003F4}" dt="2022-11-02T17:50:04.658" v="1297"/>
          <ac:spMkLst>
            <pc:docMk/>
            <pc:sldMk cId="1530489877" sldId="413"/>
            <ac:spMk id="10" creationId="{2D2A221D-07C5-45EA-B4F1-397E332AFABC}"/>
          </ac:spMkLst>
        </pc:spChg>
        <pc:spChg chg="add ord">
          <ac:chgData name="hirose taichi" userId="ed2dc4b0-8795-4813-ada8-f41a239e7d7d" providerId="ADAL" clId="{117BA837-A942-4D11-9607-317B6A3003F4}" dt="2022-11-02T17:52:32.797" v="1323" actId="171"/>
          <ac:spMkLst>
            <pc:docMk/>
            <pc:sldMk cId="1530489877" sldId="413"/>
            <ac:spMk id="11" creationId="{5549586C-4AAB-4EE9-855A-AFA3C44C53D6}"/>
          </ac:spMkLst>
        </pc:spChg>
        <pc:spChg chg="add mod">
          <ac:chgData name="hirose taichi" userId="ed2dc4b0-8795-4813-ada8-f41a239e7d7d" providerId="ADAL" clId="{117BA837-A942-4D11-9607-317B6A3003F4}" dt="2022-11-02T17:55:26.191" v="1374" actId="1076"/>
          <ac:spMkLst>
            <pc:docMk/>
            <pc:sldMk cId="1530489877" sldId="413"/>
            <ac:spMk id="12" creationId="{CEC3EEC2-F487-4896-871B-2F807B465517}"/>
          </ac:spMkLst>
        </pc:spChg>
        <pc:spChg chg="add mod">
          <ac:chgData name="hirose taichi" userId="ed2dc4b0-8795-4813-ada8-f41a239e7d7d" providerId="ADAL" clId="{117BA837-A942-4D11-9607-317B6A3003F4}" dt="2022-11-02T18:01:21.894" v="1405" actId="20577"/>
          <ac:spMkLst>
            <pc:docMk/>
            <pc:sldMk cId="1530489877" sldId="413"/>
            <ac:spMk id="13" creationId="{DC6B2F13-D900-4D65-9898-6671903606BD}"/>
          </ac:spMkLst>
        </pc:spChg>
        <pc:spChg chg="add mod">
          <ac:chgData name="hirose taichi" userId="ed2dc4b0-8795-4813-ada8-f41a239e7d7d" providerId="ADAL" clId="{117BA837-A942-4D11-9607-317B6A3003F4}" dt="2022-11-02T17:54:58.083" v="1373" actId="1076"/>
          <ac:spMkLst>
            <pc:docMk/>
            <pc:sldMk cId="1530489877" sldId="413"/>
            <ac:spMk id="14" creationId="{9FE48D6F-9981-4276-B14D-4C28209A7C94}"/>
          </ac:spMkLst>
        </pc:spChg>
        <pc:spChg chg="add mod">
          <ac:chgData name="hirose taichi" userId="ed2dc4b0-8795-4813-ada8-f41a239e7d7d" providerId="ADAL" clId="{117BA837-A942-4D11-9607-317B6A3003F4}" dt="2022-11-03T06:30:09.981" v="2333" actId="1038"/>
          <ac:spMkLst>
            <pc:docMk/>
            <pc:sldMk cId="1530489877" sldId="413"/>
            <ac:spMk id="15" creationId="{FC545633-537E-41B7-8286-1F4709EE6B5F}"/>
          </ac:spMkLst>
        </pc:spChg>
      </pc:sldChg>
      <pc:sldChg chg="addSp modSp add mod">
        <pc:chgData name="hirose taichi" userId="ed2dc4b0-8795-4813-ada8-f41a239e7d7d" providerId="ADAL" clId="{117BA837-A942-4D11-9607-317B6A3003F4}" dt="2022-11-02T17:56:48.912" v="1397" actId="14100"/>
        <pc:sldMkLst>
          <pc:docMk/>
          <pc:sldMk cId="3232042359" sldId="414"/>
        </pc:sldMkLst>
        <pc:spChg chg="add mod">
          <ac:chgData name="hirose taichi" userId="ed2dc4b0-8795-4813-ada8-f41a239e7d7d" providerId="ADAL" clId="{117BA837-A942-4D11-9607-317B6A3003F4}" dt="2022-11-02T17:56:39.453" v="1393" actId="14100"/>
          <ac:spMkLst>
            <pc:docMk/>
            <pc:sldMk cId="3232042359" sldId="414"/>
            <ac:spMk id="16" creationId="{293B5194-C2A2-4FDB-B535-2F2ECE3F4A55}"/>
          </ac:spMkLst>
        </pc:spChg>
        <pc:spChg chg="add mod">
          <ac:chgData name="hirose taichi" userId="ed2dc4b0-8795-4813-ada8-f41a239e7d7d" providerId="ADAL" clId="{117BA837-A942-4D11-9607-317B6A3003F4}" dt="2022-11-02T17:56:48.912" v="1397" actId="14100"/>
          <ac:spMkLst>
            <pc:docMk/>
            <pc:sldMk cId="3232042359" sldId="414"/>
            <ac:spMk id="17" creationId="{6C93973B-FFFE-4BE7-B564-22C071E0E3A5}"/>
          </ac:spMkLst>
        </pc:spChg>
      </pc:sldChg>
      <pc:sldChg chg="addSp modSp add mod">
        <pc:chgData name="hirose taichi" userId="ed2dc4b0-8795-4813-ada8-f41a239e7d7d" providerId="ADAL" clId="{117BA837-A942-4D11-9607-317B6A3003F4}" dt="2022-11-02T17:56:29.130" v="1391" actId="207"/>
        <pc:sldMkLst>
          <pc:docMk/>
          <pc:sldMk cId="479951879" sldId="415"/>
        </pc:sldMkLst>
        <pc:spChg chg="add mod">
          <ac:chgData name="hirose taichi" userId="ed2dc4b0-8795-4813-ada8-f41a239e7d7d" providerId="ADAL" clId="{117BA837-A942-4D11-9607-317B6A3003F4}" dt="2022-11-02T17:56:29.130" v="1391" actId="207"/>
          <ac:spMkLst>
            <pc:docMk/>
            <pc:sldMk cId="479951879" sldId="415"/>
            <ac:spMk id="16" creationId="{98EF4DF3-CE2D-40EC-86B9-A9CDC63551F5}"/>
          </ac:spMkLst>
        </pc:spChg>
      </pc:sldChg>
      <pc:sldChg chg="modSp add mod ord modNotesTx">
        <pc:chgData name="hirose taichi" userId="ed2dc4b0-8795-4813-ada8-f41a239e7d7d" providerId="ADAL" clId="{117BA837-A942-4D11-9607-317B6A3003F4}" dt="2022-11-03T06:28:57.959" v="2330" actId="20577"/>
        <pc:sldMkLst>
          <pc:docMk/>
          <pc:sldMk cId="306887762" sldId="416"/>
        </pc:sldMkLst>
        <pc:spChg chg="mod">
          <ac:chgData name="hirose taichi" userId="ed2dc4b0-8795-4813-ada8-f41a239e7d7d" providerId="ADAL" clId="{117BA837-A942-4D11-9607-317B6A3003F4}" dt="2022-11-02T18:08:18.220" v="1412" actId="14100"/>
          <ac:spMkLst>
            <pc:docMk/>
            <pc:sldMk cId="306887762" sldId="416"/>
            <ac:spMk id="16" creationId="{293B5194-C2A2-4FDB-B535-2F2ECE3F4A55}"/>
          </ac:spMkLst>
        </pc:spChg>
        <pc:spChg chg="mod">
          <ac:chgData name="hirose taichi" userId="ed2dc4b0-8795-4813-ada8-f41a239e7d7d" providerId="ADAL" clId="{117BA837-A942-4D11-9607-317B6A3003F4}" dt="2022-11-02T18:08:24.969" v="1413" actId="14100"/>
          <ac:spMkLst>
            <pc:docMk/>
            <pc:sldMk cId="306887762" sldId="416"/>
            <ac:spMk id="17" creationId="{6C93973B-FFFE-4BE7-B564-22C071E0E3A5}"/>
          </ac:spMkLst>
        </pc:spChg>
      </pc:sldChg>
      <pc:sldChg chg="addSp delSp modSp add mod">
        <pc:chgData name="hirose taichi" userId="ed2dc4b0-8795-4813-ada8-f41a239e7d7d" providerId="ADAL" clId="{117BA837-A942-4D11-9607-317B6A3003F4}" dt="2022-11-03T06:18:39.105" v="2112" actId="20577"/>
        <pc:sldMkLst>
          <pc:docMk/>
          <pc:sldMk cId="516682135" sldId="417"/>
        </pc:sldMkLst>
        <pc:spChg chg="mod">
          <ac:chgData name="hirose taichi" userId="ed2dc4b0-8795-4813-ada8-f41a239e7d7d" providerId="ADAL" clId="{117BA837-A942-4D11-9607-317B6A3003F4}" dt="2022-11-02T18:17:01.417" v="1466" actId="20577"/>
          <ac:spMkLst>
            <pc:docMk/>
            <pc:sldMk cId="516682135" sldId="417"/>
            <ac:spMk id="5" creationId="{46842E00-0B0B-43BB-8CE8-69A4877BE239}"/>
          </ac:spMkLst>
        </pc:spChg>
        <pc:spChg chg="mod">
          <ac:chgData name="hirose taichi" userId="ed2dc4b0-8795-4813-ada8-f41a239e7d7d" providerId="ADAL" clId="{117BA837-A942-4D11-9607-317B6A3003F4}" dt="2022-11-03T06:18:39.105" v="2112" actId="20577"/>
          <ac:spMkLst>
            <pc:docMk/>
            <pc:sldMk cId="516682135" sldId="417"/>
            <ac:spMk id="9" creationId="{FF62E29D-D608-46FD-BB35-1AAD1909D60D}"/>
          </ac:spMkLst>
        </pc:spChg>
        <pc:picChg chg="add del mod">
          <ac:chgData name="hirose taichi" userId="ed2dc4b0-8795-4813-ada8-f41a239e7d7d" providerId="ADAL" clId="{117BA837-A942-4D11-9607-317B6A3003F4}" dt="2022-11-02T18:17:47.165" v="1474" actId="21"/>
          <ac:picMkLst>
            <pc:docMk/>
            <pc:sldMk cId="516682135" sldId="417"/>
            <ac:picMk id="11" creationId="{E134C08E-7DC7-4C53-8D22-BF25D4B714BE}"/>
          </ac:picMkLst>
        </pc:picChg>
        <pc:picChg chg="del">
          <ac:chgData name="hirose taichi" userId="ed2dc4b0-8795-4813-ada8-f41a239e7d7d" providerId="ADAL" clId="{117BA837-A942-4D11-9607-317B6A3003F4}" dt="2022-11-02T18:16:03.695" v="1455" actId="478"/>
          <ac:picMkLst>
            <pc:docMk/>
            <pc:sldMk cId="516682135" sldId="417"/>
            <ac:picMk id="12" creationId="{41F70926-11C4-4E77-8001-FAC0BFBAB902}"/>
          </ac:picMkLst>
        </pc:picChg>
        <pc:picChg chg="add mod">
          <ac:chgData name="hirose taichi" userId="ed2dc4b0-8795-4813-ada8-f41a239e7d7d" providerId="ADAL" clId="{117BA837-A942-4D11-9607-317B6A3003F4}" dt="2022-11-02T18:18:21.208" v="1486" actId="1076"/>
          <ac:picMkLst>
            <pc:docMk/>
            <pc:sldMk cId="516682135" sldId="417"/>
            <ac:picMk id="13" creationId="{246C05E4-9A94-4BC3-9843-2ABC3801D95A}"/>
          </ac:picMkLst>
        </pc:picChg>
      </pc:sldChg>
      <pc:sldChg chg="addSp delSp modSp new mod">
        <pc:chgData name="hirose taichi" userId="ed2dc4b0-8795-4813-ada8-f41a239e7d7d" providerId="ADAL" clId="{117BA837-A942-4D11-9607-317B6A3003F4}" dt="2022-11-02T18:54:45.656" v="2098" actId="1076"/>
        <pc:sldMkLst>
          <pc:docMk/>
          <pc:sldMk cId="1197093561" sldId="418"/>
        </pc:sldMkLst>
        <pc:spChg chg="del">
          <ac:chgData name="hirose taichi" userId="ed2dc4b0-8795-4813-ada8-f41a239e7d7d" providerId="ADAL" clId="{117BA837-A942-4D11-9607-317B6A3003F4}" dt="2022-11-02T18:52:21.562" v="2067" actId="478"/>
          <ac:spMkLst>
            <pc:docMk/>
            <pc:sldMk cId="1197093561" sldId="418"/>
            <ac:spMk id="2" creationId="{F6F30023-12FA-4A03-B160-AC7090EF21CA}"/>
          </ac:spMkLst>
        </pc:spChg>
        <pc:spChg chg="mod">
          <ac:chgData name="hirose taichi" userId="ed2dc4b0-8795-4813-ada8-f41a239e7d7d" providerId="ADAL" clId="{117BA837-A942-4D11-9607-317B6A3003F4}" dt="2022-11-02T18:40:48.173" v="1528" actId="20577"/>
          <ac:spMkLst>
            <pc:docMk/>
            <pc:sldMk cId="1197093561" sldId="418"/>
            <ac:spMk id="3" creationId="{436B1866-0519-4F7A-9E16-43376756C10F}"/>
          </ac:spMkLst>
        </pc:spChg>
        <pc:spChg chg="mod">
          <ac:chgData name="hirose taichi" userId="ed2dc4b0-8795-4813-ada8-f41a239e7d7d" providerId="ADAL" clId="{117BA837-A942-4D11-9607-317B6A3003F4}" dt="2022-11-02T18:19:21.387" v="1509" actId="20577"/>
          <ac:spMkLst>
            <pc:docMk/>
            <pc:sldMk cId="1197093561" sldId="418"/>
            <ac:spMk id="4" creationId="{2BA81AA9-8C49-4816-88B3-C1E450205F6C}"/>
          </ac:spMkLst>
        </pc:spChg>
        <pc:spChg chg="add mod">
          <ac:chgData name="hirose taichi" userId="ed2dc4b0-8795-4813-ada8-f41a239e7d7d" providerId="ADAL" clId="{117BA837-A942-4D11-9607-317B6A3003F4}" dt="2022-11-02T18:54:37.560" v="2096" actId="164"/>
          <ac:spMkLst>
            <pc:docMk/>
            <pc:sldMk cId="1197093561" sldId="418"/>
            <ac:spMk id="7" creationId="{58A50789-A92A-4013-8305-91BB6C941093}"/>
          </ac:spMkLst>
        </pc:spChg>
        <pc:grpChg chg="add mod">
          <ac:chgData name="hirose taichi" userId="ed2dc4b0-8795-4813-ada8-f41a239e7d7d" providerId="ADAL" clId="{117BA837-A942-4D11-9607-317B6A3003F4}" dt="2022-11-02T18:54:45.656" v="2098" actId="1076"/>
          <ac:grpSpMkLst>
            <pc:docMk/>
            <pc:sldMk cId="1197093561" sldId="418"/>
            <ac:grpSpMk id="8" creationId="{FAB1C76D-4AC2-44FA-AF8E-5A6E182EF400}"/>
          </ac:grpSpMkLst>
        </pc:grpChg>
        <pc:picChg chg="add mod">
          <ac:chgData name="hirose taichi" userId="ed2dc4b0-8795-4813-ada8-f41a239e7d7d" providerId="ADAL" clId="{117BA837-A942-4D11-9607-317B6A3003F4}" dt="2022-11-02T18:54:37.560" v="2096" actId="164"/>
          <ac:picMkLst>
            <pc:docMk/>
            <pc:sldMk cId="1197093561" sldId="418"/>
            <ac:picMk id="6" creationId="{FEEE1E8D-ACE7-4C93-99EF-B484E00C970E}"/>
          </ac:picMkLst>
        </pc:picChg>
      </pc:sldChg>
      <pc:sldChg chg="delSp modSp add mod ord">
        <pc:chgData name="hirose taichi" userId="ed2dc4b0-8795-4813-ada8-f41a239e7d7d" providerId="ADAL" clId="{117BA837-A942-4D11-9607-317B6A3003F4}" dt="2022-11-02T18:45:05.811" v="1555" actId="1036"/>
        <pc:sldMkLst>
          <pc:docMk/>
          <pc:sldMk cId="2652797748" sldId="419"/>
        </pc:sldMkLst>
        <pc:spChg chg="del">
          <ac:chgData name="hirose taichi" userId="ed2dc4b0-8795-4813-ada8-f41a239e7d7d" providerId="ADAL" clId="{117BA837-A942-4D11-9607-317B6A3003F4}" dt="2022-11-02T18:44:54.747" v="1544" actId="478"/>
          <ac:spMkLst>
            <pc:docMk/>
            <pc:sldMk cId="2652797748" sldId="419"/>
            <ac:spMk id="16" creationId="{293B5194-C2A2-4FDB-B535-2F2ECE3F4A55}"/>
          </ac:spMkLst>
        </pc:spChg>
        <pc:spChg chg="mod">
          <ac:chgData name="hirose taichi" userId="ed2dc4b0-8795-4813-ada8-f41a239e7d7d" providerId="ADAL" clId="{117BA837-A942-4D11-9607-317B6A3003F4}" dt="2022-11-02T18:45:05.811" v="1555" actId="1036"/>
          <ac:spMkLst>
            <pc:docMk/>
            <pc:sldMk cId="2652797748" sldId="419"/>
            <ac:spMk id="17" creationId="{6C93973B-FFFE-4BE7-B564-22C071E0E3A5}"/>
          </ac:spMkLst>
        </pc:spChg>
      </pc:sldChg>
      <pc:sldChg chg="modSp new mod">
        <pc:chgData name="hirose taichi" userId="ed2dc4b0-8795-4813-ada8-f41a239e7d7d" providerId="ADAL" clId="{117BA837-A942-4D11-9607-317B6A3003F4}" dt="2022-11-03T06:20:57.709" v="2208" actId="20577"/>
        <pc:sldMkLst>
          <pc:docMk/>
          <pc:sldMk cId="3385951374" sldId="420"/>
        </pc:sldMkLst>
        <pc:spChg chg="mod">
          <ac:chgData name="hirose taichi" userId="ed2dc4b0-8795-4813-ada8-f41a239e7d7d" providerId="ADAL" clId="{117BA837-A942-4D11-9607-317B6A3003F4}" dt="2022-11-03T06:20:57.709" v="2208" actId="20577"/>
          <ac:spMkLst>
            <pc:docMk/>
            <pc:sldMk cId="3385951374" sldId="420"/>
            <ac:spMk id="2" creationId="{CA065BDC-6D4A-4A74-B277-6148940735A7}"/>
          </ac:spMkLst>
        </pc:spChg>
        <pc:spChg chg="mod">
          <ac:chgData name="hirose taichi" userId="ed2dc4b0-8795-4813-ada8-f41a239e7d7d" providerId="ADAL" clId="{117BA837-A942-4D11-9607-317B6A3003F4}" dt="2022-11-02T18:51:52.786" v="2024" actId="20577"/>
          <ac:spMkLst>
            <pc:docMk/>
            <pc:sldMk cId="3385951374" sldId="420"/>
            <ac:spMk id="3" creationId="{32942179-4867-4FF7-ABCF-4F68E5A3E3B5}"/>
          </ac:spMkLst>
        </pc:spChg>
        <pc:spChg chg="mod">
          <ac:chgData name="hirose taichi" userId="ed2dc4b0-8795-4813-ada8-f41a239e7d7d" providerId="ADAL" clId="{117BA837-A942-4D11-9607-317B6A3003F4}" dt="2022-11-02T18:45:18.983" v="1563" actId="20577"/>
          <ac:spMkLst>
            <pc:docMk/>
            <pc:sldMk cId="3385951374" sldId="420"/>
            <ac:spMk id="4" creationId="{FB4D5E1D-8244-4FDE-A362-3DECB4B048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9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1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Power shell, CMD</a:t>
            </a:r>
            <a:r>
              <a:rPr kumimoji="1" lang="ja-JP" altLang="en-US" dirty="0"/>
              <a:t>よりも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ターミナルがおすすめ（スタート，「ターミナル」で検索」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0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30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3D25293-B38B-3655-7A30-B799C8BA7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関数プログラミング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9DEE5AC-B80D-7296-17C6-D934831F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/>
              <a:t>数値計算基礎 </a:t>
            </a:r>
            <a:r>
              <a:rPr kumimoji="1" lang="en-US" altLang="ja-JP" sz="2400" dirty="0"/>
              <a:t>/ </a:t>
            </a:r>
            <a:r>
              <a:rPr kumimoji="1" lang="ja-JP" altLang="en-US" sz="2400" dirty="0"/>
              <a:t>貯留層</a:t>
            </a:r>
            <a:r>
              <a:rPr lang="ja-JP" altLang="en-US" sz="2400" dirty="0"/>
              <a:t>工学</a:t>
            </a:r>
            <a:r>
              <a:rPr kumimoji="1" lang="ja-JP" altLang="en-US" sz="2400" dirty="0"/>
              <a:t>入門 講座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BD7F7C-19B5-5AB4-A17F-5065B10364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310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3B5194-C2A2-4FDB-B535-2F2ECE3F4A55}"/>
              </a:ext>
            </a:extLst>
          </p:cNvPr>
          <p:cNvSpPr/>
          <p:nvPr/>
        </p:nvSpPr>
        <p:spPr>
          <a:xfrm>
            <a:off x="2672255" y="4737029"/>
            <a:ext cx="7007774" cy="1167157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93973B-FFFE-4BE7-B564-22C071E0E3A5}"/>
              </a:ext>
            </a:extLst>
          </p:cNvPr>
          <p:cNvSpPr/>
          <p:nvPr/>
        </p:nvSpPr>
        <p:spPr>
          <a:xfrm>
            <a:off x="2320158" y="1250844"/>
            <a:ext cx="7662041" cy="242034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D30AABE-FE0F-1FFA-D83E-D4C12F1B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44" y="1718574"/>
            <a:ext cx="9165021" cy="425345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436B1866-0519-4F7A-9E16-43376756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ファイルのダウンロード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A81AA9-8C49-4816-88B3-C1E450205F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演習</a:t>
            </a:r>
          </a:p>
        </p:txBody>
      </p:sp>
      <p:sp>
        <p:nvSpPr>
          <p:cNvPr id="11" name="円: 塗りつぶしなし 10">
            <a:extLst>
              <a:ext uri="{FF2B5EF4-FFF2-40B4-BE49-F238E27FC236}">
                <a16:creationId xmlns:a16="http://schemas.microsoft.com/office/drawing/2014/main" id="{6DB95D27-F8B2-5F29-A29C-DBA12A4DB4F3}"/>
              </a:ext>
            </a:extLst>
          </p:cNvPr>
          <p:cNvSpPr/>
          <p:nvPr/>
        </p:nvSpPr>
        <p:spPr>
          <a:xfrm>
            <a:off x="6731726" y="4641668"/>
            <a:ext cx="1689464" cy="731521"/>
          </a:xfrm>
          <a:prstGeom prst="donut">
            <a:avLst>
              <a:gd name="adj" fmla="val 10398"/>
            </a:avLst>
          </a:prstGeom>
          <a:solidFill>
            <a:srgbClr val="FF000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9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93973B-FFFE-4BE7-B564-22C071E0E3A5}"/>
              </a:ext>
            </a:extLst>
          </p:cNvPr>
          <p:cNvSpPr/>
          <p:nvPr/>
        </p:nvSpPr>
        <p:spPr>
          <a:xfrm>
            <a:off x="2320158" y="1329673"/>
            <a:ext cx="7662041" cy="3386757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A065BDC-6D4A-4A74-B277-61489407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事前に処理の流れをよく検討する。</a:t>
            </a:r>
            <a:endParaRPr kumimoji="1" lang="en-US" altLang="ja-JP" dirty="0"/>
          </a:p>
          <a:p>
            <a:r>
              <a:rPr lang="en-US" altLang="ja-JP" dirty="0"/>
              <a:t>main</a:t>
            </a:r>
            <a:r>
              <a:rPr lang="ja-JP" altLang="en-US" dirty="0"/>
              <a:t>関数（すべての関数を呼び出す関数）を作るとなおよい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Jupyter</a:t>
            </a:r>
            <a:r>
              <a:rPr lang="en-US" altLang="ja-JP" dirty="0"/>
              <a:t> Notebook</a:t>
            </a:r>
            <a:r>
              <a:rPr lang="ja-JP" altLang="en-US" dirty="0"/>
              <a:t>（</a:t>
            </a:r>
            <a:r>
              <a:rPr lang="en-US" altLang="ja-JP" dirty="0"/>
              <a:t>.</a:t>
            </a:r>
            <a:r>
              <a:rPr lang="en-US" altLang="ja-JP" dirty="0" err="1"/>
              <a:t>ipynb</a:t>
            </a:r>
            <a:r>
              <a:rPr lang="ja-JP" altLang="en-US" dirty="0"/>
              <a:t>）はデータ処理には向いていても、シミュレータ開発には不適切のように感じる（私見）。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2942179-4867-4FF7-ABCF-4F68E5A3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関数の使いどころ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4D5E1D-8244-4FDE-A362-3DECB4B048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4. Tips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595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EF4DF3-CE2D-40EC-86B9-A9CDC63551F5}"/>
              </a:ext>
            </a:extLst>
          </p:cNvPr>
          <p:cNvSpPr/>
          <p:nvPr/>
        </p:nvSpPr>
        <p:spPr>
          <a:xfrm>
            <a:off x="2451538" y="2644881"/>
            <a:ext cx="7662041" cy="347977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F2493CD-AE33-4971-8774-0883E197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3850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同じタイプの入力に対して同じ処理を実行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4D9BC15-0A52-40BF-9E4E-0D677B86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関数とは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1BE61-2EA3-4823-82B7-0EA9146CB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62E29D-D608-46FD-BB35-1AAD1909D60D}"/>
              </a:ext>
            </a:extLst>
          </p:cNvPr>
          <p:cNvSpPr/>
          <p:nvPr/>
        </p:nvSpPr>
        <p:spPr>
          <a:xfrm>
            <a:off x="118242" y="2375923"/>
            <a:ext cx="3509994" cy="3048625"/>
          </a:xfrm>
          <a:prstGeom prst="roundRect">
            <a:avLst>
              <a:gd name="adj" fmla="val 933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入力（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引数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○：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鯵，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鯛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：大根，麦茶，豚肉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842E00-0B0B-43BB-8CE8-69A4877BE239}"/>
              </a:ext>
            </a:extLst>
          </p:cNvPr>
          <p:cNvSpPr/>
          <p:nvPr/>
        </p:nvSpPr>
        <p:spPr>
          <a:xfrm>
            <a:off x="3845227" y="2413335"/>
            <a:ext cx="4501056" cy="3011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関数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SanmaiOroshi</a:t>
            </a:r>
            <a:r>
              <a:rPr lang="en-US" altLang="ja-JP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(Sakana)</a:t>
            </a:r>
            <a:endParaRPr kumimoji="1" lang="ja-JP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67ED225-90D7-4C72-9EDA-504219C54C9C}"/>
              </a:ext>
            </a:extLst>
          </p:cNvPr>
          <p:cNvSpPr/>
          <p:nvPr/>
        </p:nvSpPr>
        <p:spPr>
          <a:xfrm>
            <a:off x="3142494" y="4563389"/>
            <a:ext cx="1188474" cy="638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F543BB5-1DC8-4A15-B0CC-8F9BF9833FAB}"/>
              </a:ext>
            </a:extLst>
          </p:cNvPr>
          <p:cNvSpPr/>
          <p:nvPr/>
        </p:nvSpPr>
        <p:spPr>
          <a:xfrm>
            <a:off x="8563275" y="2413336"/>
            <a:ext cx="3510483" cy="3011212"/>
          </a:xfrm>
          <a:prstGeom prst="roundRect">
            <a:avLst>
              <a:gd name="adj" fmla="val 80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戻り値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032C031-C049-4506-B217-E80429CFFB49}"/>
              </a:ext>
            </a:extLst>
          </p:cNvPr>
          <p:cNvSpPr/>
          <p:nvPr/>
        </p:nvSpPr>
        <p:spPr>
          <a:xfrm>
            <a:off x="7860542" y="4566603"/>
            <a:ext cx="1188474" cy="63850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図 11" descr="矢印&#10;&#10;自動的に生成された説明">
            <a:extLst>
              <a:ext uri="{FF2B5EF4-FFF2-40B4-BE49-F238E27FC236}">
                <a16:creationId xmlns:a16="http://schemas.microsoft.com/office/drawing/2014/main" id="{41F70926-11C4-4E77-8001-FAC0BFBA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805" y="3321809"/>
            <a:ext cx="2023421" cy="20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F2493CD-AE33-4971-8774-0883E197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3850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同じタイプの入力に対して同じ処理を実行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4D9BC15-0A52-40BF-9E4E-0D677B86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関数とは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1BE61-2EA3-4823-82B7-0EA9146CB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62E29D-D608-46FD-BB35-1AAD1909D60D}"/>
              </a:ext>
            </a:extLst>
          </p:cNvPr>
          <p:cNvSpPr/>
          <p:nvPr/>
        </p:nvSpPr>
        <p:spPr>
          <a:xfrm>
            <a:off x="118242" y="2375923"/>
            <a:ext cx="3509994" cy="3048625"/>
          </a:xfrm>
          <a:prstGeom prst="roundRect">
            <a:avLst>
              <a:gd name="adj" fmla="val 933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入力（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引数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○：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鯵，大根，豚肉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：鉄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842E00-0B0B-43BB-8CE8-69A4877BE239}"/>
              </a:ext>
            </a:extLst>
          </p:cNvPr>
          <p:cNvSpPr/>
          <p:nvPr/>
        </p:nvSpPr>
        <p:spPr>
          <a:xfrm>
            <a:off x="3845227" y="2413335"/>
            <a:ext cx="4501056" cy="3011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関数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Nabe(Food)</a:t>
            </a:r>
            <a:endParaRPr kumimoji="1" lang="ja-JP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67ED225-90D7-4C72-9EDA-504219C54C9C}"/>
              </a:ext>
            </a:extLst>
          </p:cNvPr>
          <p:cNvSpPr/>
          <p:nvPr/>
        </p:nvSpPr>
        <p:spPr>
          <a:xfrm>
            <a:off x="3142494" y="4563389"/>
            <a:ext cx="1188474" cy="638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F543BB5-1DC8-4A15-B0CC-8F9BF9833FAB}"/>
              </a:ext>
            </a:extLst>
          </p:cNvPr>
          <p:cNvSpPr/>
          <p:nvPr/>
        </p:nvSpPr>
        <p:spPr>
          <a:xfrm>
            <a:off x="8563275" y="2413336"/>
            <a:ext cx="3510483" cy="3011212"/>
          </a:xfrm>
          <a:prstGeom prst="roundRect">
            <a:avLst>
              <a:gd name="adj" fmla="val 80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戻り値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032C031-C049-4506-B217-E80429CFFB49}"/>
              </a:ext>
            </a:extLst>
          </p:cNvPr>
          <p:cNvSpPr/>
          <p:nvPr/>
        </p:nvSpPr>
        <p:spPr>
          <a:xfrm>
            <a:off x="7860542" y="4566603"/>
            <a:ext cx="1188474" cy="63850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46C05E4-9A94-4BC3-9843-2ABC3801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916" y="3321808"/>
            <a:ext cx="2023200" cy="20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74FE52-245D-49F3-9544-E5395330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5607051" cy="4905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定義は次の通り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ただし，戻り値はオプション（なくてもよい）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206E56A-3F6D-45E4-80E5-F8C9306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における関数（</a:t>
            </a:r>
            <a:r>
              <a:rPr kumimoji="1" lang="en-US" altLang="ja-JP" dirty="0"/>
              <a:t>Quick</a:t>
            </a:r>
            <a:r>
              <a:rPr kumimoji="1" lang="ja-JP" altLang="en-US" dirty="0"/>
              <a:t> </a:t>
            </a:r>
            <a:r>
              <a:rPr kumimoji="1" lang="en-US" altLang="ja-JP" dirty="0"/>
              <a:t>Review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9DD28-7FD5-427A-A32A-BD1A3C1F84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754ABE8F-A56E-4303-82D5-C8EB888E5579}"/>
              </a:ext>
            </a:extLst>
          </p:cNvPr>
          <p:cNvSpPr txBox="1">
            <a:spLocks/>
          </p:cNvSpPr>
          <p:nvPr/>
        </p:nvSpPr>
        <p:spPr>
          <a:xfrm>
            <a:off x="6095755" y="1323837"/>
            <a:ext cx="5607051" cy="4905498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lnSpc>
                <a:spcPct val="110000"/>
              </a:lnSpc>
              <a:buNone/>
            </a:pPr>
            <a:endParaRPr lang="en-US" altLang="ja-JP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Goukei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F7F27A-3010-4C32-BFAC-227B09E5843B}"/>
              </a:ext>
            </a:extLst>
          </p:cNvPr>
          <p:cNvSpPr/>
          <p:nvPr/>
        </p:nvSpPr>
        <p:spPr>
          <a:xfrm>
            <a:off x="597078" y="2389220"/>
            <a:ext cx="4800383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関数名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処理</a:t>
            </a:r>
            <a:endParaRPr kumimoji="0" lang="en-US" altLang="ja-JP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dirty="0">
                <a:latin typeface="Arial" panose="020B0604020202020204" pitchFamily="34" charset="0"/>
              </a:rPr>
              <a:t>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74FE52-245D-49F3-9544-E5395330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5607051" cy="4905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定義は次の通り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ただし，戻り値はオプション（なくてもよい）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206E56A-3F6D-45E4-80E5-F8C9306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における関数（</a:t>
            </a:r>
            <a:r>
              <a:rPr kumimoji="1" lang="en-US" altLang="ja-JP" dirty="0"/>
              <a:t>Quick</a:t>
            </a:r>
            <a:r>
              <a:rPr kumimoji="1" lang="ja-JP" altLang="en-US" dirty="0"/>
              <a:t> </a:t>
            </a:r>
            <a:r>
              <a:rPr kumimoji="1" lang="en-US" altLang="ja-JP" dirty="0"/>
              <a:t>Review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9DD28-7FD5-427A-A32A-BD1A3C1F84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754ABE8F-A56E-4303-82D5-C8EB888E5579}"/>
              </a:ext>
            </a:extLst>
          </p:cNvPr>
          <p:cNvSpPr txBox="1">
            <a:spLocks/>
          </p:cNvSpPr>
          <p:nvPr/>
        </p:nvSpPr>
        <p:spPr>
          <a:xfrm>
            <a:off x="6095755" y="1323837"/>
            <a:ext cx="5607051" cy="4905498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lnSpc>
                <a:spcPct val="100000"/>
              </a:lnSpc>
              <a:buNone/>
            </a:pPr>
            <a:endParaRPr lang="pt-BR" altLang="ja-JP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26BD2D-282C-499B-8202-88F92077E2C2}"/>
              </a:ext>
            </a:extLst>
          </p:cNvPr>
          <p:cNvSpPr/>
          <p:nvPr/>
        </p:nvSpPr>
        <p:spPr>
          <a:xfrm>
            <a:off x="597078" y="2389220"/>
            <a:ext cx="4800383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関数名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処理</a:t>
            </a:r>
            <a:endParaRPr kumimoji="0" lang="en-US" altLang="ja-JP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dirty="0">
                <a:latin typeface="Arial" panose="020B0604020202020204" pitchFamily="34" charset="0"/>
              </a:rPr>
              <a:t>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3B5194-C2A2-4FDB-B535-2F2ECE3F4A55}"/>
              </a:ext>
            </a:extLst>
          </p:cNvPr>
          <p:cNvSpPr/>
          <p:nvPr/>
        </p:nvSpPr>
        <p:spPr>
          <a:xfrm>
            <a:off x="2451538" y="3704897"/>
            <a:ext cx="7662041" cy="241975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93973B-FFFE-4BE7-B564-22C071E0E3A5}"/>
              </a:ext>
            </a:extLst>
          </p:cNvPr>
          <p:cNvSpPr/>
          <p:nvPr/>
        </p:nvSpPr>
        <p:spPr>
          <a:xfrm>
            <a:off x="2320158" y="1250844"/>
            <a:ext cx="7662041" cy="139403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08A7C6-011C-4398-9130-61198B0D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5028982" cy="4905498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kumimoji="1" lang="ja-JP" altLang="en-US" dirty="0"/>
              <a:t>関数は必ずしも呼び出し元のコードと同一のファイルに記述する必要はない。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49586C-4AAB-4EE9-855A-AFA3C44C53D6}"/>
              </a:ext>
            </a:extLst>
          </p:cNvPr>
          <p:cNvSpPr/>
          <p:nvPr/>
        </p:nvSpPr>
        <p:spPr>
          <a:xfrm>
            <a:off x="6187966" y="740979"/>
            <a:ext cx="5667703" cy="565193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11D475D-72CE-4909-A310-34CA7165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9BEEF9-31DC-4341-8AC6-5539321604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外部自作モジュール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670BFE5C-43A1-43CB-9180-1CA3B8FE1D4B}"/>
              </a:ext>
            </a:extLst>
          </p:cNvPr>
          <p:cNvSpPr txBox="1">
            <a:spLocks/>
          </p:cNvSpPr>
          <p:nvPr/>
        </p:nvSpPr>
        <p:spPr>
          <a:xfrm>
            <a:off x="702867" y="2593426"/>
            <a:ext cx="4601148" cy="3504257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CB79B01-BB92-4A36-9744-EE3242F379AB}"/>
              </a:ext>
            </a:extLst>
          </p:cNvPr>
          <p:cNvSpPr/>
          <p:nvPr/>
        </p:nvSpPr>
        <p:spPr>
          <a:xfrm>
            <a:off x="5370412" y="3404624"/>
            <a:ext cx="1188474" cy="63850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27A217D8-9788-4E5E-A1B1-0D12A8DBD372}"/>
              </a:ext>
            </a:extLst>
          </p:cNvPr>
          <p:cNvSpPr txBox="1">
            <a:spLocks/>
          </p:cNvSpPr>
          <p:nvPr/>
        </p:nvSpPr>
        <p:spPr>
          <a:xfrm>
            <a:off x="6608159" y="1157634"/>
            <a:ext cx="4880974" cy="25722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sansuu </a:t>
            </a:r>
            <a:r>
              <a:rPr lang="pt-BR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Keisan</a:t>
            </a:r>
          </a:p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ja-JP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ja-JP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Keisan(</a:t>
            </a: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ja-JP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7D2B1D7F-0B86-47E7-8FE7-ED8FA2A9C317}"/>
              </a:ext>
            </a:extLst>
          </p:cNvPr>
          <p:cNvSpPr txBox="1">
            <a:spLocks/>
          </p:cNvSpPr>
          <p:nvPr/>
        </p:nvSpPr>
        <p:spPr>
          <a:xfrm>
            <a:off x="6608159" y="4097619"/>
            <a:ext cx="4880974" cy="2179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it-IT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endParaRPr lang="it-IT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EC3EEC2-F487-4896-871B-2F807B465517}"/>
              </a:ext>
            </a:extLst>
          </p:cNvPr>
          <p:cNvSpPr/>
          <p:nvPr/>
        </p:nvSpPr>
        <p:spPr>
          <a:xfrm>
            <a:off x="6187966" y="352535"/>
            <a:ext cx="2763083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フォルダ：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6B2F13-D900-4D65-9898-6671903606BD}"/>
              </a:ext>
            </a:extLst>
          </p:cNvPr>
          <p:cNvSpPr/>
          <p:nvPr/>
        </p:nvSpPr>
        <p:spPr>
          <a:xfrm>
            <a:off x="6608159" y="867607"/>
            <a:ext cx="155472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.py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E48D6F-9981-4276-B14D-4C28209A7C94}"/>
              </a:ext>
            </a:extLst>
          </p:cNvPr>
          <p:cNvSpPr/>
          <p:nvPr/>
        </p:nvSpPr>
        <p:spPr>
          <a:xfrm>
            <a:off x="6599791" y="3801616"/>
            <a:ext cx="173832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sansuu.py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C545633-537E-41B7-8286-1F4709EE6B5F}"/>
              </a:ext>
            </a:extLst>
          </p:cNvPr>
          <p:cNvSpPr/>
          <p:nvPr/>
        </p:nvSpPr>
        <p:spPr>
          <a:xfrm>
            <a:off x="712971" y="2430419"/>
            <a:ext cx="1903931" cy="4037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sample.py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8987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3003</TotalTime>
  <Words>529</Words>
  <Application>Microsoft Office PowerPoint</Application>
  <PresentationFormat>ワイド画面</PresentationFormat>
  <Paragraphs>143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 UI</vt:lpstr>
      <vt:lpstr>游ゴシック</vt:lpstr>
      <vt:lpstr>Arial</vt:lpstr>
      <vt:lpstr>Consolas</vt:lpstr>
      <vt:lpstr>Courier New</vt:lpstr>
      <vt:lpstr>Wingdings</vt:lpstr>
      <vt:lpstr>テーマ</vt:lpstr>
      <vt:lpstr>数値計算基礎 / 貯留層工学入門 講座</vt:lpstr>
      <vt:lpstr>CONTENTS</vt:lpstr>
      <vt:lpstr>CONTENTS</vt:lpstr>
      <vt:lpstr>関数とは</vt:lpstr>
      <vt:lpstr>関数とは</vt:lpstr>
      <vt:lpstr>Pythonにおける関数（Quick Review）</vt:lpstr>
      <vt:lpstr>Pythonにおける関数（Quick Review）</vt:lpstr>
      <vt:lpstr>CONTENTS</vt:lpstr>
      <vt:lpstr>使い方</vt:lpstr>
      <vt:lpstr>CONTENTS</vt:lpstr>
      <vt:lpstr>ファイルのダウンロード</vt:lpstr>
      <vt:lpstr>CONTENTS</vt:lpstr>
      <vt:lpstr>関数の使いどころ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68</cp:revision>
  <dcterms:created xsi:type="dcterms:W3CDTF">2020-12-20T20:55:45Z</dcterms:created>
  <dcterms:modified xsi:type="dcterms:W3CDTF">2023-02-18T22:24:20Z</dcterms:modified>
</cp:coreProperties>
</file>