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0" r:id="rId1"/>
  </p:sldMasterIdLst>
  <p:notesMasterIdLst>
    <p:notesMasterId r:id="rId4"/>
  </p:notesMasterIdLst>
  <p:handoutMasterIdLst>
    <p:handoutMasterId r:id="rId5"/>
  </p:handoutMasterIdLst>
  <p:sldIdLst>
    <p:sldId id="410" r:id="rId2"/>
    <p:sldId id="416" r:id="rId3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691F220-FB97-5F4A-ABB5-5DB2C9E85607}">
          <p14:sldIdLst>
            <p14:sldId id="410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2F43"/>
    <a:srgbClr val="FFFFFF"/>
    <a:srgbClr val="E55959"/>
    <a:srgbClr val="D0CECE"/>
    <a:srgbClr val="70AD47"/>
    <a:srgbClr val="5B9BD5"/>
    <a:srgbClr val="E03C3C"/>
    <a:srgbClr val="EB6E19"/>
    <a:srgbClr val="5799D5"/>
    <a:srgbClr val="0E7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E6EE8-360E-1C44-85AC-F322946D7C7F}" v="2" dt="2023-02-17T21:40:1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87832" autoAdjust="0"/>
  </p:normalViewPr>
  <p:slideViewPr>
    <p:cSldViewPr snapToGrid="0">
      <p:cViewPr varScale="1">
        <p:scale>
          <a:sx n="92" d="100"/>
          <a:sy n="92" d="100"/>
        </p:scale>
        <p:origin x="13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58" d="100"/>
          <a:sy n="158" d="100"/>
        </p:scale>
        <p:origin x="3018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se taichi" userId="ed2dc4b0-8795-4813-ada8-f41a239e7d7d" providerId="ADAL" clId="{664E6EE8-360E-1C44-85AC-F322946D7C7F}"/>
    <pc:docChg chg="custSel delSld modSld modSection">
      <pc:chgData name="hirose taichi" userId="ed2dc4b0-8795-4813-ada8-f41a239e7d7d" providerId="ADAL" clId="{664E6EE8-360E-1C44-85AC-F322946D7C7F}" dt="2023-02-17T21:40:53.714" v="275" actId="14100"/>
      <pc:docMkLst>
        <pc:docMk/>
      </pc:docMkLst>
      <pc:sldChg chg="del">
        <pc:chgData name="hirose taichi" userId="ed2dc4b0-8795-4813-ada8-f41a239e7d7d" providerId="ADAL" clId="{664E6EE8-360E-1C44-85AC-F322946D7C7F}" dt="2023-02-17T21:38:16.816" v="7" actId="2696"/>
        <pc:sldMkLst>
          <pc:docMk/>
          <pc:sldMk cId="1687718815" sldId="409"/>
        </pc:sldMkLst>
      </pc:sldChg>
      <pc:sldChg chg="modSp mod">
        <pc:chgData name="hirose taichi" userId="ed2dc4b0-8795-4813-ada8-f41a239e7d7d" providerId="ADAL" clId="{664E6EE8-360E-1C44-85AC-F322946D7C7F}" dt="2023-02-17T21:40:53.714" v="275" actId="14100"/>
        <pc:sldMkLst>
          <pc:docMk/>
          <pc:sldMk cId="2113109660" sldId="410"/>
        </pc:sldMkLst>
        <pc:spChg chg="mod">
          <ac:chgData name="hirose taichi" userId="ed2dc4b0-8795-4813-ada8-f41a239e7d7d" providerId="ADAL" clId="{664E6EE8-360E-1C44-85AC-F322946D7C7F}" dt="2023-02-17T21:40:53.714" v="275" actId="14100"/>
          <ac:spMkLst>
            <pc:docMk/>
            <pc:sldMk cId="2113109660" sldId="410"/>
            <ac:spMk id="2" creationId="{53D25293-B38B-3655-7A30-B799C8BA7175}"/>
          </ac:spMkLst>
        </pc:spChg>
      </pc:sldChg>
      <pc:sldChg chg="del">
        <pc:chgData name="hirose taichi" userId="ed2dc4b0-8795-4813-ada8-f41a239e7d7d" providerId="ADAL" clId="{664E6EE8-360E-1C44-85AC-F322946D7C7F}" dt="2023-02-17T21:38:16.806" v="6" actId="2696"/>
        <pc:sldMkLst>
          <pc:docMk/>
          <pc:sldMk cId="2676940129" sldId="413"/>
        </pc:sldMkLst>
      </pc:sldChg>
      <pc:sldChg chg="del">
        <pc:chgData name="hirose taichi" userId="ed2dc4b0-8795-4813-ada8-f41a239e7d7d" providerId="ADAL" clId="{664E6EE8-360E-1C44-85AC-F322946D7C7F}" dt="2023-02-17T21:40:32.488" v="260" actId="2696"/>
        <pc:sldMkLst>
          <pc:docMk/>
          <pc:sldMk cId="1733578741" sldId="414"/>
        </pc:sldMkLst>
      </pc:sldChg>
      <pc:sldChg chg="del">
        <pc:chgData name="hirose taichi" userId="ed2dc4b0-8795-4813-ada8-f41a239e7d7d" providerId="ADAL" clId="{664E6EE8-360E-1C44-85AC-F322946D7C7F}" dt="2023-02-17T21:38:16.723" v="2" actId="2696"/>
        <pc:sldMkLst>
          <pc:docMk/>
          <pc:sldMk cId="1932725740" sldId="415"/>
        </pc:sldMkLst>
      </pc:sldChg>
      <pc:sldChg chg="addSp delSp modSp mod">
        <pc:chgData name="hirose taichi" userId="ed2dc4b0-8795-4813-ada8-f41a239e7d7d" providerId="ADAL" clId="{664E6EE8-360E-1C44-85AC-F322946D7C7F}" dt="2023-02-17T21:40:28.328" v="258" actId="1076"/>
        <pc:sldMkLst>
          <pc:docMk/>
          <pc:sldMk cId="1045534662" sldId="416"/>
        </pc:sldMkLst>
        <pc:spChg chg="mod">
          <ac:chgData name="hirose taichi" userId="ed2dc4b0-8795-4813-ada8-f41a239e7d7d" providerId="ADAL" clId="{664E6EE8-360E-1C44-85AC-F322946D7C7F}" dt="2023-02-17T21:39:55.278" v="227" actId="20577"/>
          <ac:spMkLst>
            <pc:docMk/>
            <pc:sldMk cId="1045534662" sldId="416"/>
            <ac:spMk id="4" creationId="{A3D855AA-8C08-111D-67FD-D99B224FBB55}"/>
          </ac:spMkLst>
        </pc:spChg>
        <pc:spChg chg="mod">
          <ac:chgData name="hirose taichi" userId="ed2dc4b0-8795-4813-ada8-f41a239e7d7d" providerId="ADAL" clId="{664E6EE8-360E-1C44-85AC-F322946D7C7F}" dt="2023-02-17T21:39:21.191" v="179" actId="20577"/>
          <ac:spMkLst>
            <pc:docMk/>
            <pc:sldMk cId="1045534662" sldId="416"/>
            <ac:spMk id="7" creationId="{6DB75B9D-DB56-4327-71F9-02B954D8AF34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9" creationId="{1B62A415-F285-4EAF-26A4-4B65B4957535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0" creationId="{27A5CE23-543D-A227-AAFF-4F4B8AF16FB7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2" creationId="{F17F60CC-04BE-07B6-0A62-C2C6CACC9C99}"/>
          </ac:spMkLst>
        </pc:spChg>
        <pc:spChg chg="mod">
          <ac:chgData name="hirose taichi" userId="ed2dc4b0-8795-4813-ada8-f41a239e7d7d" providerId="ADAL" clId="{664E6EE8-360E-1C44-85AC-F322946D7C7F}" dt="2023-02-17T21:40:16.257" v="256" actId="465"/>
          <ac:spMkLst>
            <pc:docMk/>
            <pc:sldMk cId="1045534662" sldId="416"/>
            <ac:spMk id="13" creationId="{006D7C3C-A597-4A90-DFE4-6422363B021A}"/>
          </ac:spMkLst>
        </pc:spChg>
        <pc:spChg chg="mod">
          <ac:chgData name="hirose taichi" userId="ed2dc4b0-8795-4813-ada8-f41a239e7d7d" providerId="ADAL" clId="{664E6EE8-360E-1C44-85AC-F322946D7C7F}" dt="2023-02-17T21:40:04.698" v="255" actId="20577"/>
          <ac:spMkLst>
            <pc:docMk/>
            <pc:sldMk cId="1045534662" sldId="416"/>
            <ac:spMk id="15" creationId="{210F187F-A55C-4AD5-A8E8-2B822674EC21}"/>
          </ac:spMkLst>
        </pc:spChg>
        <pc:grpChg chg="add mod">
          <ac:chgData name="hirose taichi" userId="ed2dc4b0-8795-4813-ada8-f41a239e7d7d" providerId="ADAL" clId="{664E6EE8-360E-1C44-85AC-F322946D7C7F}" dt="2023-02-17T21:40:16.257" v="256" actId="465"/>
          <ac:grpSpMkLst>
            <pc:docMk/>
            <pc:sldMk cId="1045534662" sldId="416"/>
            <ac:grpSpMk id="2" creationId="{81F563EC-1AEF-7794-5674-8A8B2BB8981D}"/>
          </ac:grpSpMkLst>
        </pc:grpChg>
        <pc:grpChg chg="mod topLvl">
          <ac:chgData name="hirose taichi" userId="ed2dc4b0-8795-4813-ada8-f41a239e7d7d" providerId="ADAL" clId="{664E6EE8-360E-1C44-85AC-F322946D7C7F}" dt="2023-02-17T21:40:16.257" v="256" actId="465"/>
          <ac:grpSpMkLst>
            <pc:docMk/>
            <pc:sldMk cId="1045534662" sldId="416"/>
            <ac:grpSpMk id="5" creationId="{D37B276C-2044-92E5-30B4-B78A6CCA11B9}"/>
          </ac:grpSpMkLst>
        </pc:grpChg>
        <pc:grpChg chg="mod topLvl">
          <ac:chgData name="hirose taichi" userId="ed2dc4b0-8795-4813-ada8-f41a239e7d7d" providerId="ADAL" clId="{664E6EE8-360E-1C44-85AC-F322946D7C7F}" dt="2023-02-17T21:40:16.257" v="256" actId="465"/>
          <ac:grpSpMkLst>
            <pc:docMk/>
            <pc:sldMk cId="1045534662" sldId="416"/>
            <ac:grpSpMk id="8" creationId="{4D934DA3-778E-3D26-C4BC-EB63D6BC24B8}"/>
          </ac:grpSpMkLst>
        </pc:grpChg>
        <pc:grpChg chg="mod topLvl">
          <ac:chgData name="hirose taichi" userId="ed2dc4b0-8795-4813-ada8-f41a239e7d7d" providerId="ADAL" clId="{664E6EE8-360E-1C44-85AC-F322946D7C7F}" dt="2023-02-17T21:40:16.257" v="256" actId="465"/>
          <ac:grpSpMkLst>
            <pc:docMk/>
            <pc:sldMk cId="1045534662" sldId="416"/>
            <ac:grpSpMk id="11" creationId="{98A50CF0-EB2B-3676-348D-B964CD5BA39C}"/>
          </ac:grpSpMkLst>
        </pc:grpChg>
        <pc:grpChg chg="del">
          <ac:chgData name="hirose taichi" userId="ed2dc4b0-8795-4813-ada8-f41a239e7d7d" providerId="ADAL" clId="{664E6EE8-360E-1C44-85AC-F322946D7C7F}" dt="2023-02-17T21:39:44.594" v="221" actId="165"/>
          <ac:grpSpMkLst>
            <pc:docMk/>
            <pc:sldMk cId="1045534662" sldId="416"/>
            <ac:grpSpMk id="14" creationId="{FC33048B-332F-D61E-D24D-D01ADACD9DB6}"/>
          </ac:grpSpMkLst>
        </pc:grpChg>
        <pc:grpChg chg="add mod">
          <ac:chgData name="hirose taichi" userId="ed2dc4b0-8795-4813-ada8-f41a239e7d7d" providerId="ADAL" clId="{664E6EE8-360E-1C44-85AC-F322946D7C7F}" dt="2023-02-17T21:40:28.328" v="258" actId="1076"/>
          <ac:grpSpMkLst>
            <pc:docMk/>
            <pc:sldMk cId="1045534662" sldId="416"/>
            <ac:grpSpMk id="16" creationId="{512B2753-4282-540B-1988-F204001E8BBC}"/>
          </ac:grpSpMkLst>
        </pc:grpChg>
      </pc:sldChg>
      <pc:sldChg chg="del">
        <pc:chgData name="hirose taichi" userId="ed2dc4b0-8795-4813-ada8-f41a239e7d7d" providerId="ADAL" clId="{664E6EE8-360E-1C44-85AC-F322946D7C7F}" dt="2023-02-17T21:38:16.773" v="4" actId="2696"/>
        <pc:sldMkLst>
          <pc:docMk/>
          <pc:sldMk cId="717299230" sldId="417"/>
        </pc:sldMkLst>
      </pc:sldChg>
      <pc:sldChg chg="del">
        <pc:chgData name="hirose taichi" userId="ed2dc4b0-8795-4813-ada8-f41a239e7d7d" providerId="ADAL" clId="{664E6EE8-360E-1C44-85AC-F322946D7C7F}" dt="2023-02-17T21:38:16.748" v="3" actId="2696"/>
        <pc:sldMkLst>
          <pc:docMk/>
          <pc:sldMk cId="1835558779" sldId="418"/>
        </pc:sldMkLst>
      </pc:sldChg>
      <pc:sldChg chg="del">
        <pc:chgData name="hirose taichi" userId="ed2dc4b0-8795-4813-ada8-f41a239e7d7d" providerId="ADAL" clId="{664E6EE8-360E-1C44-85AC-F322946D7C7F}" dt="2023-02-17T21:38:16.824" v="8" actId="2696"/>
        <pc:sldMkLst>
          <pc:docMk/>
          <pc:sldMk cId="1336635293" sldId="419"/>
        </pc:sldMkLst>
      </pc:sldChg>
      <pc:sldChg chg="del">
        <pc:chgData name="hirose taichi" userId="ed2dc4b0-8795-4813-ada8-f41a239e7d7d" providerId="ADAL" clId="{664E6EE8-360E-1C44-85AC-F322946D7C7F}" dt="2023-02-17T21:40:32.051" v="259" actId="2696"/>
        <pc:sldMkLst>
          <pc:docMk/>
          <pc:sldMk cId="1736492546" sldId="420"/>
        </pc:sldMkLst>
      </pc:sldChg>
      <pc:sldChg chg="del">
        <pc:chgData name="hirose taichi" userId="ed2dc4b0-8795-4813-ada8-f41a239e7d7d" providerId="ADAL" clId="{664E6EE8-360E-1C44-85AC-F322946D7C7F}" dt="2023-02-17T21:38:17.098" v="13" actId="2696"/>
        <pc:sldMkLst>
          <pc:docMk/>
          <pc:sldMk cId="3522021139" sldId="421"/>
        </pc:sldMkLst>
      </pc:sldChg>
      <pc:sldChg chg="del">
        <pc:chgData name="hirose taichi" userId="ed2dc4b0-8795-4813-ada8-f41a239e7d7d" providerId="ADAL" clId="{664E6EE8-360E-1C44-85AC-F322946D7C7F}" dt="2023-02-17T21:38:17.110" v="14" actId="2696"/>
        <pc:sldMkLst>
          <pc:docMk/>
          <pc:sldMk cId="874524887" sldId="423"/>
        </pc:sldMkLst>
      </pc:sldChg>
      <pc:sldChg chg="del">
        <pc:chgData name="hirose taichi" userId="ed2dc4b0-8795-4813-ada8-f41a239e7d7d" providerId="ADAL" clId="{664E6EE8-360E-1C44-85AC-F322946D7C7F}" dt="2023-02-17T21:38:16.884" v="9" actId="2696"/>
        <pc:sldMkLst>
          <pc:docMk/>
          <pc:sldMk cId="457521170" sldId="424"/>
        </pc:sldMkLst>
      </pc:sldChg>
      <pc:sldChg chg="del">
        <pc:chgData name="hirose taichi" userId="ed2dc4b0-8795-4813-ada8-f41a239e7d7d" providerId="ADAL" clId="{664E6EE8-360E-1C44-85AC-F322946D7C7F}" dt="2023-02-17T21:38:17.083" v="12" actId="2696"/>
        <pc:sldMkLst>
          <pc:docMk/>
          <pc:sldMk cId="3806832340" sldId="425"/>
        </pc:sldMkLst>
      </pc:sldChg>
      <pc:sldChg chg="del">
        <pc:chgData name="hirose taichi" userId="ed2dc4b0-8795-4813-ada8-f41a239e7d7d" providerId="ADAL" clId="{664E6EE8-360E-1C44-85AC-F322946D7C7F}" dt="2023-02-17T21:38:17.041" v="11" actId="2696"/>
        <pc:sldMkLst>
          <pc:docMk/>
          <pc:sldMk cId="1024780158" sldId="427"/>
        </pc:sldMkLst>
      </pc:sldChg>
      <pc:sldChg chg="del">
        <pc:chgData name="hirose taichi" userId="ed2dc4b0-8795-4813-ada8-f41a239e7d7d" providerId="ADAL" clId="{664E6EE8-360E-1C44-85AC-F322946D7C7F}" dt="2023-02-17T21:38:16.949" v="10" actId="2696"/>
        <pc:sldMkLst>
          <pc:docMk/>
          <pc:sldMk cId="102007339" sldId="428"/>
        </pc:sldMkLst>
      </pc:sldChg>
      <pc:sldChg chg="del">
        <pc:chgData name="hirose taichi" userId="ed2dc4b0-8795-4813-ada8-f41a239e7d7d" providerId="ADAL" clId="{664E6EE8-360E-1C44-85AC-F322946D7C7F}" dt="2023-02-17T21:37:58.438" v="0" actId="2696"/>
        <pc:sldMkLst>
          <pc:docMk/>
          <pc:sldMk cId="2095961228" sldId="429"/>
        </pc:sldMkLst>
      </pc:sldChg>
      <pc:sldChg chg="del">
        <pc:chgData name="hirose taichi" userId="ed2dc4b0-8795-4813-ada8-f41a239e7d7d" providerId="ADAL" clId="{664E6EE8-360E-1C44-85AC-F322946D7C7F}" dt="2023-02-17T21:38:16.787" v="5" actId="2696"/>
        <pc:sldMkLst>
          <pc:docMk/>
          <pc:sldMk cId="3794634676" sldId="430"/>
        </pc:sldMkLst>
      </pc:sldChg>
      <pc:sldChg chg="del">
        <pc:chgData name="hirose taichi" userId="ed2dc4b0-8795-4813-ada8-f41a239e7d7d" providerId="ADAL" clId="{664E6EE8-360E-1C44-85AC-F322946D7C7F}" dt="2023-02-17T21:38:17.213" v="18" actId="2696"/>
        <pc:sldMkLst>
          <pc:docMk/>
          <pc:sldMk cId="2468703935" sldId="431"/>
        </pc:sldMkLst>
      </pc:sldChg>
      <pc:sldChg chg="del">
        <pc:chgData name="hirose taichi" userId="ed2dc4b0-8795-4813-ada8-f41a239e7d7d" providerId="ADAL" clId="{664E6EE8-360E-1C44-85AC-F322946D7C7F}" dt="2023-02-17T21:38:17.186" v="17" actId="2696"/>
        <pc:sldMkLst>
          <pc:docMk/>
          <pc:sldMk cId="3780339339" sldId="432"/>
        </pc:sldMkLst>
      </pc:sldChg>
      <pc:sldChg chg="del">
        <pc:chgData name="hirose taichi" userId="ed2dc4b0-8795-4813-ada8-f41a239e7d7d" providerId="ADAL" clId="{664E6EE8-360E-1C44-85AC-F322946D7C7F}" dt="2023-02-17T21:38:17.162" v="16" actId="2696"/>
        <pc:sldMkLst>
          <pc:docMk/>
          <pc:sldMk cId="4220324560" sldId="433"/>
        </pc:sldMkLst>
      </pc:sldChg>
      <pc:sldChg chg="del">
        <pc:chgData name="hirose taichi" userId="ed2dc4b0-8795-4813-ada8-f41a239e7d7d" providerId="ADAL" clId="{664E6EE8-360E-1C44-85AC-F322946D7C7F}" dt="2023-02-17T21:38:17.138" v="15" actId="2696"/>
        <pc:sldMkLst>
          <pc:docMk/>
          <pc:sldMk cId="2764478602" sldId="434"/>
        </pc:sldMkLst>
      </pc:sldChg>
      <pc:sldChg chg="del">
        <pc:chgData name="hirose taichi" userId="ed2dc4b0-8795-4813-ada8-f41a239e7d7d" providerId="ADAL" clId="{664E6EE8-360E-1C44-85AC-F322946D7C7F}" dt="2023-02-17T21:38:16.714" v="1" actId="2696"/>
        <pc:sldMkLst>
          <pc:docMk/>
          <pc:sldMk cId="1116385931" sldId="4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E984EFD-7C2A-B79A-9DF7-295B31E5E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AE71A7-61CD-58B9-38DE-FC826B59EB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F5B0D-7614-4FED-8845-394609A7CB8E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CD6288-45AF-CA97-EE76-0410BAEFBD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60C2EB-6F17-0AF4-0F1C-B3ADB3697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CF4AD-28E7-45AD-8C9D-1CA4013DB5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6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6C602-ADD5-904C-8024-0435CAED47E2}" type="datetimeFigureOut">
              <a:rPr kumimoji="1" lang="ja-JP" altLang="en-US" smtClean="0"/>
              <a:t>2023/2/18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7981C-FA40-F348-8BD1-6FCF5195A4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1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7981C-FA40-F348-8BD1-6FCF5195A4F2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8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タイトル スライド">
    <p:bg>
      <p:bgPr>
        <a:solidFill>
          <a:srgbClr val="8D2F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C18EF649-5691-8D4A-81AC-43DF31C4B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2052693"/>
            <a:ext cx="10369550" cy="172720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A1D2BD8D-05E3-F84F-9125-9A5C01E0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985175"/>
            <a:ext cx="10369550" cy="865187"/>
          </a:xfrm>
        </p:spPr>
        <p:txBody>
          <a:bodyPr anchor="ctr" anchorCtr="0"/>
          <a:lstStyle>
            <a:lvl1pPr algn="ctr">
              <a:defRPr sz="4400" b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3149C3-5A70-0640-A9F7-DB0CDF7D301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4825" y="3915491"/>
            <a:ext cx="8642351" cy="1303084"/>
          </a:xfrm>
        </p:spPr>
        <p:txBody>
          <a:bodyPr anchor="ctr" anchorCtr="0"/>
          <a:lstStyle>
            <a:lvl1pPr marL="0" indent="0" algn="ctr" eaLnBrk="1" hangingPunct="1">
              <a:spcBef>
                <a:spcPct val="20000"/>
              </a:spcBef>
              <a:buFontTx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九州大学</a:t>
            </a:r>
            <a:r>
              <a:rPr kumimoji="1" lang="en-US" altLang="ja-JP" sz="2400" dirty="0"/>
              <a:t>UI</a:t>
            </a:r>
            <a:r>
              <a:rPr kumimoji="1" lang="ja-JP" altLang="en-US" sz="2400" dirty="0"/>
              <a:t>プロジェクト</a:t>
            </a:r>
          </a:p>
          <a:p>
            <a:pPr eaLnBrk="1" hangingPunct="1">
              <a:spcBef>
                <a:spcPct val="20000"/>
              </a:spcBef>
            </a:pPr>
            <a:r>
              <a:rPr kumimoji="1" lang="ja-JP" altLang="en-US" sz="2400" dirty="0"/>
              <a:t>九大 太郎</a:t>
            </a:r>
          </a:p>
        </p:txBody>
      </p:sp>
      <p:pic>
        <p:nvPicPr>
          <p:cNvPr id="2" name="図 1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12952742-F4C5-ADED-701C-CEE3ABC65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150" t="21620" r="5248" b="10860"/>
          <a:stretch/>
        </p:blipFill>
        <p:spPr>
          <a:xfrm>
            <a:off x="454171" y="5938274"/>
            <a:ext cx="251091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84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（＃あり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14" name="スライド番号プレースホルダー 5">
            <a:extLst>
              <a:ext uri="{FF2B5EF4-FFF2-40B4-BE49-F238E27FC236}">
                <a16:creationId xmlns:a16="http://schemas.microsoft.com/office/drawing/2014/main" id="{E681D316-4110-4E76-92AF-A49EC031D4C6}"/>
              </a:ext>
            </a:extLst>
          </p:cNvPr>
          <p:cNvSpPr txBox="1">
            <a:spLocks/>
          </p:cNvSpPr>
          <p:nvPr userDrawn="1"/>
        </p:nvSpPr>
        <p:spPr>
          <a:xfrm>
            <a:off x="10675332" y="6302196"/>
            <a:ext cx="1027231" cy="457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ctr" defTabSz="914400" rtl="0" eaLnBrk="1" latinLnBrk="0" hangingPunct="1">
              <a:defRPr kumimoji="1" sz="1200" b="0" i="0" kern="1200">
                <a:solidFill>
                  <a:schemeClr val="tx1"/>
                </a:solidFill>
                <a:latin typeface="Myriad Pro" panose="020B0503030403020204" pitchFamily="34" charset="0"/>
                <a:ea typeface="FOT-UDKakugo_Small Pr6 R" panose="02020400000000000000" pitchFamily="18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6E1F464-8D8C-DA48-8FE9-90F060746768}" type="slidenum">
              <a:rPr lang="ja-JP" alt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pPr algn="r"/>
              <a:t>‹#›</a:t>
            </a:fld>
            <a:endParaRPr lang="ja-JP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1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（＃なし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84B9191C-23D3-7343-9090-F12F4EF233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8949" y="1271127"/>
            <a:ext cx="11213614" cy="490549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u"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00A5003E-608C-E649-9885-A6DB895309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948" y="628665"/>
            <a:ext cx="11213614" cy="4572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ja-JP" altLang="en-US" dirty="0"/>
              <a:t>基本フォーマット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64D13-43D4-43D4-A32F-B67F1D237A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8948" y="145799"/>
            <a:ext cx="5331957" cy="294811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7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白紙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3C30F95-639E-22EB-FA66-82077E6AC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8948" y="6361887"/>
            <a:ext cx="1387047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9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186E95-CD16-2241-8602-308FAF4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998" y="126841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kumimoji="1" lang="ja-JP" altLang="en-US" dirty="0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AE18DA-72BA-A343-9385-614ADEF8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98" y="-17813"/>
            <a:ext cx="11231997" cy="5978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68968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8" r:id="rId2"/>
    <p:sldLayoutId id="2147483740" r:id="rId3"/>
    <p:sldLayoutId id="214748374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b="0" i="0" kern="1200" spc="10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u"/>
        <a:defRPr kumimoji="1" sz="2400" b="0" i="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4112" userDrawn="1">
          <p15:clr>
            <a:srgbClr val="F26B43"/>
          </p15:clr>
        </p15:guide>
        <p15:guide id="3" pos="3568" userDrawn="1">
          <p15:clr>
            <a:srgbClr val="F26B43"/>
          </p15:clr>
        </p15:guide>
        <p15:guide id="4" pos="3296" userDrawn="1">
          <p15:clr>
            <a:srgbClr val="F26B43"/>
          </p15:clr>
        </p15:guide>
        <p15:guide id="5" pos="3024" userDrawn="1">
          <p15:clr>
            <a:srgbClr val="F26B43"/>
          </p15:clr>
        </p15:guide>
        <p15:guide id="6" pos="2751" userDrawn="1">
          <p15:clr>
            <a:srgbClr val="F26B43"/>
          </p15:clr>
        </p15:guide>
        <p15:guide id="7" pos="2479" userDrawn="1">
          <p15:clr>
            <a:srgbClr val="F26B43"/>
          </p15:clr>
        </p15:guide>
        <p15:guide id="8" pos="2207" userDrawn="1">
          <p15:clr>
            <a:srgbClr val="F26B43"/>
          </p15:clr>
        </p15:guide>
        <p15:guide id="9" pos="1935" userDrawn="1">
          <p15:clr>
            <a:srgbClr val="F26B43"/>
          </p15:clr>
        </p15:guide>
        <p15:guide id="10" pos="1663" userDrawn="1">
          <p15:clr>
            <a:srgbClr val="F26B43"/>
          </p15:clr>
        </p15:guide>
        <p15:guide id="11" pos="1391" userDrawn="1">
          <p15:clr>
            <a:srgbClr val="F26B43"/>
          </p15:clr>
        </p15:guide>
        <p15:guide id="12" pos="1118" userDrawn="1">
          <p15:clr>
            <a:srgbClr val="F26B43"/>
          </p15:clr>
        </p15:guide>
        <p15:guide id="13" pos="846" userDrawn="1">
          <p15:clr>
            <a:srgbClr val="F26B43"/>
          </p15:clr>
        </p15:guide>
        <p15:guide id="14" pos="30" userDrawn="1">
          <p15:clr>
            <a:srgbClr val="F26B43"/>
          </p15:clr>
        </p15:guide>
        <p15:guide id="15" pos="574" userDrawn="1">
          <p15:clr>
            <a:srgbClr val="F26B43"/>
          </p15:clr>
        </p15:guide>
        <p15:guide id="16" pos="4384" userDrawn="1">
          <p15:clr>
            <a:srgbClr val="F26B43"/>
          </p15:clr>
        </p15:guide>
        <p15:guide id="17" pos="4656" userDrawn="1">
          <p15:clr>
            <a:srgbClr val="F26B43"/>
          </p15:clr>
        </p15:guide>
        <p15:guide id="18" pos="4929" userDrawn="1">
          <p15:clr>
            <a:srgbClr val="F26B43"/>
          </p15:clr>
        </p15:guide>
        <p15:guide id="19" pos="5201" userDrawn="1">
          <p15:clr>
            <a:srgbClr val="F26B43"/>
          </p15:clr>
        </p15:guide>
        <p15:guide id="20" pos="5473" userDrawn="1">
          <p15:clr>
            <a:srgbClr val="F26B43"/>
          </p15:clr>
        </p15:guide>
        <p15:guide id="21" pos="5745" userDrawn="1">
          <p15:clr>
            <a:srgbClr val="F26B43"/>
          </p15:clr>
        </p15:guide>
        <p15:guide id="22" pos="6017" userDrawn="1">
          <p15:clr>
            <a:srgbClr val="F26B43"/>
          </p15:clr>
        </p15:guide>
        <p15:guide id="23" pos="6289" userDrawn="1">
          <p15:clr>
            <a:srgbClr val="F26B43"/>
          </p15:clr>
        </p15:guide>
        <p15:guide id="24" pos="6562" userDrawn="1">
          <p15:clr>
            <a:srgbClr val="F26B43"/>
          </p15:clr>
        </p15:guide>
        <p15:guide id="25" pos="6834" userDrawn="1">
          <p15:clr>
            <a:srgbClr val="F26B43"/>
          </p15:clr>
        </p15:guide>
        <p15:guide id="26" pos="7106" userDrawn="1">
          <p15:clr>
            <a:srgbClr val="F26B43"/>
          </p15:clr>
        </p15:guide>
        <p15:guide id="27" pos="7378" userDrawn="1">
          <p15:clr>
            <a:srgbClr val="F26B43"/>
          </p15:clr>
        </p15:guide>
        <p15:guide id="28" pos="7650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0" orient="horz" pos="527" userDrawn="1">
          <p15:clr>
            <a:srgbClr val="F26B43"/>
          </p15:clr>
        </p15:guide>
        <p15:guide id="31" orient="horz" pos="799" userDrawn="1">
          <p15:clr>
            <a:srgbClr val="F26B43"/>
          </p15:clr>
        </p15:guide>
        <p15:guide id="32" orient="horz" pos="1071" userDrawn="1">
          <p15:clr>
            <a:srgbClr val="F26B43"/>
          </p15:clr>
        </p15:guide>
        <p15:guide id="33" orient="horz" pos="1344" userDrawn="1">
          <p15:clr>
            <a:srgbClr val="F26B43"/>
          </p15:clr>
        </p15:guide>
        <p15:guide id="34" orient="horz" pos="1616" userDrawn="1">
          <p15:clr>
            <a:srgbClr val="F26B43"/>
          </p15:clr>
        </p15:guide>
        <p15:guide id="35" orient="horz" pos="1888" userDrawn="1">
          <p15:clr>
            <a:srgbClr val="F26B43"/>
          </p15:clr>
        </p15:guide>
        <p15:guide id="36" orient="horz" pos="2160" userDrawn="1">
          <p15:clr>
            <a:srgbClr val="F26B43"/>
          </p15:clr>
        </p15:guide>
        <p15:guide id="37" orient="horz" pos="2432" userDrawn="1">
          <p15:clr>
            <a:srgbClr val="F26B43"/>
          </p15:clr>
        </p15:guide>
        <p15:guide id="38" orient="horz" pos="2704" userDrawn="1">
          <p15:clr>
            <a:srgbClr val="F26B43"/>
          </p15:clr>
        </p15:guide>
        <p15:guide id="39" orient="horz" pos="2976" userDrawn="1">
          <p15:clr>
            <a:srgbClr val="F26B43"/>
          </p15:clr>
        </p15:guide>
        <p15:guide id="40" orient="horz" pos="3249" userDrawn="1">
          <p15:clr>
            <a:srgbClr val="F26B43"/>
          </p15:clr>
        </p15:guide>
        <p15:guide id="41" orient="horz" pos="3521" userDrawn="1">
          <p15:clr>
            <a:srgbClr val="F26B43"/>
          </p15:clr>
        </p15:guide>
        <p15:guide id="42" orient="horz" pos="3793" userDrawn="1">
          <p15:clr>
            <a:srgbClr val="F26B43"/>
          </p15:clr>
        </p15:guide>
        <p15:guide id="43" orient="horz" pos="4065" userDrawn="1">
          <p15:clr>
            <a:srgbClr val="F26B43"/>
          </p15:clr>
        </p15:guide>
        <p15:guide id="44" pos="3976" userDrawn="1">
          <p15:clr>
            <a:srgbClr val="F26B43"/>
          </p15:clr>
        </p15:guide>
        <p15:guide id="45" pos="3704" userDrawn="1">
          <p15:clr>
            <a:srgbClr val="F26B43"/>
          </p15:clr>
        </p15:guide>
        <p15:guide id="46" pos="302" userDrawn="1">
          <p15:clr>
            <a:srgbClr val="F26B43"/>
          </p15:clr>
        </p15:guide>
        <p15:guide id="47" pos="166" userDrawn="1">
          <p15:clr>
            <a:srgbClr val="F26B43"/>
          </p15:clr>
        </p15:guide>
        <p15:guide id="48" pos="7514" userDrawn="1">
          <p15:clr>
            <a:srgbClr val="F26B43"/>
          </p15:clr>
        </p15:guide>
        <p15:guide id="49" orient="horz" pos="119" userDrawn="1">
          <p15:clr>
            <a:srgbClr val="F26B43"/>
          </p15:clr>
        </p15:guide>
        <p15:guide id="50" orient="horz" pos="4201" userDrawn="1">
          <p15:clr>
            <a:srgbClr val="F26B43"/>
          </p15:clr>
        </p15:guide>
        <p15:guide id="51" orient="horz" pos="3929" userDrawn="1">
          <p15:clr>
            <a:srgbClr val="F26B43"/>
          </p15:clr>
        </p15:guide>
        <p15:guide id="52" orient="horz" pos="391" userDrawn="1">
          <p15:clr>
            <a:srgbClr val="F26B43"/>
          </p15:clr>
        </p15:guide>
        <p15:guide id="53" orient="horz" pos="1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53D25293-B38B-3655-7A30-B799C8BA7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052693"/>
            <a:ext cx="12191999" cy="1727200"/>
          </a:xfrm>
        </p:spPr>
        <p:txBody>
          <a:bodyPr>
            <a:normAutofit/>
          </a:bodyPr>
          <a:lstStyle/>
          <a:p>
            <a:r>
              <a:rPr kumimoji="1" lang="ja-JP" altLang="en-US" sz="4400"/>
              <a:t>多相流解析</a:t>
            </a:r>
            <a:r>
              <a:rPr kumimoji="1" lang="en-US" altLang="ja-JP" sz="4400" dirty="0"/>
              <a:t> </a:t>
            </a:r>
            <a:r>
              <a:rPr lang="ja-JP" altLang="en-US" sz="4400"/>
              <a:t>石油天然ガスと地熱流体の違い</a:t>
            </a:r>
            <a:endParaRPr kumimoji="1" lang="ja-JP" altLang="en-US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9DEE5AC-B80D-7296-17C6-D934831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400" dirty="0"/>
              <a:t>数値計算基礎 </a:t>
            </a:r>
            <a:r>
              <a:rPr kumimoji="1" lang="en-US" altLang="ja-JP" sz="2400" dirty="0"/>
              <a:t>/ </a:t>
            </a:r>
            <a:r>
              <a:rPr kumimoji="1" lang="ja-JP" altLang="en-US" sz="2400" dirty="0"/>
              <a:t>貯留層解析入門 講座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C26D58-9C7B-B57B-4626-7AC37CC7BF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2</a:t>
            </a:r>
            <a:r>
              <a:rPr lang="ja-JP" altLang="en-US"/>
              <a:t>月</a:t>
            </a:r>
            <a:r>
              <a:rPr lang="en-US" altLang="ja-JP" dirty="0"/>
              <a:t>17</a:t>
            </a:r>
            <a:r>
              <a:rPr lang="ja-JP" altLang="en-US"/>
              <a:t>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310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F92F2D5-41BF-81B6-5B8F-AD220F4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12B2753-4282-540B-1988-F204001E8BBC}"/>
              </a:ext>
            </a:extLst>
          </p:cNvPr>
          <p:cNvGrpSpPr/>
          <p:nvPr/>
        </p:nvGrpSpPr>
        <p:grpSpPr>
          <a:xfrm>
            <a:off x="2806148" y="1297391"/>
            <a:ext cx="6579213" cy="4931944"/>
            <a:chOff x="2806394" y="1735715"/>
            <a:chExt cx="6579213" cy="4931944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37B276C-2044-92E5-30B4-B78A6CCA11B9}"/>
                </a:ext>
              </a:extLst>
            </p:cNvPr>
            <p:cNvGrpSpPr/>
            <p:nvPr/>
          </p:nvGrpSpPr>
          <p:grpSpPr>
            <a:xfrm>
              <a:off x="2806394" y="1735715"/>
              <a:ext cx="6579212" cy="876649"/>
              <a:chOff x="2806149" y="1436913"/>
              <a:chExt cx="6579212" cy="876649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F9B0201-69DC-8569-1A5D-44CF0F736F33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b="1" dirty="0">
                    <a:solidFill>
                      <a:schemeClr val="bg1"/>
                    </a:solidFill>
                  </a:rPr>
                  <a:t>１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6DB75B9D-DB56-4327-71F9-02B954D8AF34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地熱流体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D934DA3-778E-3D26-C4BC-EB63D6BC24B8}"/>
                </a:ext>
              </a:extLst>
            </p:cNvPr>
            <p:cNvGrpSpPr/>
            <p:nvPr/>
          </p:nvGrpSpPr>
          <p:grpSpPr>
            <a:xfrm>
              <a:off x="2806395" y="3087480"/>
              <a:ext cx="6579212" cy="876649"/>
              <a:chOff x="2806149" y="1436913"/>
              <a:chExt cx="6579212" cy="876649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62A415-F285-4EAF-26A4-4B65B495753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2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四角形: 角を丸くする 9">
                <a:extLst>
                  <a:ext uri="{FF2B5EF4-FFF2-40B4-BE49-F238E27FC236}">
                    <a16:creationId xmlns:a16="http://schemas.microsoft.com/office/drawing/2014/main" id="{27A5CE23-543D-A227-AAFF-4F4B8AF16FB7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油ガス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98A50CF0-EB2B-3676-348D-B964CD5BA39C}"/>
                </a:ext>
              </a:extLst>
            </p:cNvPr>
            <p:cNvGrpSpPr/>
            <p:nvPr/>
          </p:nvGrpSpPr>
          <p:grpSpPr>
            <a:xfrm>
              <a:off x="2806394" y="4439245"/>
              <a:ext cx="6579212" cy="876649"/>
              <a:chOff x="2806149" y="1436913"/>
              <a:chExt cx="6579212" cy="876649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F17F60CC-04BE-07B6-0A62-C2C6CACC9C99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3200" b="1" dirty="0">
                    <a:solidFill>
                      <a:schemeClr val="bg1"/>
                    </a:solidFill>
                  </a:rPr>
                  <a:t>3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006D7C3C-A597-4A90-DFE4-6422363B021A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</a:t>
                </a:r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線図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81F563EC-1AEF-7794-5674-8A8B2BB8981D}"/>
                </a:ext>
              </a:extLst>
            </p:cNvPr>
            <p:cNvGrpSpPr/>
            <p:nvPr/>
          </p:nvGrpSpPr>
          <p:grpSpPr>
            <a:xfrm>
              <a:off x="2806394" y="5791010"/>
              <a:ext cx="6579212" cy="876649"/>
              <a:chOff x="2806149" y="1436913"/>
              <a:chExt cx="6579212" cy="876649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A3D855AA-8C08-111D-67FD-D99B224FBB55}"/>
                  </a:ext>
                </a:extLst>
              </p:cNvPr>
              <p:cNvSpPr/>
              <p:nvPr/>
            </p:nvSpPr>
            <p:spPr>
              <a:xfrm>
                <a:off x="2806149" y="1436913"/>
                <a:ext cx="1115225" cy="876649"/>
              </a:xfrm>
              <a:prstGeom prst="rect">
                <a:avLst/>
              </a:prstGeom>
              <a:solidFill>
                <a:srgbClr val="8D2F43"/>
              </a:solidFill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3200" b="1" dirty="0">
                    <a:solidFill>
                      <a:schemeClr val="bg1"/>
                    </a:solidFill>
                  </a:rPr>
                  <a:t>4</a:t>
                </a:r>
                <a:endParaRPr kumimoji="1" lang="ja-JP" altLang="en-US" sz="3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四角形: 角を丸くする 12">
                <a:extLst>
                  <a:ext uri="{FF2B5EF4-FFF2-40B4-BE49-F238E27FC236}">
                    <a16:creationId xmlns:a16="http://schemas.microsoft.com/office/drawing/2014/main" id="{210F187F-A55C-4AD5-A8E8-2B822674EC21}"/>
                  </a:ext>
                </a:extLst>
              </p:cNvPr>
              <p:cNvSpPr/>
              <p:nvPr/>
            </p:nvSpPr>
            <p:spPr>
              <a:xfrm>
                <a:off x="4132867" y="1436913"/>
                <a:ext cx="5252494" cy="876649"/>
              </a:xfrm>
              <a:prstGeom prst="roundRect">
                <a:avLst>
                  <a:gd name="adj" fmla="val 0"/>
                </a:avLst>
              </a:prstGeom>
              <a:noFill/>
              <a:ln w="19050">
                <a:solidFill>
                  <a:srgbClr val="8D2F4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シミュレーションのために</a:t>
                </a:r>
                <a:endParaRPr kumimoji="1" lang="ja-JP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553466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LMeiryoUI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 sz="36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tx1">
              <a:lumMod val="75000"/>
              <a:lumOff val="2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ctr">
          <a:defRPr sz="3200" b="1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芸工紹介スライド_20201218_日本語版_圧縮済.pptx" id="{60C39C6A-EEFD-8D4A-888C-ACAE2159EE30}" vid="{4956D4AB-AD0C-B241-927E-F22A200AEBF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</Template>
  <TotalTime>3286</TotalTime>
  <Words>40</Words>
  <Application>Microsoft Macintosh PowerPoint</Application>
  <PresentationFormat>ワイド画面</PresentationFormat>
  <Paragraphs>13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Arial</vt:lpstr>
      <vt:lpstr>Wingdings</vt:lpstr>
      <vt:lpstr>テーマ</vt:lpstr>
      <vt:lpstr>数値計算基礎 / 貯留層解析入門 講座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IHARA HISAYASU</dc:creator>
  <cp:lastModifiedBy>hirose taichi</cp:lastModifiedBy>
  <cp:revision>136</cp:revision>
  <dcterms:created xsi:type="dcterms:W3CDTF">2020-12-20T20:55:45Z</dcterms:created>
  <dcterms:modified xsi:type="dcterms:W3CDTF">2023-02-17T21:40:54Z</dcterms:modified>
</cp:coreProperties>
</file>