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4"/>
  </p:notesMasterIdLst>
  <p:handoutMasterIdLst>
    <p:handoutMasterId r:id="rId5"/>
  </p:handoutMasterIdLst>
  <p:sldIdLst>
    <p:sldId id="410" r:id="rId2"/>
    <p:sldId id="416" r:id="rId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10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2F43"/>
    <a:srgbClr val="FFFFFF"/>
    <a:srgbClr val="E55959"/>
    <a:srgbClr val="D0CECE"/>
    <a:srgbClr val="70AD47"/>
    <a:srgbClr val="5B9BD5"/>
    <a:srgbClr val="E03C3C"/>
    <a:srgbClr val="EB6E19"/>
    <a:srgbClr val="5799D5"/>
    <a:srgbClr val="0E7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E6EE8-360E-1C44-85AC-F322946D7C7F}" v="2" dt="2023-02-17T21:40:1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87832" autoAdjust="0"/>
  </p:normalViewPr>
  <p:slideViewPr>
    <p:cSldViewPr snapToGrid="0">
      <p:cViewPr varScale="1">
        <p:scale>
          <a:sx n="92" d="100"/>
          <a:sy n="92" d="100"/>
        </p:scale>
        <p:origin x="13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58" d="100"/>
          <a:sy n="158" d="100"/>
        </p:scale>
        <p:origin x="30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664E6EE8-360E-1C44-85AC-F322946D7C7F}"/>
    <pc:docChg chg="custSel delSld modSld modSection">
      <pc:chgData name="hirose taichi" userId="ed2dc4b0-8795-4813-ada8-f41a239e7d7d" providerId="ADAL" clId="{664E6EE8-360E-1C44-85AC-F322946D7C7F}" dt="2023-02-17T21:40:53.714" v="275" actId="14100"/>
      <pc:docMkLst>
        <pc:docMk/>
      </pc:docMkLst>
      <pc:sldChg chg="del">
        <pc:chgData name="hirose taichi" userId="ed2dc4b0-8795-4813-ada8-f41a239e7d7d" providerId="ADAL" clId="{664E6EE8-360E-1C44-85AC-F322946D7C7F}" dt="2023-02-17T21:38:16.816" v="7" actId="2696"/>
        <pc:sldMkLst>
          <pc:docMk/>
          <pc:sldMk cId="1687718815" sldId="409"/>
        </pc:sldMkLst>
      </pc:sldChg>
      <pc:sldChg chg="modSp mod">
        <pc:chgData name="hirose taichi" userId="ed2dc4b0-8795-4813-ada8-f41a239e7d7d" providerId="ADAL" clId="{664E6EE8-360E-1C44-85AC-F322946D7C7F}" dt="2023-02-17T21:40:53.714" v="275" actId="14100"/>
        <pc:sldMkLst>
          <pc:docMk/>
          <pc:sldMk cId="2113109660" sldId="410"/>
        </pc:sldMkLst>
        <pc:spChg chg="mod">
          <ac:chgData name="hirose taichi" userId="ed2dc4b0-8795-4813-ada8-f41a239e7d7d" providerId="ADAL" clId="{664E6EE8-360E-1C44-85AC-F322946D7C7F}" dt="2023-02-17T21:40:53.714" v="275" actId="14100"/>
          <ac:spMkLst>
            <pc:docMk/>
            <pc:sldMk cId="2113109660" sldId="410"/>
            <ac:spMk id="2" creationId="{53D25293-B38B-3655-7A30-B799C8BA7175}"/>
          </ac:spMkLst>
        </pc:spChg>
      </pc:sldChg>
      <pc:sldChg chg="del">
        <pc:chgData name="hirose taichi" userId="ed2dc4b0-8795-4813-ada8-f41a239e7d7d" providerId="ADAL" clId="{664E6EE8-360E-1C44-85AC-F322946D7C7F}" dt="2023-02-17T21:38:16.806" v="6" actId="2696"/>
        <pc:sldMkLst>
          <pc:docMk/>
          <pc:sldMk cId="2676940129" sldId="413"/>
        </pc:sldMkLst>
      </pc:sldChg>
      <pc:sldChg chg="del">
        <pc:chgData name="hirose taichi" userId="ed2dc4b0-8795-4813-ada8-f41a239e7d7d" providerId="ADAL" clId="{664E6EE8-360E-1C44-85AC-F322946D7C7F}" dt="2023-02-17T21:40:32.488" v="260" actId="2696"/>
        <pc:sldMkLst>
          <pc:docMk/>
          <pc:sldMk cId="1733578741" sldId="414"/>
        </pc:sldMkLst>
      </pc:sldChg>
      <pc:sldChg chg="del">
        <pc:chgData name="hirose taichi" userId="ed2dc4b0-8795-4813-ada8-f41a239e7d7d" providerId="ADAL" clId="{664E6EE8-360E-1C44-85AC-F322946D7C7F}" dt="2023-02-17T21:38:16.723" v="2" actId="2696"/>
        <pc:sldMkLst>
          <pc:docMk/>
          <pc:sldMk cId="1932725740" sldId="415"/>
        </pc:sldMkLst>
      </pc:sldChg>
      <pc:sldChg chg="addSp delSp modSp mod">
        <pc:chgData name="hirose taichi" userId="ed2dc4b0-8795-4813-ada8-f41a239e7d7d" providerId="ADAL" clId="{664E6EE8-360E-1C44-85AC-F322946D7C7F}" dt="2023-02-17T21:40:28.328" v="258" actId="1076"/>
        <pc:sldMkLst>
          <pc:docMk/>
          <pc:sldMk cId="1045534662" sldId="416"/>
        </pc:sldMkLst>
        <pc:spChg chg="mod">
          <ac:chgData name="hirose taichi" userId="ed2dc4b0-8795-4813-ada8-f41a239e7d7d" providerId="ADAL" clId="{664E6EE8-360E-1C44-85AC-F322946D7C7F}" dt="2023-02-17T21:39:55.278" v="227" actId="20577"/>
          <ac:spMkLst>
            <pc:docMk/>
            <pc:sldMk cId="1045534662" sldId="416"/>
            <ac:spMk id="4" creationId="{A3D855AA-8C08-111D-67FD-D99B224FBB55}"/>
          </ac:spMkLst>
        </pc:spChg>
        <pc:spChg chg="mod">
          <ac:chgData name="hirose taichi" userId="ed2dc4b0-8795-4813-ada8-f41a239e7d7d" providerId="ADAL" clId="{664E6EE8-360E-1C44-85AC-F322946D7C7F}" dt="2023-02-17T21:39:21.191" v="179" actId="20577"/>
          <ac:spMkLst>
            <pc:docMk/>
            <pc:sldMk cId="1045534662" sldId="416"/>
            <ac:spMk id="7" creationId="{6DB75B9D-DB56-4327-71F9-02B954D8AF34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9" creationId="{1B62A415-F285-4EAF-26A4-4B65B4957535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0" creationId="{27A5CE23-543D-A227-AAFF-4F4B8AF16FB7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2" creationId="{F17F60CC-04BE-07B6-0A62-C2C6CACC9C99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3" creationId="{006D7C3C-A597-4A90-DFE4-6422363B021A}"/>
          </ac:spMkLst>
        </pc:spChg>
        <pc:spChg chg="mod">
          <ac:chgData name="hirose taichi" userId="ed2dc4b0-8795-4813-ada8-f41a239e7d7d" providerId="ADAL" clId="{664E6EE8-360E-1C44-85AC-F322946D7C7F}" dt="2023-02-17T21:40:04.698" v="255" actId="20577"/>
          <ac:spMkLst>
            <pc:docMk/>
            <pc:sldMk cId="1045534662" sldId="416"/>
            <ac:spMk id="15" creationId="{210F187F-A55C-4AD5-A8E8-2B822674EC21}"/>
          </ac:spMkLst>
        </pc:spChg>
        <pc:grpChg chg="add mod">
          <ac:chgData name="hirose taichi" userId="ed2dc4b0-8795-4813-ada8-f41a239e7d7d" providerId="ADAL" clId="{664E6EE8-360E-1C44-85AC-F322946D7C7F}" dt="2023-02-17T21:40:16.257" v="256" actId="465"/>
          <ac:grpSpMkLst>
            <pc:docMk/>
            <pc:sldMk cId="1045534662" sldId="416"/>
            <ac:grpSpMk id="2" creationId="{81F563EC-1AEF-7794-5674-8A8B2BB8981D}"/>
          </ac:grpSpMkLst>
        </pc:grpChg>
        <pc:grpChg chg="mod topLvl">
          <ac:chgData name="hirose taichi" userId="ed2dc4b0-8795-4813-ada8-f41a239e7d7d" providerId="ADAL" clId="{664E6EE8-360E-1C44-85AC-F322946D7C7F}" dt="2023-02-17T21:40:16.257" v="256" actId="465"/>
          <ac:grpSpMkLst>
            <pc:docMk/>
            <pc:sldMk cId="1045534662" sldId="416"/>
            <ac:grpSpMk id="5" creationId="{D37B276C-2044-92E5-30B4-B78A6CCA11B9}"/>
          </ac:grpSpMkLst>
        </pc:grpChg>
        <pc:grpChg chg="mod topLvl">
          <ac:chgData name="hirose taichi" userId="ed2dc4b0-8795-4813-ada8-f41a239e7d7d" providerId="ADAL" clId="{664E6EE8-360E-1C44-85AC-F322946D7C7F}" dt="2023-02-17T21:40:16.257" v="256" actId="465"/>
          <ac:grpSpMkLst>
            <pc:docMk/>
            <pc:sldMk cId="1045534662" sldId="416"/>
            <ac:grpSpMk id="8" creationId="{4D934DA3-778E-3D26-C4BC-EB63D6BC24B8}"/>
          </ac:grpSpMkLst>
        </pc:grpChg>
        <pc:grpChg chg="mod topLvl">
          <ac:chgData name="hirose taichi" userId="ed2dc4b0-8795-4813-ada8-f41a239e7d7d" providerId="ADAL" clId="{664E6EE8-360E-1C44-85AC-F322946D7C7F}" dt="2023-02-17T21:40:16.257" v="256" actId="465"/>
          <ac:grpSpMkLst>
            <pc:docMk/>
            <pc:sldMk cId="1045534662" sldId="416"/>
            <ac:grpSpMk id="11" creationId="{98A50CF0-EB2B-3676-348D-B964CD5BA39C}"/>
          </ac:grpSpMkLst>
        </pc:grpChg>
        <pc:grpChg chg="del">
          <ac:chgData name="hirose taichi" userId="ed2dc4b0-8795-4813-ada8-f41a239e7d7d" providerId="ADAL" clId="{664E6EE8-360E-1C44-85AC-F322946D7C7F}" dt="2023-02-17T21:39:44.594" v="221" actId="165"/>
          <ac:grpSpMkLst>
            <pc:docMk/>
            <pc:sldMk cId="1045534662" sldId="416"/>
            <ac:grpSpMk id="14" creationId="{FC33048B-332F-D61E-D24D-D01ADACD9DB6}"/>
          </ac:grpSpMkLst>
        </pc:grpChg>
        <pc:grpChg chg="add mod">
          <ac:chgData name="hirose taichi" userId="ed2dc4b0-8795-4813-ada8-f41a239e7d7d" providerId="ADAL" clId="{664E6EE8-360E-1C44-85AC-F322946D7C7F}" dt="2023-02-17T21:40:28.328" v="258" actId="1076"/>
          <ac:grpSpMkLst>
            <pc:docMk/>
            <pc:sldMk cId="1045534662" sldId="416"/>
            <ac:grpSpMk id="16" creationId="{512B2753-4282-540B-1988-F204001E8BBC}"/>
          </ac:grpSpMkLst>
        </pc:grpChg>
      </pc:sldChg>
      <pc:sldChg chg="del">
        <pc:chgData name="hirose taichi" userId="ed2dc4b0-8795-4813-ada8-f41a239e7d7d" providerId="ADAL" clId="{664E6EE8-360E-1C44-85AC-F322946D7C7F}" dt="2023-02-17T21:38:16.773" v="4" actId="2696"/>
        <pc:sldMkLst>
          <pc:docMk/>
          <pc:sldMk cId="717299230" sldId="417"/>
        </pc:sldMkLst>
      </pc:sldChg>
      <pc:sldChg chg="del">
        <pc:chgData name="hirose taichi" userId="ed2dc4b0-8795-4813-ada8-f41a239e7d7d" providerId="ADAL" clId="{664E6EE8-360E-1C44-85AC-F322946D7C7F}" dt="2023-02-17T21:38:16.748" v="3" actId="2696"/>
        <pc:sldMkLst>
          <pc:docMk/>
          <pc:sldMk cId="1835558779" sldId="418"/>
        </pc:sldMkLst>
      </pc:sldChg>
      <pc:sldChg chg="del">
        <pc:chgData name="hirose taichi" userId="ed2dc4b0-8795-4813-ada8-f41a239e7d7d" providerId="ADAL" clId="{664E6EE8-360E-1C44-85AC-F322946D7C7F}" dt="2023-02-17T21:38:16.824" v="8" actId="2696"/>
        <pc:sldMkLst>
          <pc:docMk/>
          <pc:sldMk cId="1336635293" sldId="419"/>
        </pc:sldMkLst>
      </pc:sldChg>
      <pc:sldChg chg="del">
        <pc:chgData name="hirose taichi" userId="ed2dc4b0-8795-4813-ada8-f41a239e7d7d" providerId="ADAL" clId="{664E6EE8-360E-1C44-85AC-F322946D7C7F}" dt="2023-02-17T21:40:32.051" v="259" actId="2696"/>
        <pc:sldMkLst>
          <pc:docMk/>
          <pc:sldMk cId="1736492546" sldId="420"/>
        </pc:sldMkLst>
      </pc:sldChg>
      <pc:sldChg chg="del">
        <pc:chgData name="hirose taichi" userId="ed2dc4b0-8795-4813-ada8-f41a239e7d7d" providerId="ADAL" clId="{664E6EE8-360E-1C44-85AC-F322946D7C7F}" dt="2023-02-17T21:38:17.098" v="13" actId="2696"/>
        <pc:sldMkLst>
          <pc:docMk/>
          <pc:sldMk cId="3522021139" sldId="421"/>
        </pc:sldMkLst>
      </pc:sldChg>
      <pc:sldChg chg="del">
        <pc:chgData name="hirose taichi" userId="ed2dc4b0-8795-4813-ada8-f41a239e7d7d" providerId="ADAL" clId="{664E6EE8-360E-1C44-85AC-F322946D7C7F}" dt="2023-02-17T21:38:17.110" v="14" actId="2696"/>
        <pc:sldMkLst>
          <pc:docMk/>
          <pc:sldMk cId="874524887" sldId="423"/>
        </pc:sldMkLst>
      </pc:sldChg>
      <pc:sldChg chg="del">
        <pc:chgData name="hirose taichi" userId="ed2dc4b0-8795-4813-ada8-f41a239e7d7d" providerId="ADAL" clId="{664E6EE8-360E-1C44-85AC-F322946D7C7F}" dt="2023-02-17T21:38:16.884" v="9" actId="2696"/>
        <pc:sldMkLst>
          <pc:docMk/>
          <pc:sldMk cId="457521170" sldId="424"/>
        </pc:sldMkLst>
      </pc:sldChg>
      <pc:sldChg chg="del">
        <pc:chgData name="hirose taichi" userId="ed2dc4b0-8795-4813-ada8-f41a239e7d7d" providerId="ADAL" clId="{664E6EE8-360E-1C44-85AC-F322946D7C7F}" dt="2023-02-17T21:38:17.083" v="12" actId="2696"/>
        <pc:sldMkLst>
          <pc:docMk/>
          <pc:sldMk cId="3806832340" sldId="425"/>
        </pc:sldMkLst>
      </pc:sldChg>
      <pc:sldChg chg="del">
        <pc:chgData name="hirose taichi" userId="ed2dc4b0-8795-4813-ada8-f41a239e7d7d" providerId="ADAL" clId="{664E6EE8-360E-1C44-85AC-F322946D7C7F}" dt="2023-02-17T21:38:17.041" v="11" actId="2696"/>
        <pc:sldMkLst>
          <pc:docMk/>
          <pc:sldMk cId="1024780158" sldId="427"/>
        </pc:sldMkLst>
      </pc:sldChg>
      <pc:sldChg chg="del">
        <pc:chgData name="hirose taichi" userId="ed2dc4b0-8795-4813-ada8-f41a239e7d7d" providerId="ADAL" clId="{664E6EE8-360E-1C44-85AC-F322946D7C7F}" dt="2023-02-17T21:38:16.949" v="10" actId="2696"/>
        <pc:sldMkLst>
          <pc:docMk/>
          <pc:sldMk cId="102007339" sldId="428"/>
        </pc:sldMkLst>
      </pc:sldChg>
      <pc:sldChg chg="del">
        <pc:chgData name="hirose taichi" userId="ed2dc4b0-8795-4813-ada8-f41a239e7d7d" providerId="ADAL" clId="{664E6EE8-360E-1C44-85AC-F322946D7C7F}" dt="2023-02-17T21:37:58.438" v="0" actId="2696"/>
        <pc:sldMkLst>
          <pc:docMk/>
          <pc:sldMk cId="2095961228" sldId="429"/>
        </pc:sldMkLst>
      </pc:sldChg>
      <pc:sldChg chg="del">
        <pc:chgData name="hirose taichi" userId="ed2dc4b0-8795-4813-ada8-f41a239e7d7d" providerId="ADAL" clId="{664E6EE8-360E-1C44-85AC-F322946D7C7F}" dt="2023-02-17T21:38:16.787" v="5" actId="2696"/>
        <pc:sldMkLst>
          <pc:docMk/>
          <pc:sldMk cId="3794634676" sldId="430"/>
        </pc:sldMkLst>
      </pc:sldChg>
      <pc:sldChg chg="del">
        <pc:chgData name="hirose taichi" userId="ed2dc4b0-8795-4813-ada8-f41a239e7d7d" providerId="ADAL" clId="{664E6EE8-360E-1C44-85AC-F322946D7C7F}" dt="2023-02-17T21:38:17.213" v="18" actId="2696"/>
        <pc:sldMkLst>
          <pc:docMk/>
          <pc:sldMk cId="2468703935" sldId="431"/>
        </pc:sldMkLst>
      </pc:sldChg>
      <pc:sldChg chg="del">
        <pc:chgData name="hirose taichi" userId="ed2dc4b0-8795-4813-ada8-f41a239e7d7d" providerId="ADAL" clId="{664E6EE8-360E-1C44-85AC-F322946D7C7F}" dt="2023-02-17T21:38:17.186" v="17" actId="2696"/>
        <pc:sldMkLst>
          <pc:docMk/>
          <pc:sldMk cId="3780339339" sldId="432"/>
        </pc:sldMkLst>
      </pc:sldChg>
      <pc:sldChg chg="del">
        <pc:chgData name="hirose taichi" userId="ed2dc4b0-8795-4813-ada8-f41a239e7d7d" providerId="ADAL" clId="{664E6EE8-360E-1C44-85AC-F322946D7C7F}" dt="2023-02-17T21:38:17.162" v="16" actId="2696"/>
        <pc:sldMkLst>
          <pc:docMk/>
          <pc:sldMk cId="4220324560" sldId="433"/>
        </pc:sldMkLst>
      </pc:sldChg>
      <pc:sldChg chg="del">
        <pc:chgData name="hirose taichi" userId="ed2dc4b0-8795-4813-ada8-f41a239e7d7d" providerId="ADAL" clId="{664E6EE8-360E-1C44-85AC-F322946D7C7F}" dt="2023-02-17T21:38:17.138" v="15" actId="2696"/>
        <pc:sldMkLst>
          <pc:docMk/>
          <pc:sldMk cId="2764478602" sldId="434"/>
        </pc:sldMkLst>
      </pc:sldChg>
      <pc:sldChg chg="del">
        <pc:chgData name="hirose taichi" userId="ed2dc4b0-8795-4813-ada8-f41a239e7d7d" providerId="ADAL" clId="{664E6EE8-360E-1C44-85AC-F322946D7C7F}" dt="2023-02-17T21:38:16.714" v="1" actId="2696"/>
        <pc:sldMkLst>
          <pc:docMk/>
          <pc:sldMk cId="1116385931" sldId="435"/>
        </pc:sldMkLst>
      </pc:sldChg>
    </pc:docChg>
  </pc:docChgLst>
  <pc:docChgLst>
    <pc:chgData name="hirose taichi" userId="ed2dc4b0-8795-4813-ada8-f41a239e7d7d" providerId="ADAL" clId="{83693979-2F96-7241-B3DB-F2D759BF4758}"/>
    <pc:docChg chg="modSld">
      <pc:chgData name="hirose taichi" userId="ed2dc4b0-8795-4813-ada8-f41a239e7d7d" providerId="ADAL" clId="{83693979-2F96-7241-B3DB-F2D759BF4758}" dt="2023-02-17T22:18:49.855" v="35" actId="20577"/>
      <pc:docMkLst>
        <pc:docMk/>
      </pc:docMkLst>
      <pc:sldChg chg="modSp mod">
        <pc:chgData name="hirose taichi" userId="ed2dc4b0-8795-4813-ada8-f41a239e7d7d" providerId="ADAL" clId="{83693979-2F96-7241-B3DB-F2D759BF4758}" dt="2023-02-17T22:18:49.855" v="35" actId="20577"/>
        <pc:sldMkLst>
          <pc:docMk/>
          <pc:sldMk cId="2113109660" sldId="410"/>
        </pc:sldMkLst>
        <pc:spChg chg="mod">
          <ac:chgData name="hirose taichi" userId="ed2dc4b0-8795-4813-ada8-f41a239e7d7d" providerId="ADAL" clId="{83693979-2F96-7241-B3DB-F2D759BF4758}" dt="2023-02-17T22:18:49.855" v="35" actId="20577"/>
          <ac:spMkLst>
            <pc:docMk/>
            <pc:sldMk cId="2113109660" sldId="410"/>
            <ac:spMk id="2" creationId="{53D25293-B38B-3655-7A30-B799C8BA717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E984EFD-7C2A-B79A-9DF7-295B31E5E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E71A7-61CD-58B9-38DE-FC826B59E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5B0D-7614-4FED-8845-394609A7CB8E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CD6288-45AF-CA97-EE76-0410BAEFBD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60C2EB-6F17-0AF4-0F1C-B3ADB3697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F4AD-28E7-45AD-8C9D-1CA4013DB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454171" y="5938274"/>
            <a:ext cx="251091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あり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9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0" r:id="rId3"/>
    <p:sldLayoutId id="214748374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3D25293-B38B-3655-7A30-B799C8BA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52693"/>
            <a:ext cx="12191999" cy="1727200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IMPES</a:t>
            </a:r>
            <a:r>
              <a:rPr kumimoji="1" lang="ja-JP" altLang="en-US" sz="4400"/>
              <a:t>法のプログラム詳細</a:t>
            </a:r>
            <a:endParaRPr kumimoji="1" lang="ja-JP" altLang="en-US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9DEE5AC-B80D-7296-17C6-D934831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数値計算基礎 </a:t>
            </a:r>
            <a:r>
              <a:rPr kumimoji="1" lang="en-US" altLang="ja-JP" sz="2400" dirty="0"/>
              <a:t>/ </a:t>
            </a:r>
            <a:r>
              <a:rPr kumimoji="1" lang="ja-JP" altLang="en-US" sz="2400" dirty="0"/>
              <a:t>貯留層解析入門 講座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C26D58-9C7B-B57B-4626-7AC37CC7BF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2</a:t>
            </a:r>
            <a:r>
              <a:rPr lang="ja-JP" altLang="en-US"/>
              <a:t>月</a:t>
            </a:r>
            <a:r>
              <a:rPr lang="en-US" altLang="ja-JP" dirty="0"/>
              <a:t>17</a:t>
            </a:r>
            <a:r>
              <a:rPr lang="ja-JP" altLang="en-US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10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12B2753-4282-540B-1988-F204001E8BBC}"/>
              </a:ext>
            </a:extLst>
          </p:cNvPr>
          <p:cNvGrpSpPr/>
          <p:nvPr/>
        </p:nvGrpSpPr>
        <p:grpSpPr>
          <a:xfrm>
            <a:off x="2806148" y="1297391"/>
            <a:ext cx="6579213" cy="4931944"/>
            <a:chOff x="2806394" y="1735715"/>
            <a:chExt cx="6579213" cy="4931944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394" y="1735715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395" y="3087480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394" y="4439245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394" y="5791010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53466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sz="3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32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3286</TotalTime>
  <Words>35</Words>
  <Application>Microsoft Macintosh PowerPoint</Application>
  <PresentationFormat>ワイド画面</PresentationFormat>
  <Paragraphs>13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Wingdings</vt:lpstr>
      <vt:lpstr>テーマ</vt:lpstr>
      <vt:lpstr>数値計算基礎 / 貯留層解析入門 講座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136</cp:revision>
  <dcterms:created xsi:type="dcterms:W3CDTF">2020-12-20T20:55:45Z</dcterms:created>
  <dcterms:modified xsi:type="dcterms:W3CDTF">2023-02-17T22:18:54Z</dcterms:modified>
</cp:coreProperties>
</file>