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24"/>
  </p:notesMasterIdLst>
  <p:handoutMasterIdLst>
    <p:handoutMasterId r:id="rId25"/>
  </p:handoutMasterIdLst>
  <p:sldIdLst>
    <p:sldId id="410" r:id="rId2"/>
    <p:sldId id="416" r:id="rId3"/>
    <p:sldId id="419" r:id="rId4"/>
    <p:sldId id="417" r:id="rId5"/>
    <p:sldId id="418" r:id="rId6"/>
    <p:sldId id="420" r:id="rId7"/>
    <p:sldId id="423" r:id="rId8"/>
    <p:sldId id="424" r:id="rId9"/>
    <p:sldId id="421" r:id="rId10"/>
    <p:sldId id="435" r:id="rId11"/>
    <p:sldId id="441" r:id="rId12"/>
    <p:sldId id="442" r:id="rId13"/>
    <p:sldId id="443" r:id="rId14"/>
    <p:sldId id="431" r:id="rId15"/>
    <p:sldId id="430" r:id="rId16"/>
    <p:sldId id="428" r:id="rId17"/>
    <p:sldId id="440" r:id="rId18"/>
    <p:sldId id="434" r:id="rId19"/>
    <p:sldId id="422" r:id="rId20"/>
    <p:sldId id="436" r:id="rId21"/>
    <p:sldId id="437" r:id="rId22"/>
    <p:sldId id="438" r:id="rId2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10"/>
            <p14:sldId id="416"/>
            <p14:sldId id="419"/>
            <p14:sldId id="417"/>
            <p14:sldId id="418"/>
            <p14:sldId id="420"/>
            <p14:sldId id="423"/>
            <p14:sldId id="424"/>
            <p14:sldId id="421"/>
            <p14:sldId id="435"/>
            <p14:sldId id="441"/>
            <p14:sldId id="442"/>
            <p14:sldId id="443"/>
            <p14:sldId id="431"/>
            <p14:sldId id="430"/>
            <p14:sldId id="428"/>
            <p14:sldId id="440"/>
            <p14:sldId id="434"/>
            <p14:sldId id="422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00FF"/>
    <a:srgbClr val="FFFFFF"/>
    <a:srgbClr val="DEEBF7"/>
    <a:srgbClr val="FF6600"/>
    <a:srgbClr val="F0005F"/>
    <a:srgbClr val="DEECF8"/>
    <a:srgbClr val="D0009E"/>
    <a:srgbClr val="9C00D2"/>
    <a:srgbClr val="540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EE24D-DB25-4962-A021-79063457BD27}" v="1" dt="2023-02-27T14:40:32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4" autoAdjust="0"/>
    <p:restoredTop sz="87832" autoAdjust="0"/>
  </p:normalViewPr>
  <p:slideViewPr>
    <p:cSldViewPr snapToGrid="0">
      <p:cViewPr varScale="1">
        <p:scale>
          <a:sx n="48" d="100"/>
          <a:sy n="48" d="100"/>
        </p:scale>
        <p:origin x="56" y="1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58" d="100"/>
          <a:sy n="158" d="100"/>
        </p:scale>
        <p:origin x="30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664E6EE8-360E-1C44-85AC-F322946D7C7F}"/>
    <pc:docChg chg="undo custSel addSld delSld modSld modSection">
      <pc:chgData name="hirose taichi" userId="ed2dc4b0-8795-4813-ada8-f41a239e7d7d" providerId="ADAL" clId="{664E6EE8-360E-1C44-85AC-F322946D7C7F}" dt="2023-02-18T08:11:27.326" v="4104"/>
      <pc:docMkLst>
        <pc:docMk/>
      </pc:docMkLst>
      <pc:sldChg chg="del">
        <pc:chgData name="hirose taichi" userId="ed2dc4b0-8795-4813-ada8-f41a239e7d7d" providerId="ADAL" clId="{664E6EE8-360E-1C44-85AC-F322946D7C7F}" dt="2023-02-17T21:38:16.816" v="7" actId="2696"/>
        <pc:sldMkLst>
          <pc:docMk/>
          <pc:sldMk cId="1687718815" sldId="409"/>
        </pc:sldMkLst>
      </pc:sldChg>
      <pc:sldChg chg="modSp mod">
        <pc:chgData name="hirose taichi" userId="ed2dc4b0-8795-4813-ada8-f41a239e7d7d" providerId="ADAL" clId="{664E6EE8-360E-1C44-85AC-F322946D7C7F}" dt="2023-02-17T21:40:53.714" v="275" actId="14100"/>
        <pc:sldMkLst>
          <pc:docMk/>
          <pc:sldMk cId="2113109660" sldId="410"/>
        </pc:sldMkLst>
        <pc:spChg chg="mod">
          <ac:chgData name="hirose taichi" userId="ed2dc4b0-8795-4813-ada8-f41a239e7d7d" providerId="ADAL" clId="{664E6EE8-360E-1C44-85AC-F322946D7C7F}" dt="2023-02-17T21:40:53.714" v="275" actId="14100"/>
          <ac:spMkLst>
            <pc:docMk/>
            <pc:sldMk cId="2113109660" sldId="410"/>
            <ac:spMk id="2" creationId="{53D25293-B38B-3655-7A30-B799C8BA7175}"/>
          </ac:spMkLst>
        </pc:spChg>
      </pc:sldChg>
      <pc:sldChg chg="del">
        <pc:chgData name="hirose taichi" userId="ed2dc4b0-8795-4813-ada8-f41a239e7d7d" providerId="ADAL" clId="{664E6EE8-360E-1C44-85AC-F322946D7C7F}" dt="2023-02-17T21:38:16.806" v="6" actId="2696"/>
        <pc:sldMkLst>
          <pc:docMk/>
          <pc:sldMk cId="2676940129" sldId="413"/>
        </pc:sldMkLst>
      </pc:sldChg>
      <pc:sldChg chg="del">
        <pc:chgData name="hirose taichi" userId="ed2dc4b0-8795-4813-ada8-f41a239e7d7d" providerId="ADAL" clId="{664E6EE8-360E-1C44-85AC-F322946D7C7F}" dt="2023-02-17T21:40:32.488" v="260" actId="2696"/>
        <pc:sldMkLst>
          <pc:docMk/>
          <pc:sldMk cId="1733578741" sldId="414"/>
        </pc:sldMkLst>
      </pc:sldChg>
      <pc:sldChg chg="del">
        <pc:chgData name="hirose taichi" userId="ed2dc4b0-8795-4813-ada8-f41a239e7d7d" providerId="ADAL" clId="{664E6EE8-360E-1C44-85AC-F322946D7C7F}" dt="2023-02-17T21:38:16.723" v="2" actId="2696"/>
        <pc:sldMkLst>
          <pc:docMk/>
          <pc:sldMk cId="1932725740" sldId="415"/>
        </pc:sldMkLst>
      </pc:sldChg>
      <pc:sldChg chg="addSp delSp modSp mod">
        <pc:chgData name="hirose taichi" userId="ed2dc4b0-8795-4813-ada8-f41a239e7d7d" providerId="ADAL" clId="{664E6EE8-360E-1C44-85AC-F322946D7C7F}" dt="2023-02-17T22:31:38.430" v="1358" actId="1076"/>
        <pc:sldMkLst>
          <pc:docMk/>
          <pc:sldMk cId="1045534662" sldId="416"/>
        </pc:sldMkLst>
        <pc:spChg chg="mod">
          <ac:chgData name="hirose taichi" userId="ed2dc4b0-8795-4813-ada8-f41a239e7d7d" providerId="ADAL" clId="{664E6EE8-360E-1C44-85AC-F322946D7C7F}" dt="2023-02-17T21:39:55.278" v="227" actId="20577"/>
          <ac:spMkLst>
            <pc:docMk/>
            <pc:sldMk cId="1045534662" sldId="416"/>
            <ac:spMk id="4" creationId="{A3D855AA-8C08-111D-67FD-D99B224FBB55}"/>
          </ac:spMkLst>
        </pc:spChg>
        <pc:spChg chg="mod">
          <ac:chgData name="hirose taichi" userId="ed2dc4b0-8795-4813-ada8-f41a239e7d7d" providerId="ADAL" clId="{664E6EE8-360E-1C44-85AC-F322946D7C7F}" dt="2023-02-17T21:39:21.191" v="179" actId="20577"/>
          <ac:spMkLst>
            <pc:docMk/>
            <pc:sldMk cId="1045534662" sldId="416"/>
            <ac:spMk id="7" creationId="{6DB75B9D-DB56-4327-71F9-02B954D8AF34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9" creationId="{1B62A415-F285-4EAF-26A4-4B65B4957535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0" creationId="{27A5CE23-543D-A227-AAFF-4F4B8AF16FB7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2" creationId="{F17F60CC-04BE-07B6-0A62-C2C6CACC9C99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3" creationId="{006D7C3C-A597-4A90-DFE4-6422363B021A}"/>
          </ac:spMkLst>
        </pc:spChg>
        <pc:spChg chg="add del mod">
          <ac:chgData name="hirose taichi" userId="ed2dc4b0-8795-4813-ada8-f41a239e7d7d" providerId="ADAL" clId="{664E6EE8-360E-1C44-85AC-F322946D7C7F}" dt="2023-02-17T22:30:46.953" v="1347"/>
          <ac:spMkLst>
            <pc:docMk/>
            <pc:sldMk cId="1045534662" sldId="416"/>
            <ac:spMk id="14" creationId="{D5BE9DF8-6DBF-7E4E-5654-CB19E761440D}"/>
          </ac:spMkLst>
        </pc:spChg>
        <pc:spChg chg="mod">
          <ac:chgData name="hirose taichi" userId="ed2dc4b0-8795-4813-ada8-f41a239e7d7d" providerId="ADAL" clId="{664E6EE8-360E-1C44-85AC-F322946D7C7F}" dt="2023-02-17T21:40:04.698" v="255" actId="20577"/>
          <ac:spMkLst>
            <pc:docMk/>
            <pc:sldMk cId="1045534662" sldId="416"/>
            <ac:spMk id="15" creationId="{210F187F-A55C-4AD5-A8E8-2B822674EC21}"/>
          </ac:spMkLst>
        </pc:spChg>
        <pc:grpChg chg="add mod topLvl">
          <ac:chgData name="hirose taichi" userId="ed2dc4b0-8795-4813-ada8-f41a239e7d7d" providerId="ADAL" clId="{664E6EE8-360E-1C44-85AC-F322946D7C7F}" dt="2023-02-17T22:31:16.290" v="1355" actId="1076"/>
          <ac:grpSpMkLst>
            <pc:docMk/>
            <pc:sldMk cId="1045534662" sldId="416"/>
            <ac:grpSpMk id="2" creationId="{81F563EC-1AEF-7794-5674-8A8B2BB8981D}"/>
          </ac:grpSpMkLst>
        </pc:grpChg>
        <pc:grpChg chg="mod topLvl">
          <ac:chgData name="hirose taichi" userId="ed2dc4b0-8795-4813-ada8-f41a239e7d7d" providerId="ADAL" clId="{664E6EE8-360E-1C44-85AC-F322946D7C7F}" dt="2023-02-17T22:31:20.611" v="1356" actId="1076"/>
          <ac:grpSpMkLst>
            <pc:docMk/>
            <pc:sldMk cId="1045534662" sldId="416"/>
            <ac:grpSpMk id="5" creationId="{D37B276C-2044-92E5-30B4-B78A6CCA11B9}"/>
          </ac:grpSpMkLst>
        </pc:grpChg>
        <pc:grpChg chg="mod topLvl">
          <ac:chgData name="hirose taichi" userId="ed2dc4b0-8795-4813-ada8-f41a239e7d7d" providerId="ADAL" clId="{664E6EE8-360E-1C44-85AC-F322946D7C7F}" dt="2023-02-17T22:31:07.829" v="1353" actId="1076"/>
          <ac:grpSpMkLst>
            <pc:docMk/>
            <pc:sldMk cId="1045534662" sldId="416"/>
            <ac:grpSpMk id="8" creationId="{4D934DA3-778E-3D26-C4BC-EB63D6BC24B8}"/>
          </ac:grpSpMkLst>
        </pc:grpChg>
        <pc:grpChg chg="mod topLvl">
          <ac:chgData name="hirose taichi" userId="ed2dc4b0-8795-4813-ada8-f41a239e7d7d" providerId="ADAL" clId="{664E6EE8-360E-1C44-85AC-F322946D7C7F}" dt="2023-02-17T22:31:13.051" v="1354" actId="1076"/>
          <ac:grpSpMkLst>
            <pc:docMk/>
            <pc:sldMk cId="1045534662" sldId="416"/>
            <ac:grpSpMk id="11" creationId="{98A50CF0-EB2B-3676-348D-B964CD5BA39C}"/>
          </ac:grpSpMkLst>
        </pc:grpChg>
        <pc:grpChg chg="del">
          <ac:chgData name="hirose taichi" userId="ed2dc4b0-8795-4813-ada8-f41a239e7d7d" providerId="ADAL" clId="{664E6EE8-360E-1C44-85AC-F322946D7C7F}" dt="2023-02-17T21:39:44.594" v="221" actId="165"/>
          <ac:grpSpMkLst>
            <pc:docMk/>
            <pc:sldMk cId="1045534662" sldId="416"/>
            <ac:grpSpMk id="14" creationId="{FC33048B-332F-D61E-D24D-D01ADACD9DB6}"/>
          </ac:grpSpMkLst>
        </pc:grpChg>
        <pc:grpChg chg="add del mod">
          <ac:chgData name="hirose taichi" userId="ed2dc4b0-8795-4813-ada8-f41a239e7d7d" providerId="ADAL" clId="{664E6EE8-360E-1C44-85AC-F322946D7C7F}" dt="2023-02-17T22:31:04.311" v="1352" actId="165"/>
          <ac:grpSpMkLst>
            <pc:docMk/>
            <pc:sldMk cId="1045534662" sldId="416"/>
            <ac:grpSpMk id="16" creationId="{512B2753-4282-540B-1988-F204001E8BBC}"/>
          </ac:grpSpMkLst>
        </pc:grpChg>
        <pc:grpChg chg="add mod">
          <ac:chgData name="hirose taichi" userId="ed2dc4b0-8795-4813-ada8-f41a239e7d7d" providerId="ADAL" clId="{664E6EE8-360E-1C44-85AC-F322946D7C7F}" dt="2023-02-17T22:31:38.430" v="1358" actId="1076"/>
          <ac:grpSpMkLst>
            <pc:docMk/>
            <pc:sldMk cId="1045534662" sldId="416"/>
            <ac:grpSpMk id="17" creationId="{3627F310-2A35-F128-1330-D2364FA61687}"/>
          </ac:grpSpMkLst>
        </pc:grpChg>
      </pc:sldChg>
      <pc:sldChg chg="del">
        <pc:chgData name="hirose taichi" userId="ed2dc4b0-8795-4813-ada8-f41a239e7d7d" providerId="ADAL" clId="{664E6EE8-360E-1C44-85AC-F322946D7C7F}" dt="2023-02-17T21:38:16.773" v="4" actId="2696"/>
        <pc:sldMkLst>
          <pc:docMk/>
          <pc:sldMk cId="717299230" sldId="417"/>
        </pc:sldMkLst>
      </pc:sldChg>
      <pc:sldChg chg="modSp new mod">
        <pc:chgData name="hirose taichi" userId="ed2dc4b0-8795-4813-ada8-f41a239e7d7d" providerId="ADAL" clId="{664E6EE8-360E-1C44-85AC-F322946D7C7F}" dt="2023-02-17T22:35:21.697" v="1516" actId="255"/>
        <pc:sldMkLst>
          <pc:docMk/>
          <pc:sldMk cId="821888212" sldId="417"/>
        </pc:sldMkLst>
        <pc:spChg chg="mod">
          <ac:chgData name="hirose taichi" userId="ed2dc4b0-8795-4813-ada8-f41a239e7d7d" providerId="ADAL" clId="{664E6EE8-360E-1C44-85AC-F322946D7C7F}" dt="2023-02-17T22:35:21.697" v="1516" actId="255"/>
          <ac:spMkLst>
            <pc:docMk/>
            <pc:sldMk cId="821888212" sldId="417"/>
            <ac:spMk id="2" creationId="{B5DB29F8-446C-3895-75B3-C7FB8312718A}"/>
          </ac:spMkLst>
        </pc:spChg>
        <pc:spChg chg="mod">
          <ac:chgData name="hirose taichi" userId="ed2dc4b0-8795-4813-ada8-f41a239e7d7d" providerId="ADAL" clId="{664E6EE8-360E-1C44-85AC-F322946D7C7F}" dt="2023-02-17T22:19:54.395" v="300" actId="20577"/>
          <ac:spMkLst>
            <pc:docMk/>
            <pc:sldMk cId="821888212" sldId="417"/>
            <ac:spMk id="3" creationId="{F943D953-6730-8211-9FEF-75F0BCA763BA}"/>
          </ac:spMkLst>
        </pc:spChg>
      </pc:sldChg>
      <pc:sldChg chg="addSp delSp modSp new mod">
        <pc:chgData name="hirose taichi" userId="ed2dc4b0-8795-4813-ada8-f41a239e7d7d" providerId="ADAL" clId="{664E6EE8-360E-1C44-85AC-F322946D7C7F}" dt="2023-02-17T22:35:49.102" v="1529" actId="27636"/>
        <pc:sldMkLst>
          <pc:docMk/>
          <pc:sldMk cId="7378453" sldId="418"/>
        </pc:sldMkLst>
        <pc:spChg chg="mod">
          <ac:chgData name="hirose taichi" userId="ed2dc4b0-8795-4813-ada8-f41a239e7d7d" providerId="ADAL" clId="{664E6EE8-360E-1C44-85AC-F322946D7C7F}" dt="2023-02-17T22:35:49.102" v="1529" actId="27636"/>
          <ac:spMkLst>
            <pc:docMk/>
            <pc:sldMk cId="7378453" sldId="418"/>
            <ac:spMk id="2" creationId="{262A4E82-802C-F14D-BD25-48786D67C528}"/>
          </ac:spMkLst>
        </pc:spChg>
        <pc:spChg chg="mod">
          <ac:chgData name="hirose taichi" userId="ed2dc4b0-8795-4813-ada8-f41a239e7d7d" providerId="ADAL" clId="{664E6EE8-360E-1C44-85AC-F322946D7C7F}" dt="2023-02-17T22:24:43.508" v="614" actId="20577"/>
          <ac:spMkLst>
            <pc:docMk/>
            <pc:sldMk cId="7378453" sldId="418"/>
            <ac:spMk id="3" creationId="{C5AE8091-F08E-2FD1-E151-8BEA2B8CCB88}"/>
          </ac:spMkLst>
        </pc:spChg>
        <pc:spChg chg="add del mod">
          <ac:chgData name="hirose taichi" userId="ed2dc4b0-8795-4813-ada8-f41a239e7d7d" providerId="ADAL" clId="{664E6EE8-360E-1C44-85AC-F322946D7C7F}" dt="2023-02-17T22:30:06.192" v="1309" actId="478"/>
          <ac:spMkLst>
            <pc:docMk/>
            <pc:sldMk cId="7378453" sldId="418"/>
            <ac:spMk id="5" creationId="{DAC64B40-9D77-5C87-8BE5-AD1B06EAD57F}"/>
          </ac:spMkLst>
        </pc:spChg>
      </pc:sldChg>
      <pc:sldChg chg="del">
        <pc:chgData name="hirose taichi" userId="ed2dc4b0-8795-4813-ada8-f41a239e7d7d" providerId="ADAL" clId="{664E6EE8-360E-1C44-85AC-F322946D7C7F}" dt="2023-02-17T21:38:16.748" v="3" actId="2696"/>
        <pc:sldMkLst>
          <pc:docMk/>
          <pc:sldMk cId="1835558779" sldId="418"/>
        </pc:sldMkLst>
      </pc:sldChg>
      <pc:sldChg chg="del">
        <pc:chgData name="hirose taichi" userId="ed2dc4b0-8795-4813-ada8-f41a239e7d7d" providerId="ADAL" clId="{664E6EE8-360E-1C44-85AC-F322946D7C7F}" dt="2023-02-17T21:38:16.824" v="8" actId="2696"/>
        <pc:sldMkLst>
          <pc:docMk/>
          <pc:sldMk cId="1336635293" sldId="419"/>
        </pc:sldMkLst>
      </pc:sldChg>
      <pc:sldChg chg="modSp add mod">
        <pc:chgData name="hirose taichi" userId="ed2dc4b0-8795-4813-ada8-f41a239e7d7d" providerId="ADAL" clId="{664E6EE8-360E-1C44-85AC-F322946D7C7F}" dt="2023-02-17T22:32:13.967" v="1364" actId="207"/>
        <pc:sldMkLst>
          <pc:docMk/>
          <pc:sldMk cId="2359818829" sldId="419"/>
        </pc:sldMkLst>
        <pc:spChg chg="mod">
          <ac:chgData name="hirose taichi" userId="ed2dc4b0-8795-4813-ada8-f41a239e7d7d" providerId="ADAL" clId="{664E6EE8-360E-1C44-85AC-F322946D7C7F}" dt="2023-02-17T22:32:13.967" v="1364" actId="207"/>
          <ac:spMkLst>
            <pc:docMk/>
            <pc:sldMk cId="2359818829" sldId="419"/>
            <ac:spMk id="7" creationId="{6DB75B9D-DB56-4327-71F9-02B954D8AF34}"/>
          </ac:spMkLst>
        </pc:spChg>
      </pc:sldChg>
      <pc:sldChg chg="add del">
        <pc:chgData name="hirose taichi" userId="ed2dc4b0-8795-4813-ada8-f41a239e7d7d" providerId="ADAL" clId="{664E6EE8-360E-1C44-85AC-F322946D7C7F}" dt="2023-02-17T22:30:55.263" v="1351"/>
        <pc:sldMkLst>
          <pc:docMk/>
          <pc:sldMk cId="2476832810" sldId="419"/>
        </pc:sldMkLst>
      </pc:sldChg>
      <pc:sldChg chg="modSp add mod">
        <pc:chgData name="hirose taichi" userId="ed2dc4b0-8795-4813-ada8-f41a239e7d7d" providerId="ADAL" clId="{664E6EE8-360E-1C44-85AC-F322946D7C7F}" dt="2023-02-17T22:32:22.796" v="1365" actId="207"/>
        <pc:sldMkLst>
          <pc:docMk/>
          <pc:sldMk cId="154802417" sldId="420"/>
        </pc:sldMkLst>
        <pc:spChg chg="mod">
          <ac:chgData name="hirose taichi" userId="ed2dc4b0-8795-4813-ada8-f41a239e7d7d" providerId="ADAL" clId="{664E6EE8-360E-1C44-85AC-F322946D7C7F}" dt="2023-02-17T22:32:22.796" v="1365" actId="207"/>
          <ac:spMkLst>
            <pc:docMk/>
            <pc:sldMk cId="154802417" sldId="420"/>
            <ac:spMk id="10" creationId="{27A5CE23-543D-A227-AAFF-4F4B8AF16FB7}"/>
          </ac:spMkLst>
        </pc:spChg>
      </pc:sldChg>
      <pc:sldChg chg="del">
        <pc:chgData name="hirose taichi" userId="ed2dc4b0-8795-4813-ada8-f41a239e7d7d" providerId="ADAL" clId="{664E6EE8-360E-1C44-85AC-F322946D7C7F}" dt="2023-02-17T21:40:32.051" v="259" actId="2696"/>
        <pc:sldMkLst>
          <pc:docMk/>
          <pc:sldMk cId="1736492546" sldId="420"/>
        </pc:sldMkLst>
      </pc:sldChg>
      <pc:sldChg chg="add del">
        <pc:chgData name="hirose taichi" userId="ed2dc4b0-8795-4813-ada8-f41a239e7d7d" providerId="ADAL" clId="{664E6EE8-360E-1C44-85AC-F322946D7C7F}" dt="2023-02-17T22:30:54.857" v="1350"/>
        <pc:sldMkLst>
          <pc:docMk/>
          <pc:sldMk cId="2852350047" sldId="420"/>
        </pc:sldMkLst>
      </pc:sldChg>
      <pc:sldChg chg="modSp add mod">
        <pc:chgData name="hirose taichi" userId="ed2dc4b0-8795-4813-ada8-f41a239e7d7d" providerId="ADAL" clId="{664E6EE8-360E-1C44-85AC-F322946D7C7F}" dt="2023-02-17T22:32:30.053" v="1366" actId="207"/>
        <pc:sldMkLst>
          <pc:docMk/>
          <pc:sldMk cId="3072694597" sldId="421"/>
        </pc:sldMkLst>
        <pc:spChg chg="mod">
          <ac:chgData name="hirose taichi" userId="ed2dc4b0-8795-4813-ada8-f41a239e7d7d" providerId="ADAL" clId="{664E6EE8-360E-1C44-85AC-F322946D7C7F}" dt="2023-02-17T22:32:30.053" v="1366" actId="207"/>
          <ac:spMkLst>
            <pc:docMk/>
            <pc:sldMk cId="3072694597" sldId="421"/>
            <ac:spMk id="13" creationId="{006D7C3C-A597-4A90-DFE4-6422363B021A}"/>
          </ac:spMkLst>
        </pc:spChg>
      </pc:sldChg>
      <pc:sldChg chg="del">
        <pc:chgData name="hirose taichi" userId="ed2dc4b0-8795-4813-ada8-f41a239e7d7d" providerId="ADAL" clId="{664E6EE8-360E-1C44-85AC-F322946D7C7F}" dt="2023-02-17T21:38:17.098" v="13" actId="2696"/>
        <pc:sldMkLst>
          <pc:docMk/>
          <pc:sldMk cId="3522021139" sldId="421"/>
        </pc:sldMkLst>
      </pc:sldChg>
      <pc:sldChg chg="modSp add mod">
        <pc:chgData name="hirose taichi" userId="ed2dc4b0-8795-4813-ada8-f41a239e7d7d" providerId="ADAL" clId="{664E6EE8-360E-1C44-85AC-F322946D7C7F}" dt="2023-02-17T22:32:39.520" v="1367" actId="207"/>
        <pc:sldMkLst>
          <pc:docMk/>
          <pc:sldMk cId="401886143" sldId="422"/>
        </pc:sldMkLst>
        <pc:spChg chg="mod">
          <ac:chgData name="hirose taichi" userId="ed2dc4b0-8795-4813-ada8-f41a239e7d7d" providerId="ADAL" clId="{664E6EE8-360E-1C44-85AC-F322946D7C7F}" dt="2023-02-17T22:32:39.520" v="1367" actId="207"/>
          <ac:spMkLst>
            <pc:docMk/>
            <pc:sldMk cId="401886143" sldId="422"/>
            <ac:spMk id="15" creationId="{210F187F-A55C-4AD5-A8E8-2B822674EC21}"/>
          </ac:spMkLst>
        </pc:spChg>
      </pc:sldChg>
      <pc:sldChg chg="del">
        <pc:chgData name="hirose taichi" userId="ed2dc4b0-8795-4813-ada8-f41a239e7d7d" providerId="ADAL" clId="{664E6EE8-360E-1C44-85AC-F322946D7C7F}" dt="2023-02-17T21:38:17.110" v="14" actId="2696"/>
        <pc:sldMkLst>
          <pc:docMk/>
          <pc:sldMk cId="874524887" sldId="423"/>
        </pc:sldMkLst>
      </pc:sldChg>
      <pc:sldChg chg="addSp delSp modSp new mod">
        <pc:chgData name="hirose taichi" userId="ed2dc4b0-8795-4813-ada8-f41a239e7d7d" providerId="ADAL" clId="{664E6EE8-360E-1C44-85AC-F322946D7C7F}" dt="2023-02-18T07:32:08.539" v="3264" actId="20577"/>
        <pc:sldMkLst>
          <pc:docMk/>
          <pc:sldMk cId="2223363943" sldId="423"/>
        </pc:sldMkLst>
        <pc:spChg chg="mod">
          <ac:chgData name="hirose taichi" userId="ed2dc4b0-8795-4813-ada8-f41a239e7d7d" providerId="ADAL" clId="{664E6EE8-360E-1C44-85AC-F322946D7C7F}" dt="2023-02-18T07:32:08.539" v="3264" actId="20577"/>
          <ac:spMkLst>
            <pc:docMk/>
            <pc:sldMk cId="2223363943" sldId="423"/>
            <ac:spMk id="2" creationId="{595C8B2F-D718-C7B0-4D4D-6C259FDC36B5}"/>
          </ac:spMkLst>
        </pc:spChg>
        <pc:spChg chg="mod">
          <ac:chgData name="hirose taichi" userId="ed2dc4b0-8795-4813-ada8-f41a239e7d7d" providerId="ADAL" clId="{664E6EE8-360E-1C44-85AC-F322946D7C7F}" dt="2023-02-17T22:36:38.729" v="1543" actId="20577"/>
          <ac:spMkLst>
            <pc:docMk/>
            <pc:sldMk cId="2223363943" sldId="423"/>
            <ac:spMk id="3" creationId="{3CE235F2-3080-F9FA-0E32-C5A254209B00}"/>
          </ac:spMkLst>
        </pc:spChg>
        <pc:spChg chg="del">
          <ac:chgData name="hirose taichi" userId="ed2dc4b0-8795-4813-ada8-f41a239e7d7d" providerId="ADAL" clId="{664E6EE8-360E-1C44-85AC-F322946D7C7F}" dt="2023-02-17T22:42:29.387" v="1981" actId="3680"/>
          <ac:spMkLst>
            <pc:docMk/>
            <pc:sldMk cId="2223363943" sldId="423"/>
            <ac:spMk id="4" creationId="{A7D69EA0-E5AD-BDF1-43DA-91C1E668DA0B}"/>
          </ac:spMkLst>
        </pc:spChg>
        <pc:graphicFrameChg chg="add mod ord modGraphic">
          <ac:chgData name="hirose taichi" userId="ed2dc4b0-8795-4813-ada8-f41a239e7d7d" providerId="ADAL" clId="{664E6EE8-360E-1C44-85AC-F322946D7C7F}" dt="2023-02-18T07:32:03.707" v="3256" actId="20577"/>
          <ac:graphicFrameMkLst>
            <pc:docMk/>
            <pc:sldMk cId="2223363943" sldId="423"/>
            <ac:graphicFrameMk id="5" creationId="{A99AA339-6C16-8FBC-798F-4355FD4C5078}"/>
          </ac:graphicFrameMkLst>
        </pc:graphicFrameChg>
      </pc:sldChg>
      <pc:sldChg chg="del">
        <pc:chgData name="hirose taichi" userId="ed2dc4b0-8795-4813-ada8-f41a239e7d7d" providerId="ADAL" clId="{664E6EE8-360E-1C44-85AC-F322946D7C7F}" dt="2023-02-17T21:38:16.884" v="9" actId="2696"/>
        <pc:sldMkLst>
          <pc:docMk/>
          <pc:sldMk cId="457521170" sldId="424"/>
        </pc:sldMkLst>
      </pc:sldChg>
      <pc:sldChg chg="modSp add mod">
        <pc:chgData name="hirose taichi" userId="ed2dc4b0-8795-4813-ada8-f41a239e7d7d" providerId="ADAL" clId="{664E6EE8-360E-1C44-85AC-F322946D7C7F}" dt="2023-02-17T23:02:44.695" v="2718" actId="113"/>
        <pc:sldMkLst>
          <pc:docMk/>
          <pc:sldMk cId="2296589080" sldId="424"/>
        </pc:sldMkLst>
        <pc:spChg chg="mod">
          <ac:chgData name="hirose taichi" userId="ed2dc4b0-8795-4813-ada8-f41a239e7d7d" providerId="ADAL" clId="{664E6EE8-360E-1C44-85AC-F322946D7C7F}" dt="2023-02-17T23:02:44.695" v="2718" actId="113"/>
          <ac:spMkLst>
            <pc:docMk/>
            <pc:sldMk cId="2296589080" sldId="424"/>
            <ac:spMk id="2" creationId="{595C8B2F-D718-C7B0-4D4D-6C259FDC36B5}"/>
          </ac:spMkLst>
        </pc:spChg>
      </pc:sldChg>
      <pc:sldChg chg="addSp delSp modSp new mod">
        <pc:chgData name="hirose taichi" userId="ed2dc4b0-8795-4813-ada8-f41a239e7d7d" providerId="ADAL" clId="{664E6EE8-360E-1C44-85AC-F322946D7C7F}" dt="2023-02-17T23:11:12.157" v="2768" actId="22"/>
        <pc:sldMkLst>
          <pc:docMk/>
          <pc:sldMk cId="2420204721" sldId="425"/>
        </pc:sldMkLst>
        <pc:spChg chg="mod">
          <ac:chgData name="hirose taichi" userId="ed2dc4b0-8795-4813-ada8-f41a239e7d7d" providerId="ADAL" clId="{664E6EE8-360E-1C44-85AC-F322946D7C7F}" dt="2023-02-17T23:10:51.976" v="2738" actId="5793"/>
          <ac:spMkLst>
            <pc:docMk/>
            <pc:sldMk cId="2420204721" sldId="425"/>
            <ac:spMk id="2" creationId="{6A07CC63-5CF0-B6C7-5FA9-72E51DB32897}"/>
          </ac:spMkLst>
        </pc:spChg>
        <pc:spChg chg="mod">
          <ac:chgData name="hirose taichi" userId="ed2dc4b0-8795-4813-ada8-f41a239e7d7d" providerId="ADAL" clId="{664E6EE8-360E-1C44-85AC-F322946D7C7F}" dt="2023-02-17T23:11:01.134" v="2764" actId="20577"/>
          <ac:spMkLst>
            <pc:docMk/>
            <pc:sldMk cId="2420204721" sldId="425"/>
            <ac:spMk id="3" creationId="{089EAB82-6CC9-2EBC-8E20-7C00442C2EAD}"/>
          </ac:spMkLst>
        </pc:spChg>
        <pc:spChg chg="add del">
          <ac:chgData name="hirose taichi" userId="ed2dc4b0-8795-4813-ada8-f41a239e7d7d" providerId="ADAL" clId="{664E6EE8-360E-1C44-85AC-F322946D7C7F}" dt="2023-02-17T23:11:08.716" v="2766" actId="22"/>
          <ac:spMkLst>
            <pc:docMk/>
            <pc:sldMk cId="2420204721" sldId="425"/>
            <ac:spMk id="6" creationId="{E1CDE64B-F3A8-4334-F495-993AB366E409}"/>
          </ac:spMkLst>
        </pc:spChg>
        <pc:spChg chg="add del">
          <ac:chgData name="hirose taichi" userId="ed2dc4b0-8795-4813-ada8-f41a239e7d7d" providerId="ADAL" clId="{664E6EE8-360E-1C44-85AC-F322946D7C7F}" dt="2023-02-17T23:11:12.157" v="2768" actId="22"/>
          <ac:spMkLst>
            <pc:docMk/>
            <pc:sldMk cId="2420204721" sldId="425"/>
            <ac:spMk id="8" creationId="{8BBA002E-CCDC-14A7-6F98-FA125B55A591}"/>
          </ac:spMkLst>
        </pc:spChg>
      </pc:sldChg>
      <pc:sldChg chg="add del">
        <pc:chgData name="hirose taichi" userId="ed2dc4b0-8795-4813-ada8-f41a239e7d7d" providerId="ADAL" clId="{664E6EE8-360E-1C44-85AC-F322946D7C7F}" dt="2023-02-17T23:03:33.032" v="2720" actId="2696"/>
        <pc:sldMkLst>
          <pc:docMk/>
          <pc:sldMk cId="2869740785" sldId="425"/>
        </pc:sldMkLst>
      </pc:sldChg>
      <pc:sldChg chg="del">
        <pc:chgData name="hirose taichi" userId="ed2dc4b0-8795-4813-ada8-f41a239e7d7d" providerId="ADAL" clId="{664E6EE8-360E-1C44-85AC-F322946D7C7F}" dt="2023-02-17T21:38:17.083" v="12" actId="2696"/>
        <pc:sldMkLst>
          <pc:docMk/>
          <pc:sldMk cId="3806832340" sldId="425"/>
        </pc:sldMkLst>
      </pc:sldChg>
      <pc:sldChg chg="add del">
        <pc:chgData name="hirose taichi" userId="ed2dc4b0-8795-4813-ada8-f41a239e7d7d" providerId="ADAL" clId="{664E6EE8-360E-1C44-85AC-F322946D7C7F}" dt="2023-02-17T23:03:30.362" v="2719" actId="2696"/>
        <pc:sldMkLst>
          <pc:docMk/>
          <pc:sldMk cId="306246452" sldId="426"/>
        </pc:sldMkLst>
      </pc:sldChg>
      <pc:sldChg chg="modSp add mod">
        <pc:chgData name="hirose taichi" userId="ed2dc4b0-8795-4813-ada8-f41a239e7d7d" providerId="ADAL" clId="{664E6EE8-360E-1C44-85AC-F322946D7C7F}" dt="2023-02-17T23:11:24.118" v="2775" actId="20577"/>
        <pc:sldMkLst>
          <pc:docMk/>
          <pc:sldMk cId="1110163287" sldId="426"/>
        </pc:sldMkLst>
        <pc:spChg chg="mod">
          <ac:chgData name="hirose taichi" userId="ed2dc4b0-8795-4813-ada8-f41a239e7d7d" providerId="ADAL" clId="{664E6EE8-360E-1C44-85AC-F322946D7C7F}" dt="2023-02-17T23:11:24.118" v="2775" actId="20577"/>
          <ac:spMkLst>
            <pc:docMk/>
            <pc:sldMk cId="1110163287" sldId="426"/>
            <ac:spMk id="3" creationId="{089EAB82-6CC9-2EBC-8E20-7C00442C2EAD}"/>
          </ac:spMkLst>
        </pc:spChg>
      </pc:sldChg>
      <pc:sldChg chg="add">
        <pc:chgData name="hirose taichi" userId="ed2dc4b0-8795-4813-ada8-f41a239e7d7d" providerId="ADAL" clId="{664E6EE8-360E-1C44-85AC-F322946D7C7F}" dt="2023-02-17T23:12:15.057" v="2776"/>
        <pc:sldMkLst>
          <pc:docMk/>
          <pc:sldMk cId="54064617" sldId="427"/>
        </pc:sldMkLst>
      </pc:sldChg>
      <pc:sldChg chg="del">
        <pc:chgData name="hirose taichi" userId="ed2dc4b0-8795-4813-ada8-f41a239e7d7d" providerId="ADAL" clId="{664E6EE8-360E-1C44-85AC-F322946D7C7F}" dt="2023-02-17T21:38:17.041" v="11" actId="2696"/>
        <pc:sldMkLst>
          <pc:docMk/>
          <pc:sldMk cId="1024780158" sldId="427"/>
        </pc:sldMkLst>
      </pc:sldChg>
      <pc:sldChg chg="add del">
        <pc:chgData name="hirose taichi" userId="ed2dc4b0-8795-4813-ada8-f41a239e7d7d" providerId="ADAL" clId="{664E6EE8-360E-1C44-85AC-F322946D7C7F}" dt="2023-02-17T23:03:33.564" v="2721" actId="2696"/>
        <pc:sldMkLst>
          <pc:docMk/>
          <pc:sldMk cId="3728348463" sldId="427"/>
        </pc:sldMkLst>
      </pc:sldChg>
      <pc:sldChg chg="del">
        <pc:chgData name="hirose taichi" userId="ed2dc4b0-8795-4813-ada8-f41a239e7d7d" providerId="ADAL" clId="{664E6EE8-360E-1C44-85AC-F322946D7C7F}" dt="2023-02-17T21:38:16.949" v="10" actId="2696"/>
        <pc:sldMkLst>
          <pc:docMk/>
          <pc:sldMk cId="102007339" sldId="428"/>
        </pc:sldMkLst>
      </pc:sldChg>
      <pc:sldChg chg="addSp delSp modSp mod">
        <pc:chgData name="hirose taichi" userId="ed2dc4b0-8795-4813-ada8-f41a239e7d7d" providerId="ADAL" clId="{664E6EE8-360E-1C44-85AC-F322946D7C7F}" dt="2023-02-18T08:11:27.326" v="4104"/>
        <pc:sldMkLst>
          <pc:docMk/>
          <pc:sldMk cId="1976662692" sldId="428"/>
        </pc:sldMkLst>
        <pc:spChg chg="add mod">
          <ac:chgData name="hirose taichi" userId="ed2dc4b0-8795-4813-ada8-f41a239e7d7d" providerId="ADAL" clId="{664E6EE8-360E-1C44-85AC-F322946D7C7F}" dt="2023-02-18T07:01:46.959" v="2778" actId="1076"/>
          <ac:spMkLst>
            <pc:docMk/>
            <pc:sldMk cId="1976662692" sldId="428"/>
            <ac:spMk id="2" creationId="{EE6DC943-BB68-EBD5-E070-AEFA1D44E41E}"/>
          </ac:spMkLst>
        </pc:spChg>
        <pc:spChg chg="add mod">
          <ac:chgData name="hirose taichi" userId="ed2dc4b0-8795-4813-ada8-f41a239e7d7d" providerId="ADAL" clId="{664E6EE8-360E-1C44-85AC-F322946D7C7F}" dt="2023-02-18T07:03:35.375" v="2828" actId="207"/>
          <ac:spMkLst>
            <pc:docMk/>
            <pc:sldMk cId="1976662692" sldId="428"/>
            <ac:spMk id="8" creationId="{A58372A2-34B9-87BD-1654-9C806589FCD3}"/>
          </ac:spMkLst>
        </pc:spChg>
        <pc:spChg chg="add mod">
          <ac:chgData name="hirose taichi" userId="ed2dc4b0-8795-4813-ada8-f41a239e7d7d" providerId="ADAL" clId="{664E6EE8-360E-1C44-85AC-F322946D7C7F}" dt="2023-02-18T07:02:57.495" v="2806" actId="207"/>
          <ac:spMkLst>
            <pc:docMk/>
            <pc:sldMk cId="1976662692" sldId="428"/>
            <ac:spMk id="10" creationId="{CB405E83-E92C-5D43-BC1D-838282D81CF9}"/>
          </ac:spMkLst>
        </pc:spChg>
        <pc:spChg chg="add del mod">
          <ac:chgData name="hirose taichi" userId="ed2dc4b0-8795-4813-ada8-f41a239e7d7d" providerId="ADAL" clId="{664E6EE8-360E-1C44-85AC-F322946D7C7F}" dt="2023-02-18T07:17:23.118" v="3078" actId="478"/>
          <ac:spMkLst>
            <pc:docMk/>
            <pc:sldMk cId="1976662692" sldId="428"/>
            <ac:spMk id="11" creationId="{217F6339-18F7-2BA8-C8A3-C2758D0DB54F}"/>
          </ac:spMkLst>
        </pc:spChg>
        <pc:spChg chg="add mod topLvl">
          <ac:chgData name="hirose taichi" userId="ed2dc4b0-8795-4813-ada8-f41a239e7d7d" providerId="ADAL" clId="{664E6EE8-360E-1C44-85AC-F322946D7C7F}" dt="2023-02-18T07:47:34.854" v="3711" actId="20577"/>
          <ac:spMkLst>
            <pc:docMk/>
            <pc:sldMk cId="1976662692" sldId="428"/>
            <ac:spMk id="12" creationId="{BCA0F3C6-14DC-2032-8D8C-EC55B06EDB88}"/>
          </ac:spMkLst>
        </pc:spChg>
        <pc:spChg chg="add mod">
          <ac:chgData name="hirose taichi" userId="ed2dc4b0-8795-4813-ada8-f41a239e7d7d" providerId="ADAL" clId="{664E6EE8-360E-1C44-85AC-F322946D7C7F}" dt="2023-02-18T07:09:01.729" v="2965" actId="1076"/>
          <ac:spMkLst>
            <pc:docMk/>
            <pc:sldMk cId="1976662692" sldId="428"/>
            <ac:spMk id="13" creationId="{78626B59-2BB2-5187-1D35-DE49761997B9}"/>
          </ac:spMkLst>
        </pc:spChg>
        <pc:spChg chg="add mod">
          <ac:chgData name="hirose taichi" userId="ed2dc4b0-8795-4813-ada8-f41a239e7d7d" providerId="ADAL" clId="{664E6EE8-360E-1C44-85AC-F322946D7C7F}" dt="2023-02-18T07:10:52.185" v="2971" actId="1582"/>
          <ac:spMkLst>
            <pc:docMk/>
            <pc:sldMk cId="1976662692" sldId="428"/>
            <ac:spMk id="14" creationId="{8C43999E-F9D0-BABB-93D9-CDDFF6D7DC61}"/>
          </ac:spMkLst>
        </pc:spChg>
        <pc:spChg chg="add mod">
          <ac:chgData name="hirose taichi" userId="ed2dc4b0-8795-4813-ada8-f41a239e7d7d" providerId="ADAL" clId="{664E6EE8-360E-1C44-85AC-F322946D7C7F}" dt="2023-02-18T07:11:09.410" v="2977" actId="1076"/>
          <ac:spMkLst>
            <pc:docMk/>
            <pc:sldMk cId="1976662692" sldId="428"/>
            <ac:spMk id="15" creationId="{EB3CB28B-9302-8069-4128-C8205CB50B94}"/>
          </ac:spMkLst>
        </pc:spChg>
        <pc:spChg chg="add mod">
          <ac:chgData name="hirose taichi" userId="ed2dc4b0-8795-4813-ada8-f41a239e7d7d" providerId="ADAL" clId="{664E6EE8-360E-1C44-85AC-F322946D7C7F}" dt="2023-02-18T07:11:06.250" v="2976" actId="1076"/>
          <ac:spMkLst>
            <pc:docMk/>
            <pc:sldMk cId="1976662692" sldId="428"/>
            <ac:spMk id="16" creationId="{AA7FFF71-D2E2-5C40-EFD3-25C613E88D80}"/>
          </ac:spMkLst>
        </pc:spChg>
        <pc:spChg chg="add mod">
          <ac:chgData name="hirose taichi" userId="ed2dc4b0-8795-4813-ada8-f41a239e7d7d" providerId="ADAL" clId="{664E6EE8-360E-1C44-85AC-F322946D7C7F}" dt="2023-02-18T07:11:00.951" v="2975" actId="1076"/>
          <ac:spMkLst>
            <pc:docMk/>
            <pc:sldMk cId="1976662692" sldId="428"/>
            <ac:spMk id="17" creationId="{4FAE447D-CBDD-5B52-56D6-BF6F900D1CCF}"/>
          </ac:spMkLst>
        </pc:spChg>
        <pc:spChg chg="add mod">
          <ac:chgData name="hirose taichi" userId="ed2dc4b0-8795-4813-ada8-f41a239e7d7d" providerId="ADAL" clId="{664E6EE8-360E-1C44-85AC-F322946D7C7F}" dt="2023-02-18T07:11:21.785" v="2980" actId="1037"/>
          <ac:spMkLst>
            <pc:docMk/>
            <pc:sldMk cId="1976662692" sldId="428"/>
            <ac:spMk id="18" creationId="{91A3AD2D-DAE6-E464-D092-ED022F2F0B2D}"/>
          </ac:spMkLst>
        </pc:spChg>
        <pc:spChg chg="add mod">
          <ac:chgData name="hirose taichi" userId="ed2dc4b0-8795-4813-ada8-f41a239e7d7d" providerId="ADAL" clId="{664E6EE8-360E-1C44-85AC-F322946D7C7F}" dt="2023-02-18T07:14:49.383" v="3033" actId="207"/>
          <ac:spMkLst>
            <pc:docMk/>
            <pc:sldMk cId="1976662692" sldId="428"/>
            <ac:spMk id="21" creationId="{12DBFE2B-A4B7-EEB6-7E15-6DA63CA4F74E}"/>
          </ac:spMkLst>
        </pc:spChg>
        <pc:spChg chg="add mod">
          <ac:chgData name="hirose taichi" userId="ed2dc4b0-8795-4813-ada8-f41a239e7d7d" providerId="ADAL" clId="{664E6EE8-360E-1C44-85AC-F322946D7C7F}" dt="2023-02-18T07:15:14.829" v="3034" actId="207"/>
          <ac:spMkLst>
            <pc:docMk/>
            <pc:sldMk cId="1976662692" sldId="428"/>
            <ac:spMk id="22" creationId="{5FF36A5B-2E0B-8744-AAB6-A91C4EC679CB}"/>
          </ac:spMkLst>
        </pc:spChg>
        <pc:spChg chg="add mod">
          <ac:chgData name="hirose taichi" userId="ed2dc4b0-8795-4813-ada8-f41a239e7d7d" providerId="ADAL" clId="{664E6EE8-360E-1C44-85AC-F322946D7C7F}" dt="2023-02-18T07:15:42.908" v="3035" actId="207"/>
          <ac:spMkLst>
            <pc:docMk/>
            <pc:sldMk cId="1976662692" sldId="428"/>
            <ac:spMk id="23" creationId="{C136C6CC-FC51-4430-7341-CD6EFA3E04B1}"/>
          </ac:spMkLst>
        </pc:spChg>
        <pc:spChg chg="add mod">
          <ac:chgData name="hirose taichi" userId="ed2dc4b0-8795-4813-ada8-f41a239e7d7d" providerId="ADAL" clId="{664E6EE8-360E-1C44-85AC-F322946D7C7F}" dt="2023-02-18T07:16:02.151" v="3036" actId="207"/>
          <ac:spMkLst>
            <pc:docMk/>
            <pc:sldMk cId="1976662692" sldId="428"/>
            <ac:spMk id="24" creationId="{F91D235B-0C4A-8D13-E342-24DF5F7F93AD}"/>
          </ac:spMkLst>
        </pc:spChg>
        <pc:spChg chg="add mod">
          <ac:chgData name="hirose taichi" userId="ed2dc4b0-8795-4813-ada8-f41a239e7d7d" providerId="ADAL" clId="{664E6EE8-360E-1C44-85AC-F322946D7C7F}" dt="2023-02-18T07:16:09.596" v="3037" actId="207"/>
          <ac:spMkLst>
            <pc:docMk/>
            <pc:sldMk cId="1976662692" sldId="428"/>
            <ac:spMk id="25" creationId="{D11887B1-89F8-A1EB-F000-EC874B830662}"/>
          </ac:spMkLst>
        </pc:spChg>
        <pc:spChg chg="add del">
          <ac:chgData name="hirose taichi" userId="ed2dc4b0-8795-4813-ada8-f41a239e7d7d" providerId="ADAL" clId="{664E6EE8-360E-1C44-85AC-F322946D7C7F}" dt="2023-02-18T07:32:47.120" v="3266" actId="22"/>
          <ac:spMkLst>
            <pc:docMk/>
            <pc:sldMk cId="1976662692" sldId="428"/>
            <ac:spMk id="29" creationId="{2740273E-2177-A016-7535-AE7A869C4B27}"/>
          </ac:spMkLst>
        </pc:spChg>
        <pc:grpChg chg="add mod topLvl">
          <ac:chgData name="hirose taichi" userId="ed2dc4b0-8795-4813-ada8-f41a239e7d7d" providerId="ADAL" clId="{664E6EE8-360E-1C44-85AC-F322946D7C7F}" dt="2023-02-18T07:18:21.394" v="3116" actId="12788"/>
          <ac:grpSpMkLst>
            <pc:docMk/>
            <pc:sldMk cId="1976662692" sldId="428"/>
            <ac:grpSpMk id="19" creationId="{0E96ED3D-9EF1-D3C8-DCD8-232B41813EF4}"/>
          </ac:grpSpMkLst>
        </pc:grpChg>
        <pc:grpChg chg="add del">
          <ac:chgData name="hirose taichi" userId="ed2dc4b0-8795-4813-ada8-f41a239e7d7d" providerId="ADAL" clId="{664E6EE8-360E-1C44-85AC-F322946D7C7F}" dt="2023-02-18T07:16:47.550" v="3046" actId="165"/>
          <ac:grpSpMkLst>
            <pc:docMk/>
            <pc:sldMk cId="1976662692" sldId="428"/>
            <ac:grpSpMk id="20" creationId="{826E3F83-4BFA-34D7-D32B-2F287E37756B}"/>
          </ac:grpSpMkLst>
        </pc:grpChg>
        <pc:grpChg chg="add del mod">
          <ac:chgData name="hirose taichi" userId="ed2dc4b0-8795-4813-ada8-f41a239e7d7d" providerId="ADAL" clId="{664E6EE8-360E-1C44-85AC-F322946D7C7F}" dt="2023-02-18T07:17:50.725" v="3087" actId="164"/>
          <ac:grpSpMkLst>
            <pc:docMk/>
            <pc:sldMk cId="1976662692" sldId="428"/>
            <ac:grpSpMk id="26" creationId="{33F61534-4E7A-8028-B9F8-9727F8338AEC}"/>
          </ac:grpSpMkLst>
        </pc:grpChg>
        <pc:grpChg chg="add mod">
          <ac:chgData name="hirose taichi" userId="ed2dc4b0-8795-4813-ada8-f41a239e7d7d" providerId="ADAL" clId="{664E6EE8-360E-1C44-85AC-F322946D7C7F}" dt="2023-02-18T07:18:34.702" v="3119" actId="12788"/>
          <ac:grpSpMkLst>
            <pc:docMk/>
            <pc:sldMk cId="1976662692" sldId="428"/>
            <ac:grpSpMk id="27" creationId="{FE2B5691-9703-5657-6908-28911DE2B95F}"/>
          </ac:grpSpMkLst>
        </pc:grpChg>
        <pc:grpChg chg="add">
          <ac:chgData name="hirose taichi" userId="ed2dc4b0-8795-4813-ada8-f41a239e7d7d" providerId="ADAL" clId="{664E6EE8-360E-1C44-85AC-F322946D7C7F}" dt="2023-02-18T07:51:23.780" v="3712" actId="164"/>
          <ac:grpSpMkLst>
            <pc:docMk/>
            <pc:sldMk cId="1976662692" sldId="428"/>
            <ac:grpSpMk id="30" creationId="{C7018F36-8DAC-FFAB-3B30-CB0027FBD4F3}"/>
          </ac:grpSpMkLst>
        </pc:grpChg>
        <pc:picChg chg="add del">
          <ac:chgData name="hirose taichi" userId="ed2dc4b0-8795-4813-ada8-f41a239e7d7d" providerId="ADAL" clId="{664E6EE8-360E-1C44-85AC-F322946D7C7F}" dt="2023-02-18T08:11:21.913" v="4102"/>
          <ac:picMkLst>
            <pc:docMk/>
            <pc:sldMk cId="1976662692" sldId="428"/>
            <ac:picMk id="1025" creationId="{3AEF777F-A35A-E6AA-A55B-A9BA59B3B0DF}"/>
          </ac:picMkLst>
        </pc:picChg>
        <pc:picChg chg="add del">
          <ac:chgData name="hirose taichi" userId="ed2dc4b0-8795-4813-ada8-f41a239e7d7d" providerId="ADAL" clId="{664E6EE8-360E-1C44-85AC-F322946D7C7F}" dt="2023-02-18T08:11:27.326" v="4104"/>
          <ac:picMkLst>
            <pc:docMk/>
            <pc:sldMk cId="1976662692" sldId="428"/>
            <ac:picMk id="1026" creationId="{EFB68878-2427-AFF2-6F05-1AE172CC37EB}"/>
          </ac:picMkLst>
        </pc:picChg>
      </pc:sldChg>
      <pc:sldChg chg="del">
        <pc:chgData name="hirose taichi" userId="ed2dc4b0-8795-4813-ada8-f41a239e7d7d" providerId="ADAL" clId="{664E6EE8-360E-1C44-85AC-F322946D7C7F}" dt="2023-02-17T21:37:58.438" v="0" actId="2696"/>
        <pc:sldMkLst>
          <pc:docMk/>
          <pc:sldMk cId="2095961228" sldId="429"/>
        </pc:sldMkLst>
      </pc:sldChg>
      <pc:sldChg chg="modSp mod">
        <pc:chgData name="hirose taichi" userId="ed2dc4b0-8795-4813-ada8-f41a239e7d7d" providerId="ADAL" clId="{664E6EE8-360E-1C44-85AC-F322946D7C7F}" dt="2023-02-18T07:27:11.588" v="3129" actId="14100"/>
        <pc:sldMkLst>
          <pc:docMk/>
          <pc:sldMk cId="3193436320" sldId="429"/>
        </pc:sldMkLst>
        <pc:spChg chg="mod">
          <ac:chgData name="hirose taichi" userId="ed2dc4b0-8795-4813-ada8-f41a239e7d7d" providerId="ADAL" clId="{664E6EE8-360E-1C44-85AC-F322946D7C7F}" dt="2023-02-18T07:27:11.588" v="3129" actId="14100"/>
          <ac:spMkLst>
            <pc:docMk/>
            <pc:sldMk cId="3193436320" sldId="429"/>
            <ac:spMk id="16" creationId="{D9728BAC-359E-4397-8DF9-7A2AA56FD471}"/>
          </ac:spMkLst>
        </pc:spChg>
      </pc:sldChg>
      <pc:sldChg chg="del">
        <pc:chgData name="hirose taichi" userId="ed2dc4b0-8795-4813-ada8-f41a239e7d7d" providerId="ADAL" clId="{664E6EE8-360E-1C44-85AC-F322946D7C7F}" dt="2023-02-17T21:38:16.787" v="5" actId="2696"/>
        <pc:sldMkLst>
          <pc:docMk/>
          <pc:sldMk cId="3794634676" sldId="430"/>
        </pc:sldMkLst>
      </pc:sldChg>
      <pc:sldChg chg="del">
        <pc:chgData name="hirose taichi" userId="ed2dc4b0-8795-4813-ada8-f41a239e7d7d" providerId="ADAL" clId="{664E6EE8-360E-1C44-85AC-F322946D7C7F}" dt="2023-02-17T21:38:17.213" v="18" actId="2696"/>
        <pc:sldMkLst>
          <pc:docMk/>
          <pc:sldMk cId="2468703935" sldId="431"/>
        </pc:sldMkLst>
      </pc:sldChg>
      <pc:sldChg chg="del">
        <pc:chgData name="hirose taichi" userId="ed2dc4b0-8795-4813-ada8-f41a239e7d7d" providerId="ADAL" clId="{664E6EE8-360E-1C44-85AC-F322946D7C7F}" dt="2023-02-17T21:38:17.186" v="17" actId="2696"/>
        <pc:sldMkLst>
          <pc:docMk/>
          <pc:sldMk cId="3780339339" sldId="432"/>
        </pc:sldMkLst>
      </pc:sldChg>
      <pc:sldChg chg="addSp modSp mod">
        <pc:chgData name="hirose taichi" userId="ed2dc4b0-8795-4813-ada8-f41a239e7d7d" providerId="ADAL" clId="{664E6EE8-360E-1C44-85AC-F322946D7C7F}" dt="2023-02-18T07:35:00.026" v="3392" actId="207"/>
        <pc:sldMkLst>
          <pc:docMk/>
          <pc:sldMk cId="1582206103" sldId="433"/>
        </pc:sldMkLst>
        <pc:spChg chg="mod">
          <ac:chgData name="hirose taichi" userId="ed2dc4b0-8795-4813-ada8-f41a239e7d7d" providerId="ADAL" clId="{664E6EE8-360E-1C44-85AC-F322946D7C7F}" dt="2023-02-18T07:27:35.821" v="3131" actId="1076"/>
          <ac:spMkLst>
            <pc:docMk/>
            <pc:sldMk cId="1582206103" sldId="433"/>
            <ac:spMk id="9" creationId="{54AED5FB-A818-61FB-F4C9-EF9672E9AE8E}"/>
          </ac:spMkLst>
        </pc:spChg>
        <pc:spChg chg="mod">
          <ac:chgData name="hirose taichi" userId="ed2dc4b0-8795-4813-ada8-f41a239e7d7d" providerId="ADAL" clId="{664E6EE8-360E-1C44-85AC-F322946D7C7F}" dt="2023-02-18T07:35:00.026" v="3392" actId="207"/>
          <ac:spMkLst>
            <pc:docMk/>
            <pc:sldMk cId="1582206103" sldId="433"/>
            <ac:spMk id="12" creationId="{D96FE153-B6DB-EB70-A01E-2201981E9241}"/>
          </ac:spMkLst>
        </pc:spChg>
        <pc:spChg chg="add mod">
          <ac:chgData name="hirose taichi" userId="ed2dc4b0-8795-4813-ada8-f41a239e7d7d" providerId="ADAL" clId="{664E6EE8-360E-1C44-85AC-F322946D7C7F}" dt="2023-02-18T07:28:33.330" v="3162" actId="207"/>
          <ac:spMkLst>
            <pc:docMk/>
            <pc:sldMk cId="1582206103" sldId="433"/>
            <ac:spMk id="13" creationId="{AC74FCE8-C878-2C2A-9701-FE0335A91B7F}"/>
          </ac:spMkLst>
        </pc:spChg>
      </pc:sldChg>
      <pc:sldChg chg="del">
        <pc:chgData name="hirose taichi" userId="ed2dc4b0-8795-4813-ada8-f41a239e7d7d" providerId="ADAL" clId="{664E6EE8-360E-1C44-85AC-F322946D7C7F}" dt="2023-02-17T21:38:17.162" v="16" actId="2696"/>
        <pc:sldMkLst>
          <pc:docMk/>
          <pc:sldMk cId="4220324560" sldId="433"/>
        </pc:sldMkLst>
      </pc:sldChg>
      <pc:sldChg chg="addSp modSp add mod modNotesTx">
        <pc:chgData name="hirose taichi" userId="ed2dc4b0-8795-4813-ada8-f41a239e7d7d" providerId="ADAL" clId="{664E6EE8-360E-1C44-85AC-F322946D7C7F}" dt="2023-02-18T07:43:27.859" v="3699" actId="207"/>
        <pc:sldMkLst>
          <pc:docMk/>
          <pc:sldMk cId="1057653492" sldId="434"/>
        </pc:sldMkLst>
        <pc:spChg chg="add mod">
          <ac:chgData name="hirose taichi" userId="ed2dc4b0-8795-4813-ada8-f41a239e7d7d" providerId="ADAL" clId="{664E6EE8-360E-1C44-85AC-F322946D7C7F}" dt="2023-02-18T07:43:27.859" v="3699" actId="207"/>
          <ac:spMkLst>
            <pc:docMk/>
            <pc:sldMk cId="1057653492" sldId="434"/>
            <ac:spMk id="11" creationId="{9115F009-EDA0-2D7E-8A31-F5DA91CAD379}"/>
          </ac:spMkLst>
        </pc:spChg>
      </pc:sldChg>
      <pc:sldChg chg="del">
        <pc:chgData name="hirose taichi" userId="ed2dc4b0-8795-4813-ada8-f41a239e7d7d" providerId="ADAL" clId="{664E6EE8-360E-1C44-85AC-F322946D7C7F}" dt="2023-02-17T21:38:17.138" v="15" actId="2696"/>
        <pc:sldMkLst>
          <pc:docMk/>
          <pc:sldMk cId="2764478602" sldId="434"/>
        </pc:sldMkLst>
      </pc:sldChg>
      <pc:sldChg chg="add mod modShow">
        <pc:chgData name="hirose taichi" userId="ed2dc4b0-8795-4813-ada8-f41a239e7d7d" providerId="ADAL" clId="{664E6EE8-360E-1C44-85AC-F322946D7C7F}" dt="2023-02-18T07:35:16.424" v="3394" actId="729"/>
        <pc:sldMkLst>
          <pc:docMk/>
          <pc:sldMk cId="314497579" sldId="435"/>
        </pc:sldMkLst>
      </pc:sldChg>
      <pc:sldChg chg="del">
        <pc:chgData name="hirose taichi" userId="ed2dc4b0-8795-4813-ada8-f41a239e7d7d" providerId="ADAL" clId="{664E6EE8-360E-1C44-85AC-F322946D7C7F}" dt="2023-02-17T21:38:16.714" v="1" actId="2696"/>
        <pc:sldMkLst>
          <pc:docMk/>
          <pc:sldMk cId="1116385931" sldId="435"/>
        </pc:sldMkLst>
      </pc:sldChg>
      <pc:sldChg chg="addSp modSp new mod">
        <pc:chgData name="hirose taichi" userId="ed2dc4b0-8795-4813-ada8-f41a239e7d7d" providerId="ADAL" clId="{664E6EE8-360E-1C44-85AC-F322946D7C7F}" dt="2023-02-18T07:42:52.671" v="3674" actId="20577"/>
        <pc:sldMkLst>
          <pc:docMk/>
          <pc:sldMk cId="1040190575" sldId="436"/>
        </pc:sldMkLst>
        <pc:spChg chg="mod">
          <ac:chgData name="hirose taichi" userId="ed2dc4b0-8795-4813-ada8-f41a239e7d7d" providerId="ADAL" clId="{664E6EE8-360E-1C44-85AC-F322946D7C7F}" dt="2023-02-18T07:41:31.653" v="3627" actId="1036"/>
          <ac:spMkLst>
            <pc:docMk/>
            <pc:sldMk cId="1040190575" sldId="436"/>
            <ac:spMk id="2" creationId="{53D241A3-8E75-1F8E-0DA0-6216B141FD9A}"/>
          </ac:spMkLst>
        </pc:spChg>
        <pc:spChg chg="mod">
          <ac:chgData name="hirose taichi" userId="ed2dc4b0-8795-4813-ada8-f41a239e7d7d" providerId="ADAL" clId="{664E6EE8-360E-1C44-85AC-F322946D7C7F}" dt="2023-02-18T07:42:43.950" v="3640" actId="20577"/>
          <ac:spMkLst>
            <pc:docMk/>
            <pc:sldMk cId="1040190575" sldId="436"/>
            <ac:spMk id="3" creationId="{08E9A87A-70B7-6A3F-C2B1-94761B4F85C0}"/>
          </ac:spMkLst>
        </pc:spChg>
        <pc:spChg chg="mod">
          <ac:chgData name="hirose taichi" userId="ed2dc4b0-8795-4813-ada8-f41a239e7d7d" providerId="ADAL" clId="{664E6EE8-360E-1C44-85AC-F322946D7C7F}" dt="2023-02-18T07:42:52.671" v="3674" actId="20577"/>
          <ac:spMkLst>
            <pc:docMk/>
            <pc:sldMk cId="1040190575" sldId="436"/>
            <ac:spMk id="4" creationId="{C17711D9-CF2B-E57F-9480-9B48BE745FC1}"/>
          </ac:spMkLst>
        </pc:spChg>
        <pc:picChg chg="add mod">
          <ac:chgData name="hirose taichi" userId="ed2dc4b0-8795-4813-ada8-f41a239e7d7d" providerId="ADAL" clId="{664E6EE8-360E-1C44-85AC-F322946D7C7F}" dt="2023-02-18T07:40:53.405" v="3609"/>
          <ac:picMkLst>
            <pc:docMk/>
            <pc:sldMk cId="1040190575" sldId="436"/>
            <ac:picMk id="5" creationId="{201365A1-FDA9-33F7-29AD-F3E6481D4297}"/>
          </ac:picMkLst>
        </pc:picChg>
        <pc:picChg chg="add mod">
          <ac:chgData name="hirose taichi" userId="ed2dc4b0-8795-4813-ada8-f41a239e7d7d" providerId="ADAL" clId="{664E6EE8-360E-1C44-85AC-F322946D7C7F}" dt="2023-02-18T07:42:07.693" v="3637" actId="12788"/>
          <ac:picMkLst>
            <pc:docMk/>
            <pc:sldMk cId="1040190575" sldId="436"/>
            <ac:picMk id="6" creationId="{547E71BF-B6E8-A7CC-35D5-FCE8F00CBEB7}"/>
          </ac:picMkLst>
        </pc:picChg>
      </pc:sldChg>
      <pc:sldChg chg="addSp delSp modSp add mod">
        <pc:chgData name="hirose taichi" userId="ed2dc4b0-8795-4813-ada8-f41a239e7d7d" providerId="ADAL" clId="{664E6EE8-360E-1C44-85AC-F322946D7C7F}" dt="2023-02-18T08:05:09.965" v="3949" actId="1076"/>
        <pc:sldMkLst>
          <pc:docMk/>
          <pc:sldMk cId="2785490060" sldId="437"/>
        </pc:sldMkLst>
        <pc:spChg chg="del">
          <ac:chgData name="hirose taichi" userId="ed2dc4b0-8795-4813-ada8-f41a239e7d7d" providerId="ADAL" clId="{664E6EE8-360E-1C44-85AC-F322946D7C7F}" dt="2023-02-18T07:43:14.314" v="3698" actId="478"/>
          <ac:spMkLst>
            <pc:docMk/>
            <pc:sldMk cId="2785490060" sldId="437"/>
            <ac:spMk id="2" creationId="{53D241A3-8E75-1F8E-0DA0-6216B141FD9A}"/>
          </ac:spMkLst>
        </pc:spChg>
        <pc:spChg chg="mod">
          <ac:chgData name="hirose taichi" userId="ed2dc4b0-8795-4813-ada8-f41a239e7d7d" providerId="ADAL" clId="{664E6EE8-360E-1C44-85AC-F322946D7C7F}" dt="2023-02-18T07:43:06.933" v="3696" actId="20577"/>
          <ac:spMkLst>
            <pc:docMk/>
            <pc:sldMk cId="2785490060" sldId="437"/>
            <ac:spMk id="3" creationId="{08E9A87A-70B7-6A3F-C2B1-94761B4F85C0}"/>
          </ac:spMkLst>
        </pc:spChg>
        <pc:spChg chg="add del mod">
          <ac:chgData name="hirose taichi" userId="ed2dc4b0-8795-4813-ada8-f41a239e7d7d" providerId="ADAL" clId="{664E6EE8-360E-1C44-85AC-F322946D7C7F}" dt="2023-02-18T07:52:16.154" v="3717" actId="478"/>
          <ac:spMkLst>
            <pc:docMk/>
            <pc:sldMk cId="2785490060" sldId="437"/>
            <ac:spMk id="7" creationId="{34B69B7C-2DE0-9CB7-D141-513E8F1DF0DB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0" creationId="{9FDAC3CD-3256-16C0-D06A-AC8508BA3C64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1" creationId="{06BE3682-DAD1-84A2-372F-A0C499EBE086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2" creationId="{77027194-BAEC-DB69-2608-908DB5694114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3" creationId="{63C18604-319F-A7D7-561F-8191688CA72C}"/>
          </ac:spMkLst>
        </pc:spChg>
        <pc:spChg chg="del mod">
          <ac:chgData name="hirose taichi" userId="ed2dc4b0-8795-4813-ada8-f41a239e7d7d" providerId="ADAL" clId="{664E6EE8-360E-1C44-85AC-F322946D7C7F}" dt="2023-02-18T07:52:29.519" v="3720" actId="478"/>
          <ac:spMkLst>
            <pc:docMk/>
            <pc:sldMk cId="2785490060" sldId="437"/>
            <ac:spMk id="14" creationId="{8C1F7A80-1663-695C-4624-1AF9CA26F141}"/>
          </ac:spMkLst>
        </pc:spChg>
        <pc:spChg chg="del mod">
          <ac:chgData name="hirose taichi" userId="ed2dc4b0-8795-4813-ada8-f41a239e7d7d" providerId="ADAL" clId="{664E6EE8-360E-1C44-85AC-F322946D7C7F}" dt="2023-02-18T07:52:32.476" v="3721" actId="478"/>
          <ac:spMkLst>
            <pc:docMk/>
            <pc:sldMk cId="2785490060" sldId="437"/>
            <ac:spMk id="15" creationId="{977D5F29-866F-D049-33B0-6F6AAA29DE8C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7" creationId="{3BF09CA3-A5AB-FCB1-4A1C-175029D344B0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8" creationId="{21330A64-4543-5E77-3636-913652139D32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9" creationId="{EFDFA44B-F0BB-365E-C139-99ACC6537FE1}"/>
          </ac:spMkLst>
        </pc:spChg>
        <pc:spChg chg="mod">
          <ac:chgData name="hirose taichi" userId="ed2dc4b0-8795-4813-ada8-f41a239e7d7d" providerId="ADAL" clId="{664E6EE8-360E-1C44-85AC-F322946D7C7F}" dt="2023-02-18T08:04:43.621" v="3940" actId="1076"/>
          <ac:spMkLst>
            <pc:docMk/>
            <pc:sldMk cId="2785490060" sldId="437"/>
            <ac:spMk id="20" creationId="{100E3B5C-A2B3-0C2C-CB07-6DF7813FC422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1" creationId="{2A103D74-D9BE-D99C-6C1E-F49B3AA85B64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2" creationId="{05F49C2E-ED3C-7285-9B23-54879D48AF92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4" creationId="{D7ED2424-164F-1B33-1C34-EDE941A65642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5" creationId="{6AB35EFE-AC20-A1A6-BD4C-675E8F4A7514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6" creationId="{4396706F-9D5B-E8E6-56D8-D7BBC45BAD8C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7" creationId="{532C3A44-4460-1EB1-BDFB-E3ACF3A0E389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8" creationId="{D9335F1D-3751-4CE3-A1C7-FA15E3859B7B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9" creationId="{EAC07966-EEBA-B393-10FD-6CE116FFF002}"/>
          </ac:spMkLst>
        </pc:spChg>
        <pc:spChg chg="add mod">
          <ac:chgData name="hirose taichi" userId="ed2dc4b0-8795-4813-ada8-f41a239e7d7d" providerId="ADAL" clId="{664E6EE8-360E-1C44-85AC-F322946D7C7F}" dt="2023-02-18T07:54:31.276" v="3740" actId="1076"/>
          <ac:spMkLst>
            <pc:docMk/>
            <pc:sldMk cId="2785490060" sldId="437"/>
            <ac:spMk id="30" creationId="{DACDE841-1362-9436-16E8-B81BB9F91884}"/>
          </ac:spMkLst>
        </pc:spChg>
        <pc:spChg chg="add mod">
          <ac:chgData name="hirose taichi" userId="ed2dc4b0-8795-4813-ada8-f41a239e7d7d" providerId="ADAL" clId="{664E6EE8-360E-1C44-85AC-F322946D7C7F}" dt="2023-02-18T07:55:06.827" v="3749" actId="1038"/>
          <ac:spMkLst>
            <pc:docMk/>
            <pc:sldMk cId="2785490060" sldId="437"/>
            <ac:spMk id="31" creationId="{90D5BE35-CB8B-3423-FAF0-8227A8BBA03B}"/>
          </ac:spMkLst>
        </pc:spChg>
        <pc:spChg chg="add del mod">
          <ac:chgData name="hirose taichi" userId="ed2dc4b0-8795-4813-ada8-f41a239e7d7d" providerId="ADAL" clId="{664E6EE8-360E-1C44-85AC-F322946D7C7F}" dt="2023-02-18T07:54:06.188" v="3737" actId="478"/>
          <ac:spMkLst>
            <pc:docMk/>
            <pc:sldMk cId="2785490060" sldId="437"/>
            <ac:spMk id="32" creationId="{7A62C61B-7891-DDB0-0994-BEFB802DF324}"/>
          </ac:spMkLst>
        </pc:spChg>
        <pc:spChg chg="add del mod">
          <ac:chgData name="hirose taichi" userId="ed2dc4b0-8795-4813-ada8-f41a239e7d7d" providerId="ADAL" clId="{664E6EE8-360E-1C44-85AC-F322946D7C7F}" dt="2023-02-18T07:55:02.602" v="3743"/>
          <ac:spMkLst>
            <pc:docMk/>
            <pc:sldMk cId="2785490060" sldId="437"/>
            <ac:spMk id="33" creationId="{0FFF7140-D538-9BCB-F4D4-77764AFD7C82}"/>
          </ac:spMkLst>
        </pc:spChg>
        <pc:spChg chg="add mod">
          <ac:chgData name="hirose taichi" userId="ed2dc4b0-8795-4813-ada8-f41a239e7d7d" providerId="ADAL" clId="{664E6EE8-360E-1C44-85AC-F322946D7C7F}" dt="2023-02-18T07:57:21.817" v="3802" actId="1076"/>
          <ac:spMkLst>
            <pc:docMk/>
            <pc:sldMk cId="2785490060" sldId="437"/>
            <ac:spMk id="34" creationId="{C77A86BC-F5E5-6832-CA84-4A162923E9BF}"/>
          </ac:spMkLst>
        </pc:spChg>
        <pc:spChg chg="add del mod">
          <ac:chgData name="hirose taichi" userId="ed2dc4b0-8795-4813-ada8-f41a239e7d7d" providerId="ADAL" clId="{664E6EE8-360E-1C44-85AC-F322946D7C7F}" dt="2023-02-18T07:56:07.047" v="3789"/>
          <ac:spMkLst>
            <pc:docMk/>
            <pc:sldMk cId="2785490060" sldId="437"/>
            <ac:spMk id="36" creationId="{4F737DAD-34C5-599D-923F-E381FAB74327}"/>
          </ac:spMkLst>
        </pc:spChg>
        <pc:spChg chg="add del mod">
          <ac:chgData name="hirose taichi" userId="ed2dc4b0-8795-4813-ada8-f41a239e7d7d" providerId="ADAL" clId="{664E6EE8-360E-1C44-85AC-F322946D7C7F}" dt="2023-02-18T07:56:30.696" v="3794"/>
          <ac:spMkLst>
            <pc:docMk/>
            <pc:sldMk cId="2785490060" sldId="437"/>
            <ac:spMk id="38" creationId="{05387E04-2007-BC46-862C-01D69A164403}"/>
          </ac:spMkLst>
        </pc:spChg>
        <pc:spChg chg="add del mod">
          <ac:chgData name="hirose taichi" userId="ed2dc4b0-8795-4813-ada8-f41a239e7d7d" providerId="ADAL" clId="{664E6EE8-360E-1C44-85AC-F322946D7C7F}" dt="2023-02-18T08:05:00.788" v="3948" actId="1038"/>
          <ac:spMkLst>
            <pc:docMk/>
            <pc:sldMk cId="2785490060" sldId="437"/>
            <ac:spMk id="41" creationId="{195CCFAE-F37E-A5AB-DAF8-4A82475C649D}"/>
          </ac:spMkLst>
        </pc:spChg>
        <pc:spChg chg="add mod">
          <ac:chgData name="hirose taichi" userId="ed2dc4b0-8795-4813-ada8-f41a239e7d7d" providerId="ADAL" clId="{664E6EE8-360E-1C44-85AC-F322946D7C7F}" dt="2023-02-18T07:58:40.610" v="3847" actId="1076"/>
          <ac:spMkLst>
            <pc:docMk/>
            <pc:sldMk cId="2785490060" sldId="437"/>
            <ac:spMk id="42" creationId="{8C613A61-DDA6-C511-BB69-314620069548}"/>
          </ac:spMkLst>
        </pc:spChg>
        <pc:spChg chg="add mod">
          <ac:chgData name="hirose taichi" userId="ed2dc4b0-8795-4813-ada8-f41a239e7d7d" providerId="ADAL" clId="{664E6EE8-360E-1C44-85AC-F322946D7C7F}" dt="2023-02-18T08:02:49.123" v="3912" actId="1076"/>
          <ac:spMkLst>
            <pc:docMk/>
            <pc:sldMk cId="2785490060" sldId="437"/>
            <ac:spMk id="43" creationId="{EFDE9407-4F80-9530-3D87-7B5439301A92}"/>
          </ac:spMkLst>
        </pc:spChg>
        <pc:spChg chg="add mod">
          <ac:chgData name="hirose taichi" userId="ed2dc4b0-8795-4813-ada8-f41a239e7d7d" providerId="ADAL" clId="{664E6EE8-360E-1C44-85AC-F322946D7C7F}" dt="2023-02-18T08:05:09.965" v="3949" actId="1076"/>
          <ac:spMkLst>
            <pc:docMk/>
            <pc:sldMk cId="2785490060" sldId="437"/>
            <ac:spMk id="44" creationId="{A055F4B4-D161-18B2-4832-7C6ED0FB76D9}"/>
          </ac:spMkLst>
        </pc:spChg>
        <pc:spChg chg="add mod">
          <ac:chgData name="hirose taichi" userId="ed2dc4b0-8795-4813-ada8-f41a239e7d7d" providerId="ADAL" clId="{664E6EE8-360E-1C44-85AC-F322946D7C7F}" dt="2023-02-18T08:01:48.786" v="3893" actId="1076"/>
          <ac:spMkLst>
            <pc:docMk/>
            <pc:sldMk cId="2785490060" sldId="437"/>
            <ac:spMk id="45" creationId="{0C02D379-7495-8D3C-7DDC-A8BAEB7B5509}"/>
          </ac:spMkLst>
        </pc:spChg>
        <pc:spChg chg="add del mod">
          <ac:chgData name="hirose taichi" userId="ed2dc4b0-8795-4813-ada8-f41a239e7d7d" providerId="ADAL" clId="{664E6EE8-360E-1C44-85AC-F322946D7C7F}" dt="2023-02-18T08:02:30.391" v="3910" actId="478"/>
          <ac:spMkLst>
            <pc:docMk/>
            <pc:sldMk cId="2785490060" sldId="437"/>
            <ac:spMk id="46" creationId="{A6C0C229-3A20-2BD7-7931-67D3EFF00786}"/>
          </ac:spMkLst>
        </pc:spChg>
        <pc:spChg chg="add del mod">
          <ac:chgData name="hirose taichi" userId="ed2dc4b0-8795-4813-ada8-f41a239e7d7d" providerId="ADAL" clId="{664E6EE8-360E-1C44-85AC-F322946D7C7F}" dt="2023-02-18T08:02:57.806" v="3915"/>
          <ac:spMkLst>
            <pc:docMk/>
            <pc:sldMk cId="2785490060" sldId="437"/>
            <ac:spMk id="47" creationId="{3AC40C06-91DE-4314-9830-A14AA6216BCF}"/>
          </ac:spMkLst>
        </pc:spChg>
        <pc:spChg chg="add mod">
          <ac:chgData name="hirose taichi" userId="ed2dc4b0-8795-4813-ada8-f41a239e7d7d" providerId="ADAL" clId="{664E6EE8-360E-1C44-85AC-F322946D7C7F}" dt="2023-02-18T08:03:06.529" v="3918" actId="1076"/>
          <ac:spMkLst>
            <pc:docMk/>
            <pc:sldMk cId="2785490060" sldId="437"/>
            <ac:spMk id="48" creationId="{9477FAB1-B665-8E0E-899A-4C258E0B56BB}"/>
          </ac:spMkLst>
        </pc:spChg>
        <pc:spChg chg="add del mod">
          <ac:chgData name="hirose taichi" userId="ed2dc4b0-8795-4813-ada8-f41a239e7d7d" providerId="ADAL" clId="{664E6EE8-360E-1C44-85AC-F322946D7C7F}" dt="2023-02-18T08:03:57.129" v="3929"/>
          <ac:spMkLst>
            <pc:docMk/>
            <pc:sldMk cId="2785490060" sldId="437"/>
            <ac:spMk id="49" creationId="{4CDC0780-8302-7B6E-5D93-A98D64E8AD7B}"/>
          </ac:spMkLst>
        </pc:spChg>
        <pc:spChg chg="add del mod">
          <ac:chgData name="hirose taichi" userId="ed2dc4b0-8795-4813-ada8-f41a239e7d7d" providerId="ADAL" clId="{664E6EE8-360E-1C44-85AC-F322946D7C7F}" dt="2023-02-18T08:04:23.349" v="3933" actId="11529"/>
          <ac:spMkLst>
            <pc:docMk/>
            <pc:sldMk cId="2785490060" sldId="437"/>
            <ac:spMk id="55" creationId="{9F2DBAE4-7024-9AE2-6BD7-91965335EA9E}"/>
          </ac:spMkLst>
        </pc:spChg>
        <pc:grpChg chg="add mod">
          <ac:chgData name="hirose taichi" userId="ed2dc4b0-8795-4813-ada8-f41a239e7d7d" providerId="ADAL" clId="{664E6EE8-360E-1C44-85AC-F322946D7C7F}" dt="2023-02-18T08:04:34.776" v="3937" actId="1076"/>
          <ac:grpSpMkLst>
            <pc:docMk/>
            <pc:sldMk cId="2785490060" sldId="437"/>
            <ac:grpSpMk id="8" creationId="{57938E43-F2A5-6968-2134-AEB7519D6926}"/>
          </ac:grpSpMkLst>
        </pc:grpChg>
        <pc:grpChg chg="mod">
          <ac:chgData name="hirose taichi" userId="ed2dc4b0-8795-4813-ada8-f41a239e7d7d" providerId="ADAL" clId="{664E6EE8-360E-1C44-85AC-F322946D7C7F}" dt="2023-02-18T07:51:27.692" v="3713"/>
          <ac:grpSpMkLst>
            <pc:docMk/>
            <pc:sldMk cId="2785490060" sldId="437"/>
            <ac:grpSpMk id="16" creationId="{300C6D25-4D2E-4B74-5620-765845ECB439}"/>
          </ac:grpSpMkLst>
        </pc:grpChg>
        <pc:grpChg chg="mod">
          <ac:chgData name="hirose taichi" userId="ed2dc4b0-8795-4813-ada8-f41a239e7d7d" providerId="ADAL" clId="{664E6EE8-360E-1C44-85AC-F322946D7C7F}" dt="2023-02-18T07:51:27.692" v="3713"/>
          <ac:grpSpMkLst>
            <pc:docMk/>
            <pc:sldMk cId="2785490060" sldId="437"/>
            <ac:grpSpMk id="23" creationId="{B1AB9D43-10B6-06B4-F087-0ADE3A6D0D66}"/>
          </ac:grpSpMkLst>
        </pc:grpChg>
        <pc:grpChg chg="add mod">
          <ac:chgData name="hirose taichi" userId="ed2dc4b0-8795-4813-ada8-f41a239e7d7d" providerId="ADAL" clId="{664E6EE8-360E-1C44-85AC-F322946D7C7F}" dt="2023-02-18T07:55:47.012" v="3787" actId="1038"/>
          <ac:grpSpMkLst>
            <pc:docMk/>
            <pc:sldMk cId="2785490060" sldId="437"/>
            <ac:grpSpMk id="35" creationId="{1DF3F8FC-F27C-F861-4B08-28B8CFF5E105}"/>
          </ac:grpSpMkLst>
        </pc:grpChg>
        <pc:picChg chg="del">
          <ac:chgData name="hirose taichi" userId="ed2dc4b0-8795-4813-ada8-f41a239e7d7d" providerId="ADAL" clId="{664E6EE8-360E-1C44-85AC-F322946D7C7F}" dt="2023-02-18T07:43:11.809" v="3697" actId="478"/>
          <ac:picMkLst>
            <pc:docMk/>
            <pc:sldMk cId="2785490060" sldId="437"/>
            <ac:picMk id="6" creationId="{547E71BF-B6E8-A7CC-35D5-FCE8F00CBEB7}"/>
          </ac:picMkLst>
        </pc:picChg>
        <pc:picChg chg="add del mod">
          <ac:chgData name="hirose taichi" userId="ed2dc4b0-8795-4813-ada8-f41a239e7d7d" providerId="ADAL" clId="{664E6EE8-360E-1C44-85AC-F322946D7C7F}" dt="2023-02-18T08:02:50.497" v="3913" actId="478"/>
          <ac:picMkLst>
            <pc:docMk/>
            <pc:sldMk cId="2785490060" sldId="437"/>
            <ac:picMk id="37" creationId="{D376C679-4850-346A-1EFC-25753693DE88}"/>
          </ac:picMkLst>
        </pc:picChg>
        <pc:inkChg chg="mod">
          <ac:chgData name="hirose taichi" userId="ed2dc4b0-8795-4813-ada8-f41a239e7d7d" providerId="ADAL" clId="{664E6EE8-360E-1C44-85AC-F322946D7C7F}" dt="2023-02-18T07:51:27.692" v="3713"/>
          <ac:inkMkLst>
            <pc:docMk/>
            <pc:sldMk cId="2785490060" sldId="437"/>
            <ac:inkMk id="9" creationId="{5367432A-957B-FEE1-EA2F-D419FD0AF13F}"/>
          </ac:inkMkLst>
        </pc:inkChg>
        <pc:cxnChg chg="add mod">
          <ac:chgData name="hirose taichi" userId="ed2dc4b0-8795-4813-ada8-f41a239e7d7d" providerId="ADAL" clId="{664E6EE8-360E-1C44-85AC-F322946D7C7F}" dt="2023-02-18T08:03:32.498" v="3921"/>
          <ac:cxnSpMkLst>
            <pc:docMk/>
            <pc:sldMk cId="2785490060" sldId="437"/>
            <ac:cxnSpMk id="40" creationId="{5B026FFD-51A4-46AA-F769-9E787C69FEF5}"/>
          </ac:cxnSpMkLst>
        </pc:cxnChg>
        <pc:cxnChg chg="add mod">
          <ac:chgData name="hirose taichi" userId="ed2dc4b0-8795-4813-ada8-f41a239e7d7d" providerId="ADAL" clId="{664E6EE8-360E-1C44-85AC-F322946D7C7F}" dt="2023-02-18T08:03:54.873" v="3927" actId="167"/>
          <ac:cxnSpMkLst>
            <pc:docMk/>
            <pc:sldMk cId="2785490060" sldId="437"/>
            <ac:cxnSpMk id="51" creationId="{BD61B278-F19B-EEDE-2EF6-6A11A770CD4A}"/>
          </ac:cxnSpMkLst>
        </pc:cxnChg>
      </pc:sldChg>
      <pc:sldChg chg="addSp delSp modSp add mod">
        <pc:chgData name="hirose taichi" userId="ed2dc4b0-8795-4813-ada8-f41a239e7d7d" providerId="ADAL" clId="{664E6EE8-360E-1C44-85AC-F322946D7C7F}" dt="2023-02-18T08:08:00.553" v="4100" actId="1076"/>
        <pc:sldMkLst>
          <pc:docMk/>
          <pc:sldMk cId="269736673" sldId="438"/>
        </pc:sldMkLst>
        <pc:spChg chg="add mod">
          <ac:chgData name="hirose taichi" userId="ed2dc4b0-8795-4813-ada8-f41a239e7d7d" providerId="ADAL" clId="{664E6EE8-360E-1C44-85AC-F322946D7C7F}" dt="2023-02-18T08:08:00.553" v="4100" actId="1076"/>
          <ac:spMkLst>
            <pc:docMk/>
            <pc:sldMk cId="269736673" sldId="438"/>
            <ac:spMk id="2" creationId="{C7D386F7-5679-A227-F844-020619DF2C4E}"/>
          </ac:spMkLst>
        </pc:spChg>
        <pc:spChg chg="mod">
          <ac:chgData name="hirose taichi" userId="ed2dc4b0-8795-4813-ada8-f41a239e7d7d" providerId="ADAL" clId="{664E6EE8-360E-1C44-85AC-F322946D7C7F}" dt="2023-02-18T08:05:34.186" v="3987" actId="20577"/>
          <ac:spMkLst>
            <pc:docMk/>
            <pc:sldMk cId="269736673" sldId="438"/>
            <ac:spMk id="3" creationId="{08E9A87A-70B7-6A3F-C2B1-94761B4F85C0}"/>
          </ac:spMkLst>
        </pc:spChg>
        <pc:spChg chg="del">
          <ac:chgData name="hirose taichi" userId="ed2dc4b0-8795-4813-ada8-f41a239e7d7d" providerId="ADAL" clId="{664E6EE8-360E-1C44-85AC-F322946D7C7F}" dt="2023-02-18T07:52:19.867" v="3718" actId="478"/>
          <ac:spMkLst>
            <pc:docMk/>
            <pc:sldMk cId="269736673" sldId="438"/>
            <ac:spMk id="7" creationId="{34B69B7C-2DE0-9CB7-D141-513E8F1DF0DB}"/>
          </ac:spMkLst>
        </pc:spChg>
        <pc:spChg chg="del">
          <ac:chgData name="hirose taichi" userId="ed2dc4b0-8795-4813-ada8-f41a239e7d7d" providerId="ADAL" clId="{664E6EE8-360E-1C44-85AC-F322946D7C7F}" dt="2023-02-18T07:52:38.917" v="3723" actId="478"/>
          <ac:spMkLst>
            <pc:docMk/>
            <pc:sldMk cId="269736673" sldId="438"/>
            <ac:spMk id="14" creationId="{8C1F7A80-1663-695C-4624-1AF9CA26F141}"/>
          </ac:spMkLst>
        </pc:spChg>
        <pc:spChg chg="del">
          <ac:chgData name="hirose taichi" userId="ed2dc4b0-8795-4813-ada8-f41a239e7d7d" providerId="ADAL" clId="{664E6EE8-360E-1C44-85AC-F322946D7C7F}" dt="2023-02-18T07:52:36.132" v="3722" actId="478"/>
          <ac:spMkLst>
            <pc:docMk/>
            <pc:sldMk cId="269736673" sldId="438"/>
            <ac:spMk id="15" creationId="{977D5F29-866F-D049-33B0-6F6AAA29DE8C}"/>
          </ac:spMkLst>
        </pc:spChg>
      </pc:sldChg>
      <pc:sldChg chg="delSp add del mod">
        <pc:chgData name="hirose taichi" userId="ed2dc4b0-8795-4813-ada8-f41a239e7d7d" providerId="ADAL" clId="{664E6EE8-360E-1C44-85AC-F322946D7C7F}" dt="2023-02-18T07:53:14.465" v="3726" actId="2696"/>
        <pc:sldMkLst>
          <pc:docMk/>
          <pc:sldMk cId="2552290267" sldId="439"/>
        </pc:sldMkLst>
        <pc:spChg chg="del">
          <ac:chgData name="hirose taichi" userId="ed2dc4b0-8795-4813-ada8-f41a239e7d7d" providerId="ADAL" clId="{664E6EE8-360E-1C44-85AC-F322946D7C7F}" dt="2023-02-18T07:52:22.611" v="3719" actId="478"/>
          <ac:spMkLst>
            <pc:docMk/>
            <pc:sldMk cId="2552290267" sldId="439"/>
            <ac:spMk id="7" creationId="{34B69B7C-2DE0-9CB7-D141-513E8F1DF0DB}"/>
          </ac:spMkLst>
        </pc:spChg>
        <pc:spChg chg="del">
          <ac:chgData name="hirose taichi" userId="ed2dc4b0-8795-4813-ada8-f41a239e7d7d" providerId="ADAL" clId="{664E6EE8-360E-1C44-85AC-F322946D7C7F}" dt="2023-02-18T07:52:42.310" v="3724" actId="478"/>
          <ac:spMkLst>
            <pc:docMk/>
            <pc:sldMk cId="2552290267" sldId="439"/>
            <ac:spMk id="14" creationId="{8C1F7A80-1663-695C-4624-1AF9CA26F141}"/>
          </ac:spMkLst>
        </pc:spChg>
        <pc:spChg chg="del">
          <ac:chgData name="hirose taichi" userId="ed2dc4b0-8795-4813-ada8-f41a239e7d7d" providerId="ADAL" clId="{664E6EE8-360E-1C44-85AC-F322946D7C7F}" dt="2023-02-18T07:52:45.165" v="3725" actId="478"/>
          <ac:spMkLst>
            <pc:docMk/>
            <pc:sldMk cId="2552290267" sldId="439"/>
            <ac:spMk id="15" creationId="{977D5F29-866F-D049-33B0-6F6AAA29DE8C}"/>
          </ac:spMkLst>
        </pc:spChg>
      </pc:sldChg>
      <pc:sldChg chg="add">
        <pc:chgData name="hirose taichi" userId="ed2dc4b0-8795-4813-ada8-f41a239e7d7d" providerId="ADAL" clId="{664E6EE8-360E-1C44-85AC-F322946D7C7F}" dt="2023-02-18T07:52:04.048" v="3716"/>
        <pc:sldMkLst>
          <pc:docMk/>
          <pc:sldMk cId="749083809" sldId="440"/>
        </pc:sldMkLst>
      </pc:sldChg>
    </pc:docChg>
  </pc:docChgLst>
  <pc:docChgLst>
    <pc:chgData name="hirose taichi" userId="ed2dc4b0-8795-4813-ada8-f41a239e7d7d" providerId="ADAL" clId="{5786C8E1-074B-4851-B773-49EBF8461A18}"/>
    <pc:docChg chg="undo custSel modSld">
      <pc:chgData name="hirose taichi" userId="ed2dc4b0-8795-4813-ada8-f41a239e7d7d" providerId="ADAL" clId="{5786C8E1-074B-4851-B773-49EBF8461A18}" dt="2023-02-18T21:59:55.181" v="273" actId="1076"/>
      <pc:docMkLst>
        <pc:docMk/>
      </pc:docMkLst>
      <pc:sldChg chg="modSp mod">
        <pc:chgData name="hirose taichi" userId="ed2dc4b0-8795-4813-ada8-f41a239e7d7d" providerId="ADAL" clId="{5786C8E1-074B-4851-B773-49EBF8461A18}" dt="2023-02-18T14:29:34.307" v="125" actId="20577"/>
        <pc:sldMkLst>
          <pc:docMk/>
          <pc:sldMk cId="2113109660" sldId="410"/>
        </pc:sldMkLst>
        <pc:spChg chg="mod">
          <ac:chgData name="hirose taichi" userId="ed2dc4b0-8795-4813-ada8-f41a239e7d7d" providerId="ADAL" clId="{5786C8E1-074B-4851-B773-49EBF8461A18}" dt="2023-02-18T14:29:07.898" v="124" actId="20577"/>
          <ac:spMkLst>
            <pc:docMk/>
            <pc:sldMk cId="2113109660" sldId="410"/>
            <ac:spMk id="2" creationId="{53D25293-B38B-3655-7A30-B799C8BA7175}"/>
          </ac:spMkLst>
        </pc:spChg>
        <pc:spChg chg="mod">
          <ac:chgData name="hirose taichi" userId="ed2dc4b0-8795-4813-ada8-f41a239e7d7d" providerId="ADAL" clId="{5786C8E1-074B-4851-B773-49EBF8461A18}" dt="2023-02-18T14:29:34.307" v="125" actId="20577"/>
          <ac:spMkLst>
            <pc:docMk/>
            <pc:sldMk cId="2113109660" sldId="410"/>
            <ac:spMk id="4" creationId="{C1C26D58-9C7B-B57B-4626-7AC37CC7BF5F}"/>
          </ac:spMkLst>
        </pc:spChg>
      </pc:sldChg>
      <pc:sldChg chg="modSp mod">
        <pc:chgData name="hirose taichi" userId="ed2dc4b0-8795-4813-ada8-f41a239e7d7d" providerId="ADAL" clId="{5786C8E1-074B-4851-B773-49EBF8461A18}" dt="2023-02-18T14:30:41.159" v="168" actId="20577"/>
        <pc:sldMkLst>
          <pc:docMk/>
          <pc:sldMk cId="2223363943" sldId="423"/>
        </pc:sldMkLst>
        <pc:spChg chg="mod">
          <ac:chgData name="hirose taichi" userId="ed2dc4b0-8795-4813-ada8-f41a239e7d7d" providerId="ADAL" clId="{5786C8E1-074B-4851-B773-49EBF8461A18}" dt="2023-02-18T14:30:41.159" v="168" actId="20577"/>
          <ac:spMkLst>
            <pc:docMk/>
            <pc:sldMk cId="2223363943" sldId="423"/>
            <ac:spMk id="2" creationId="{595C8B2F-D718-C7B0-4D4D-6C259FDC36B5}"/>
          </ac:spMkLst>
        </pc:spChg>
      </pc:sldChg>
      <pc:sldChg chg="modSp mod">
        <pc:chgData name="hirose taichi" userId="ed2dc4b0-8795-4813-ada8-f41a239e7d7d" providerId="ADAL" clId="{5786C8E1-074B-4851-B773-49EBF8461A18}" dt="2023-02-18T14:25:54.334" v="109" actId="207"/>
        <pc:sldMkLst>
          <pc:docMk/>
          <pc:sldMk cId="1976662692" sldId="428"/>
        </pc:sldMkLst>
        <pc:spChg chg="mod">
          <ac:chgData name="hirose taichi" userId="ed2dc4b0-8795-4813-ada8-f41a239e7d7d" providerId="ADAL" clId="{5786C8E1-074B-4851-B773-49EBF8461A18}" dt="2023-02-18T14:25:54.334" v="109" actId="207"/>
          <ac:spMkLst>
            <pc:docMk/>
            <pc:sldMk cId="1976662692" sldId="428"/>
            <ac:spMk id="2" creationId="{EE6DC943-BB68-EBD5-E070-AEFA1D44E41E}"/>
          </ac:spMkLst>
        </pc:spChg>
        <pc:spChg chg="mod">
          <ac:chgData name="hirose taichi" userId="ed2dc4b0-8795-4813-ada8-f41a239e7d7d" providerId="ADAL" clId="{5786C8E1-074B-4851-B773-49EBF8461A18}" dt="2023-02-18T14:25:24.555" v="104" actId="207"/>
          <ac:spMkLst>
            <pc:docMk/>
            <pc:sldMk cId="1976662692" sldId="428"/>
            <ac:spMk id="9" creationId="{9FA8E98F-5DA8-0C7B-817D-0520D79ED626}"/>
          </ac:spMkLst>
        </pc:spChg>
      </pc:sldChg>
      <pc:sldChg chg="modSp mod">
        <pc:chgData name="hirose taichi" userId="ed2dc4b0-8795-4813-ada8-f41a239e7d7d" providerId="ADAL" clId="{5786C8E1-074B-4851-B773-49EBF8461A18}" dt="2023-02-18T21:50:59.320" v="188" actId="207"/>
        <pc:sldMkLst>
          <pc:docMk/>
          <pc:sldMk cId="3193436320" sldId="429"/>
        </pc:sldMkLst>
        <pc:spChg chg="mod">
          <ac:chgData name="hirose taichi" userId="ed2dc4b0-8795-4813-ada8-f41a239e7d7d" providerId="ADAL" clId="{5786C8E1-074B-4851-B773-49EBF8461A18}" dt="2023-02-18T21:50:59.320" v="188" actId="207"/>
          <ac:spMkLst>
            <pc:docMk/>
            <pc:sldMk cId="3193436320" sldId="429"/>
            <ac:spMk id="10" creationId="{FC2FBB21-67A4-AE6E-E1E2-F141BE8215DE}"/>
          </ac:spMkLst>
        </pc:spChg>
        <pc:cxnChg chg="ord">
          <ac:chgData name="hirose taichi" userId="ed2dc4b0-8795-4813-ada8-f41a239e7d7d" providerId="ADAL" clId="{5786C8E1-074B-4851-B773-49EBF8461A18}" dt="2023-02-18T14:26:56.079" v="121" actId="170"/>
          <ac:cxnSpMkLst>
            <pc:docMk/>
            <pc:sldMk cId="3193436320" sldId="429"/>
            <ac:cxnSpMk id="15" creationId="{AFC55022-03FC-E0D2-7F12-E22097A929BD}"/>
          </ac:cxnSpMkLst>
        </pc:cxnChg>
      </pc:sldChg>
      <pc:sldChg chg="modSp mod">
        <pc:chgData name="hirose taichi" userId="ed2dc4b0-8795-4813-ada8-f41a239e7d7d" providerId="ADAL" clId="{5786C8E1-074B-4851-B773-49EBF8461A18}" dt="2023-02-18T21:56:02.289" v="270" actId="207"/>
        <pc:sldMkLst>
          <pc:docMk/>
          <pc:sldMk cId="2729893737" sldId="430"/>
        </pc:sldMkLst>
        <pc:spChg chg="mod">
          <ac:chgData name="hirose taichi" userId="ed2dc4b0-8795-4813-ada8-f41a239e7d7d" providerId="ADAL" clId="{5786C8E1-074B-4851-B773-49EBF8461A18}" dt="2023-02-18T21:56:02.289" v="270" actId="207"/>
          <ac:spMkLst>
            <pc:docMk/>
            <pc:sldMk cId="2729893737" sldId="430"/>
            <ac:spMk id="8" creationId="{98A18615-044B-A436-6DA1-2704037C91B7}"/>
          </ac:spMkLst>
        </pc:spChg>
      </pc:sldChg>
      <pc:sldChg chg="modSp mod">
        <pc:chgData name="hirose taichi" userId="ed2dc4b0-8795-4813-ada8-f41a239e7d7d" providerId="ADAL" clId="{5786C8E1-074B-4851-B773-49EBF8461A18}" dt="2023-02-18T21:55:56.771" v="269" actId="207"/>
        <pc:sldMkLst>
          <pc:docMk/>
          <pc:sldMk cId="3625512902" sldId="431"/>
        </pc:sldMkLst>
        <pc:spChg chg="mod">
          <ac:chgData name="hirose taichi" userId="ed2dc4b0-8795-4813-ada8-f41a239e7d7d" providerId="ADAL" clId="{5786C8E1-074B-4851-B773-49EBF8461A18}" dt="2023-02-18T21:55:56.771" v="269" actId="207"/>
          <ac:spMkLst>
            <pc:docMk/>
            <pc:sldMk cId="3625512902" sldId="431"/>
            <ac:spMk id="10" creationId="{FC2FBB21-67A4-AE6E-E1E2-F141BE8215DE}"/>
          </ac:spMkLst>
        </pc:spChg>
      </pc:sldChg>
      <pc:sldChg chg="modSp mod">
        <pc:chgData name="hirose taichi" userId="ed2dc4b0-8795-4813-ada8-f41a239e7d7d" providerId="ADAL" clId="{5786C8E1-074B-4851-B773-49EBF8461A18}" dt="2023-02-18T21:56:38.611" v="272" actId="1076"/>
        <pc:sldMkLst>
          <pc:docMk/>
          <pc:sldMk cId="1117521789" sldId="432"/>
        </pc:sldMkLst>
        <pc:spChg chg="mod">
          <ac:chgData name="hirose taichi" userId="ed2dc4b0-8795-4813-ada8-f41a239e7d7d" providerId="ADAL" clId="{5786C8E1-074B-4851-B773-49EBF8461A18}" dt="2023-02-18T21:56:38.611" v="272" actId="1076"/>
          <ac:spMkLst>
            <pc:docMk/>
            <pc:sldMk cId="1117521789" sldId="432"/>
            <ac:spMk id="2" creationId="{9FDDE21E-E0D7-DD0E-53B2-C974039E5A35}"/>
          </ac:spMkLst>
        </pc:spChg>
        <pc:spChg chg="mod">
          <ac:chgData name="hirose taichi" userId="ed2dc4b0-8795-4813-ada8-f41a239e7d7d" providerId="ADAL" clId="{5786C8E1-074B-4851-B773-49EBF8461A18}" dt="2023-02-18T21:50:07.145" v="181" actId="207"/>
          <ac:spMkLst>
            <pc:docMk/>
            <pc:sldMk cId="1117521789" sldId="432"/>
            <ac:spMk id="10" creationId="{FC2FBB21-67A4-AE6E-E1E2-F141BE8215DE}"/>
          </ac:spMkLst>
        </pc:spChg>
      </pc:sldChg>
      <pc:sldChg chg="addSp delSp modSp mod">
        <pc:chgData name="hirose taichi" userId="ed2dc4b0-8795-4813-ada8-f41a239e7d7d" providerId="ADAL" clId="{5786C8E1-074B-4851-B773-49EBF8461A18}" dt="2023-02-18T21:59:55.181" v="273" actId="1076"/>
        <pc:sldMkLst>
          <pc:docMk/>
          <pc:sldMk cId="1582206103" sldId="433"/>
        </pc:sldMkLst>
        <pc:spChg chg="add del mod">
          <ac:chgData name="hirose taichi" userId="ed2dc4b0-8795-4813-ada8-f41a239e7d7d" providerId="ADAL" clId="{5786C8E1-074B-4851-B773-49EBF8461A18}" dt="2023-02-18T21:51:31.478" v="193" actId="478"/>
          <ac:spMkLst>
            <pc:docMk/>
            <pc:sldMk cId="1582206103" sldId="433"/>
            <ac:spMk id="2" creationId="{5E56937C-B6CB-5D4D-F78E-07C13EE8BB6E}"/>
          </ac:spMkLst>
        </pc:spChg>
        <pc:spChg chg="mod">
          <ac:chgData name="hirose taichi" userId="ed2dc4b0-8795-4813-ada8-f41a239e7d7d" providerId="ADAL" clId="{5786C8E1-074B-4851-B773-49EBF8461A18}" dt="2023-02-18T21:49:32.109" v="179" actId="20577"/>
          <ac:spMkLst>
            <pc:docMk/>
            <pc:sldMk cId="1582206103" sldId="433"/>
            <ac:spMk id="3" creationId="{089EAB82-6CC9-2EBC-8E20-7C00442C2EAD}"/>
          </ac:spMkLst>
        </pc:spChg>
        <pc:spChg chg="add mod">
          <ac:chgData name="hirose taichi" userId="ed2dc4b0-8795-4813-ada8-f41a239e7d7d" providerId="ADAL" clId="{5786C8E1-074B-4851-B773-49EBF8461A18}" dt="2023-02-18T21:51:32.423" v="194"/>
          <ac:spMkLst>
            <pc:docMk/>
            <pc:sldMk cId="1582206103" sldId="433"/>
            <ac:spMk id="7" creationId="{B17F2623-49E7-1931-8F64-7D309FFC68A2}"/>
          </ac:spMkLst>
        </pc:spChg>
        <pc:spChg chg="mod">
          <ac:chgData name="hirose taichi" userId="ed2dc4b0-8795-4813-ada8-f41a239e7d7d" providerId="ADAL" clId="{5786C8E1-074B-4851-B773-49EBF8461A18}" dt="2023-02-18T21:59:55.181" v="273" actId="1076"/>
          <ac:spMkLst>
            <pc:docMk/>
            <pc:sldMk cId="1582206103" sldId="433"/>
            <ac:spMk id="13" creationId="{AC74FCE8-C878-2C2A-9701-FE0335A91B7F}"/>
          </ac:spMkLst>
        </pc:spChg>
        <pc:spChg chg="mod">
          <ac:chgData name="hirose taichi" userId="ed2dc4b0-8795-4813-ada8-f41a239e7d7d" providerId="ADAL" clId="{5786C8E1-074B-4851-B773-49EBF8461A18}" dt="2023-02-18T21:51:06.911" v="189" actId="207"/>
          <ac:spMkLst>
            <pc:docMk/>
            <pc:sldMk cId="1582206103" sldId="433"/>
            <ac:spMk id="28" creationId="{33511CE1-1B6A-F114-9D38-4284FAB9DD77}"/>
          </ac:spMkLst>
        </pc:spChg>
        <pc:spChg chg="del">
          <ac:chgData name="hirose taichi" userId="ed2dc4b0-8795-4813-ada8-f41a239e7d7d" providerId="ADAL" clId="{5786C8E1-074B-4851-B773-49EBF8461A18}" dt="2023-02-18T21:51:29.773" v="192" actId="478"/>
          <ac:spMkLst>
            <pc:docMk/>
            <pc:sldMk cId="1582206103" sldId="433"/>
            <ac:spMk id="32" creationId="{7AA9AA71-7969-91F0-3B63-E4D44BD0C7AD}"/>
          </ac:spMkLst>
        </pc:spChg>
      </pc:sldChg>
      <pc:sldChg chg="modSp mod">
        <pc:chgData name="hirose taichi" userId="ed2dc4b0-8795-4813-ada8-f41a239e7d7d" providerId="ADAL" clId="{5786C8E1-074B-4851-B773-49EBF8461A18}" dt="2023-02-18T14:26:11.997" v="112" actId="207"/>
        <pc:sldMkLst>
          <pc:docMk/>
          <pc:sldMk cId="1057653492" sldId="434"/>
        </pc:sldMkLst>
        <pc:spChg chg="mod">
          <ac:chgData name="hirose taichi" userId="ed2dc4b0-8795-4813-ada8-f41a239e7d7d" providerId="ADAL" clId="{5786C8E1-074B-4851-B773-49EBF8461A18}" dt="2023-02-18T14:26:11.997" v="112" actId="207"/>
          <ac:spMkLst>
            <pc:docMk/>
            <pc:sldMk cId="1057653492" sldId="434"/>
            <ac:spMk id="2" creationId="{EE6DC943-BB68-EBD5-E070-AEFA1D44E41E}"/>
          </ac:spMkLst>
        </pc:spChg>
        <pc:spChg chg="mod">
          <ac:chgData name="hirose taichi" userId="ed2dc4b0-8795-4813-ada8-f41a239e7d7d" providerId="ADAL" clId="{5786C8E1-074B-4851-B773-49EBF8461A18}" dt="2023-02-18T14:25:12.552" v="102" actId="207"/>
          <ac:spMkLst>
            <pc:docMk/>
            <pc:sldMk cId="1057653492" sldId="434"/>
            <ac:spMk id="9" creationId="{9FA8E98F-5DA8-0C7B-817D-0520D79ED626}"/>
          </ac:spMkLst>
        </pc:spChg>
        <pc:spChg chg="mod">
          <ac:chgData name="hirose taichi" userId="ed2dc4b0-8795-4813-ada8-f41a239e7d7d" providerId="ADAL" clId="{5786C8E1-074B-4851-B773-49EBF8461A18}" dt="2023-02-18T14:25:08.860" v="101" actId="6549"/>
          <ac:spMkLst>
            <pc:docMk/>
            <pc:sldMk cId="1057653492" sldId="434"/>
            <ac:spMk id="11" creationId="{9115F009-EDA0-2D7E-8A31-F5DA91CAD379}"/>
          </ac:spMkLst>
        </pc:spChg>
      </pc:sldChg>
      <pc:sldChg chg="modSp mod">
        <pc:chgData name="hirose taichi" userId="ed2dc4b0-8795-4813-ada8-f41a239e7d7d" providerId="ADAL" clId="{5786C8E1-074B-4851-B773-49EBF8461A18}" dt="2023-02-18T21:50:01.954" v="180" actId="207"/>
        <pc:sldMkLst>
          <pc:docMk/>
          <pc:sldMk cId="314497579" sldId="435"/>
        </pc:sldMkLst>
        <pc:spChg chg="mod">
          <ac:chgData name="hirose taichi" userId="ed2dc4b0-8795-4813-ada8-f41a239e7d7d" providerId="ADAL" clId="{5786C8E1-074B-4851-B773-49EBF8461A18}" dt="2023-02-18T21:50:01.954" v="180" actId="207"/>
          <ac:spMkLst>
            <pc:docMk/>
            <pc:sldMk cId="314497579" sldId="435"/>
            <ac:spMk id="10" creationId="{FC2FBB21-67A4-AE6E-E1E2-F141BE8215DE}"/>
          </ac:spMkLst>
        </pc:spChg>
      </pc:sldChg>
      <pc:sldChg chg="modSp mod">
        <pc:chgData name="hirose taichi" userId="ed2dc4b0-8795-4813-ada8-f41a239e7d7d" providerId="ADAL" clId="{5786C8E1-074B-4851-B773-49EBF8461A18}" dt="2023-02-18T21:55:08.534" v="268" actId="1076"/>
        <pc:sldMkLst>
          <pc:docMk/>
          <pc:sldMk cId="2785490060" sldId="437"/>
        </pc:sldMkLst>
        <pc:spChg chg="mod">
          <ac:chgData name="hirose taichi" userId="ed2dc4b0-8795-4813-ada8-f41a239e7d7d" providerId="ADAL" clId="{5786C8E1-074B-4851-B773-49EBF8461A18}" dt="2023-02-18T21:52:42.740" v="216" actId="20577"/>
          <ac:spMkLst>
            <pc:docMk/>
            <pc:sldMk cId="2785490060" sldId="437"/>
            <ac:spMk id="3" creationId="{08E9A87A-70B7-6A3F-C2B1-94761B4F85C0}"/>
          </ac:spMkLst>
        </pc:spChg>
        <pc:spChg chg="mod">
          <ac:chgData name="hirose taichi" userId="ed2dc4b0-8795-4813-ada8-f41a239e7d7d" providerId="ADAL" clId="{5786C8E1-074B-4851-B773-49EBF8461A18}" dt="2023-02-18T14:25:37.589" v="106" actId="207"/>
          <ac:spMkLst>
            <pc:docMk/>
            <pc:sldMk cId="2785490060" sldId="437"/>
            <ac:spMk id="15" creationId="{1C293116-B5BA-61ED-693E-41D677965C28}"/>
          </ac:spMkLst>
        </pc:spChg>
        <pc:spChg chg="mod">
          <ac:chgData name="hirose taichi" userId="ed2dc4b0-8795-4813-ada8-f41a239e7d7d" providerId="ADAL" clId="{5786C8E1-074B-4851-B773-49EBF8461A18}" dt="2023-02-18T21:54:13.649" v="247" actId="1076"/>
          <ac:spMkLst>
            <pc:docMk/>
            <pc:sldMk cId="2785490060" sldId="437"/>
            <ac:spMk id="31" creationId="{90D5BE35-CB8B-3423-FAF0-8227A8BBA03B}"/>
          </ac:spMkLst>
        </pc:spChg>
        <pc:spChg chg="mod">
          <ac:chgData name="hirose taichi" userId="ed2dc4b0-8795-4813-ada8-f41a239e7d7d" providerId="ADAL" clId="{5786C8E1-074B-4851-B773-49EBF8461A18}" dt="2023-02-18T14:25:46.004" v="108" actId="207"/>
          <ac:spMkLst>
            <pc:docMk/>
            <pc:sldMk cId="2785490060" sldId="437"/>
            <ac:spMk id="32" creationId="{50CAC3B0-C019-8354-9EDF-A884B141F9E7}"/>
          </ac:spMkLst>
        </pc:spChg>
        <pc:spChg chg="mod">
          <ac:chgData name="hirose taichi" userId="ed2dc4b0-8795-4813-ada8-f41a239e7d7d" providerId="ADAL" clId="{5786C8E1-074B-4851-B773-49EBF8461A18}" dt="2023-02-18T21:54:07.651" v="245" actId="1076"/>
          <ac:spMkLst>
            <pc:docMk/>
            <pc:sldMk cId="2785490060" sldId="437"/>
            <ac:spMk id="34" creationId="{C77A86BC-F5E5-6832-CA84-4A162923E9BF}"/>
          </ac:spMkLst>
        </pc:spChg>
        <pc:spChg chg="ord">
          <ac:chgData name="hirose taichi" userId="ed2dc4b0-8795-4813-ada8-f41a239e7d7d" providerId="ADAL" clId="{5786C8E1-074B-4851-B773-49EBF8461A18}" dt="2023-02-18T21:53:42.630" v="239" actId="166"/>
          <ac:spMkLst>
            <pc:docMk/>
            <pc:sldMk cId="2785490060" sldId="437"/>
            <ac:spMk id="38" creationId="{2B4EC8DD-8BF4-C931-AA94-9E985DB6656A}"/>
          </ac:spMkLst>
        </pc:spChg>
        <pc:spChg chg="mod">
          <ac:chgData name="hirose taichi" userId="ed2dc4b0-8795-4813-ada8-f41a239e7d7d" providerId="ADAL" clId="{5786C8E1-074B-4851-B773-49EBF8461A18}" dt="2023-02-18T21:54:17.003" v="251" actId="1038"/>
          <ac:spMkLst>
            <pc:docMk/>
            <pc:sldMk cId="2785490060" sldId="437"/>
            <ac:spMk id="41" creationId="{195CCFAE-F37E-A5AB-DAF8-4A82475C649D}"/>
          </ac:spMkLst>
        </pc:spChg>
        <pc:spChg chg="mod">
          <ac:chgData name="hirose taichi" userId="ed2dc4b0-8795-4813-ada8-f41a239e7d7d" providerId="ADAL" clId="{5786C8E1-074B-4851-B773-49EBF8461A18}" dt="2023-02-18T21:55:08.534" v="268" actId="1076"/>
          <ac:spMkLst>
            <pc:docMk/>
            <pc:sldMk cId="2785490060" sldId="437"/>
            <ac:spMk id="42" creationId="{8C613A61-DDA6-C511-BB69-314620069548}"/>
          </ac:spMkLst>
        </pc:spChg>
        <pc:spChg chg="mod">
          <ac:chgData name="hirose taichi" userId="ed2dc4b0-8795-4813-ada8-f41a239e7d7d" providerId="ADAL" clId="{5786C8E1-074B-4851-B773-49EBF8461A18}" dt="2023-02-18T21:55:04.600" v="267" actId="1076"/>
          <ac:spMkLst>
            <pc:docMk/>
            <pc:sldMk cId="2785490060" sldId="437"/>
            <ac:spMk id="43" creationId="{EFDE9407-4F80-9530-3D87-7B5439301A92}"/>
          </ac:spMkLst>
        </pc:spChg>
        <pc:spChg chg="mod">
          <ac:chgData name="hirose taichi" userId="ed2dc4b0-8795-4813-ada8-f41a239e7d7d" providerId="ADAL" clId="{5786C8E1-074B-4851-B773-49EBF8461A18}" dt="2023-02-18T21:54:59.939" v="266" actId="1076"/>
          <ac:spMkLst>
            <pc:docMk/>
            <pc:sldMk cId="2785490060" sldId="437"/>
            <ac:spMk id="44" creationId="{A055F4B4-D161-18B2-4832-7C6ED0FB76D9}"/>
          </ac:spMkLst>
        </pc:spChg>
        <pc:spChg chg="mod ord">
          <ac:chgData name="hirose taichi" userId="ed2dc4b0-8795-4813-ada8-f41a239e7d7d" providerId="ADAL" clId="{5786C8E1-074B-4851-B773-49EBF8461A18}" dt="2023-02-18T21:54:10.210" v="246" actId="1076"/>
          <ac:spMkLst>
            <pc:docMk/>
            <pc:sldMk cId="2785490060" sldId="437"/>
            <ac:spMk id="45" creationId="{0C02D379-7495-8D3C-7DDC-A8BAEB7B5509}"/>
          </ac:spMkLst>
        </pc:spChg>
        <pc:spChg chg="mod">
          <ac:chgData name="hirose taichi" userId="ed2dc4b0-8795-4813-ada8-f41a239e7d7d" providerId="ADAL" clId="{5786C8E1-074B-4851-B773-49EBF8461A18}" dt="2023-02-18T21:53:10.405" v="220" actId="1076"/>
          <ac:spMkLst>
            <pc:docMk/>
            <pc:sldMk cId="2785490060" sldId="437"/>
            <ac:spMk id="48" creationId="{9477FAB1-B665-8E0E-899A-4C258E0B56BB}"/>
          </ac:spMkLst>
        </pc:spChg>
        <pc:grpChg chg="mod ord">
          <ac:chgData name="hirose taichi" userId="ed2dc4b0-8795-4813-ada8-f41a239e7d7d" providerId="ADAL" clId="{5786C8E1-074B-4851-B773-49EBF8461A18}" dt="2023-02-18T21:54:34.775" v="257" actId="171"/>
          <ac:grpSpMkLst>
            <pc:docMk/>
            <pc:sldMk cId="2785490060" sldId="437"/>
            <ac:grpSpMk id="2" creationId="{32A78974-467D-FF92-C41B-E1A33C2B95C8}"/>
          </ac:grpSpMkLst>
        </pc:grpChg>
        <pc:grpChg chg="ord">
          <ac:chgData name="hirose taichi" userId="ed2dc4b0-8795-4813-ada8-f41a239e7d7d" providerId="ADAL" clId="{5786C8E1-074B-4851-B773-49EBF8461A18}" dt="2023-02-18T21:54:54.514" v="265" actId="171"/>
          <ac:grpSpMkLst>
            <pc:docMk/>
            <pc:sldMk cId="2785490060" sldId="437"/>
            <ac:grpSpMk id="5" creationId="{A3D139F0-C23D-0D17-ABE9-1925A2999870}"/>
          </ac:grpSpMkLst>
        </pc:grpChg>
        <pc:cxnChg chg="mod">
          <ac:chgData name="hirose taichi" userId="ed2dc4b0-8795-4813-ada8-f41a239e7d7d" providerId="ADAL" clId="{5786C8E1-074B-4851-B773-49EBF8461A18}" dt="2023-02-18T21:53:10.405" v="220" actId="1076"/>
          <ac:cxnSpMkLst>
            <pc:docMk/>
            <pc:sldMk cId="2785490060" sldId="437"/>
            <ac:cxnSpMk id="40" creationId="{5B026FFD-51A4-46AA-F769-9E787C69FEF5}"/>
          </ac:cxnSpMkLst>
        </pc:cxnChg>
        <pc:cxnChg chg="mod">
          <ac:chgData name="hirose taichi" userId="ed2dc4b0-8795-4813-ada8-f41a239e7d7d" providerId="ADAL" clId="{5786C8E1-074B-4851-B773-49EBF8461A18}" dt="2023-02-18T21:54:13.649" v="247" actId="1076"/>
          <ac:cxnSpMkLst>
            <pc:docMk/>
            <pc:sldMk cId="2785490060" sldId="437"/>
            <ac:cxnSpMk id="51" creationId="{BD61B278-F19B-EEDE-2EF6-6A11A770CD4A}"/>
          </ac:cxnSpMkLst>
        </pc:cxnChg>
      </pc:sldChg>
      <pc:sldChg chg="modSp mod">
        <pc:chgData name="hirose taichi" userId="ed2dc4b0-8795-4813-ada8-f41a239e7d7d" providerId="ADAL" clId="{5786C8E1-074B-4851-B773-49EBF8461A18}" dt="2023-02-18T14:26:25.152" v="114" actId="207"/>
        <pc:sldMkLst>
          <pc:docMk/>
          <pc:sldMk cId="269736673" sldId="438"/>
        </pc:sldMkLst>
        <pc:spChg chg="mod">
          <ac:chgData name="hirose taichi" userId="ed2dc4b0-8795-4813-ada8-f41a239e7d7d" providerId="ADAL" clId="{5786C8E1-074B-4851-B773-49EBF8461A18}" dt="2023-02-18T14:26:25.152" v="114" actId="207"/>
          <ac:spMkLst>
            <pc:docMk/>
            <pc:sldMk cId="269736673" sldId="438"/>
            <ac:spMk id="12" creationId="{77027194-BAEC-DB69-2608-908DB5694114}"/>
          </ac:spMkLst>
        </pc:spChg>
        <pc:spChg chg="mod">
          <ac:chgData name="hirose taichi" userId="ed2dc4b0-8795-4813-ada8-f41a239e7d7d" providerId="ADAL" clId="{5786C8E1-074B-4851-B773-49EBF8461A18}" dt="2023-02-18T14:26:20.930" v="113" actId="207"/>
          <ac:spMkLst>
            <pc:docMk/>
            <pc:sldMk cId="269736673" sldId="438"/>
            <ac:spMk id="13" creationId="{63C18604-319F-A7D7-561F-8191688CA72C}"/>
          </ac:spMkLst>
        </pc:spChg>
      </pc:sldChg>
      <pc:sldChg chg="addSp delSp modSp mod">
        <pc:chgData name="hirose taichi" userId="ed2dc4b0-8795-4813-ada8-f41a239e7d7d" providerId="ADAL" clId="{5786C8E1-074B-4851-B773-49EBF8461A18}" dt="2023-02-18T21:52:21.627" v="212" actId="1076"/>
        <pc:sldMkLst>
          <pc:docMk/>
          <pc:sldMk cId="749083809" sldId="440"/>
        </pc:sldMkLst>
        <pc:spChg chg="ord">
          <ac:chgData name="hirose taichi" userId="ed2dc4b0-8795-4813-ada8-f41a239e7d7d" providerId="ADAL" clId="{5786C8E1-074B-4851-B773-49EBF8461A18}" dt="2023-02-18T14:23:25.682" v="86" actId="170"/>
          <ac:spMkLst>
            <pc:docMk/>
            <pc:sldMk cId="749083809" sldId="440"/>
            <ac:spMk id="38" creationId="{4949BEFB-53B9-D5E7-DE19-4B84A5024F35}"/>
          </ac:spMkLst>
        </pc:spChg>
        <pc:spChg chg="ord">
          <ac:chgData name="hirose taichi" userId="ed2dc4b0-8795-4813-ada8-f41a239e7d7d" providerId="ADAL" clId="{5786C8E1-074B-4851-B773-49EBF8461A18}" dt="2023-02-18T21:52:15.564" v="210" actId="170"/>
          <ac:spMkLst>
            <pc:docMk/>
            <pc:sldMk cId="749083809" sldId="440"/>
            <ac:spMk id="39" creationId="{2DD8DF3B-69EA-178D-CEDC-C19BA58BFE1F}"/>
          </ac:spMkLst>
        </pc:spChg>
        <pc:spChg chg="mod ord">
          <ac:chgData name="hirose taichi" userId="ed2dc4b0-8795-4813-ada8-f41a239e7d7d" providerId="ADAL" clId="{5786C8E1-074B-4851-B773-49EBF8461A18}" dt="2023-02-18T21:52:21.627" v="212" actId="1076"/>
          <ac:spMkLst>
            <pc:docMk/>
            <pc:sldMk cId="749083809" sldId="440"/>
            <ac:spMk id="52" creationId="{BF0DB6AE-91A0-4EE0-F700-1CB818AB79E4}"/>
          </ac:spMkLst>
        </pc:spChg>
        <pc:spChg chg="mod">
          <ac:chgData name="hirose taichi" userId="ed2dc4b0-8795-4813-ada8-f41a239e7d7d" providerId="ADAL" clId="{5786C8E1-074B-4851-B773-49EBF8461A18}" dt="2023-02-18T14:24:02.169" v="90" actId="207"/>
          <ac:spMkLst>
            <pc:docMk/>
            <pc:sldMk cId="749083809" sldId="440"/>
            <ac:spMk id="53" creationId="{49DDA84D-2491-41E1-1BF2-8C0B5AF1175E}"/>
          </ac:spMkLst>
        </pc:spChg>
        <pc:spChg chg="mod ord">
          <ac:chgData name="hirose taichi" userId="ed2dc4b0-8795-4813-ada8-f41a239e7d7d" providerId="ADAL" clId="{5786C8E1-074B-4851-B773-49EBF8461A18}" dt="2023-02-18T14:24:56.224" v="99" actId="207"/>
          <ac:spMkLst>
            <pc:docMk/>
            <pc:sldMk cId="749083809" sldId="440"/>
            <ac:spMk id="54" creationId="{30FF19F3-90C2-79BF-F6C5-C989B3B31A55}"/>
          </ac:spMkLst>
        </pc:spChg>
        <pc:spChg chg="mod">
          <ac:chgData name="hirose taichi" userId="ed2dc4b0-8795-4813-ada8-f41a239e7d7d" providerId="ADAL" clId="{5786C8E1-074B-4851-B773-49EBF8461A18}" dt="2023-02-18T14:26:05.968" v="111" actId="207"/>
          <ac:spMkLst>
            <pc:docMk/>
            <pc:sldMk cId="749083809" sldId="440"/>
            <ac:spMk id="55" creationId="{00FBE376-D168-6C14-ACAD-D43ADFF620AB}"/>
          </ac:spMkLst>
        </pc:spChg>
        <pc:inkChg chg="add mod ord">
          <ac:chgData name="hirose taichi" userId="ed2dc4b0-8795-4813-ada8-f41a239e7d7d" providerId="ADAL" clId="{5786C8E1-074B-4851-B773-49EBF8461A18}" dt="2023-02-18T14:23:09.620" v="57" actId="171"/>
          <ac:inkMkLst>
            <pc:docMk/>
            <pc:sldMk cId="749083809" sldId="440"/>
            <ac:inkMk id="2" creationId="{3B7CF099-7D3B-A158-96AA-DF8921BB283B}"/>
          </ac:inkMkLst>
        </pc:inkChg>
        <pc:inkChg chg="add mod">
          <ac:chgData name="hirose taichi" userId="ed2dc4b0-8795-4813-ada8-f41a239e7d7d" providerId="ADAL" clId="{5786C8E1-074B-4851-B773-49EBF8461A18}" dt="2023-02-18T14:24:22.023" v="93" actId="14100"/>
          <ac:inkMkLst>
            <pc:docMk/>
            <pc:sldMk cId="749083809" sldId="440"/>
            <ac:inkMk id="5" creationId="{CA8E3367-6708-F9C6-E39A-F1F99BDEB2D4}"/>
          </ac:inkMkLst>
        </pc:inkChg>
        <pc:inkChg chg="del mod">
          <ac:chgData name="hirose taichi" userId="ed2dc4b0-8795-4813-ada8-f41a239e7d7d" providerId="ADAL" clId="{5786C8E1-074B-4851-B773-49EBF8461A18}" dt="2023-02-18T14:20:48.367" v="48" actId="478"/>
          <ac:inkMkLst>
            <pc:docMk/>
            <pc:sldMk cId="749083809" sldId="440"/>
            <ac:inkMk id="26" creationId="{7D1D887B-5118-02D8-896E-80DCF1059425}"/>
          </ac:inkMkLst>
        </pc:inkChg>
      </pc:sldChg>
    </pc:docChg>
  </pc:docChgLst>
  <pc:docChgLst>
    <pc:chgData name="hirose taichi" userId="ed2dc4b0-8795-4813-ada8-f41a239e7d7d" providerId="ADAL" clId="{6FA8F1AD-977E-400E-BC82-18430FA1A0D1}"/>
    <pc:docChg chg="undo redo custSel addSld delSld modSld sldOrd modSection">
      <pc:chgData name="hirose taichi" userId="ed2dc4b0-8795-4813-ada8-f41a239e7d7d" providerId="ADAL" clId="{6FA8F1AD-977E-400E-BC82-18430FA1A0D1}" dt="2023-02-18T09:04:07.556" v="1443" actId="20577"/>
      <pc:docMkLst>
        <pc:docMk/>
      </pc:docMkLst>
      <pc:sldChg chg="modSp mod">
        <pc:chgData name="hirose taichi" userId="ed2dc4b0-8795-4813-ada8-f41a239e7d7d" providerId="ADAL" clId="{6FA8F1AD-977E-400E-BC82-18430FA1A0D1}" dt="2023-02-18T09:04:07.556" v="1443" actId="20577"/>
        <pc:sldMkLst>
          <pc:docMk/>
          <pc:sldMk cId="2113109660" sldId="410"/>
        </pc:sldMkLst>
        <pc:spChg chg="mod">
          <ac:chgData name="hirose taichi" userId="ed2dc4b0-8795-4813-ada8-f41a239e7d7d" providerId="ADAL" clId="{6FA8F1AD-977E-400E-BC82-18430FA1A0D1}" dt="2023-02-18T09:04:07.556" v="1443" actId="20577"/>
          <ac:spMkLst>
            <pc:docMk/>
            <pc:sldMk cId="2113109660" sldId="410"/>
            <ac:spMk id="3" creationId="{E9DEE5AC-B80D-7296-17C6-D934831FF963}"/>
          </ac:spMkLst>
        </pc:spChg>
      </pc:sldChg>
      <pc:sldChg chg="modSp mod">
        <pc:chgData name="hirose taichi" userId="ed2dc4b0-8795-4813-ada8-f41a239e7d7d" providerId="ADAL" clId="{6FA8F1AD-977E-400E-BC82-18430FA1A0D1}" dt="2023-02-18T08:34:00.946" v="1135" actId="20577"/>
        <pc:sldMkLst>
          <pc:docMk/>
          <pc:sldMk cId="2223363943" sldId="423"/>
        </pc:sldMkLst>
        <pc:graphicFrameChg chg="modGraphic">
          <ac:chgData name="hirose taichi" userId="ed2dc4b0-8795-4813-ada8-f41a239e7d7d" providerId="ADAL" clId="{6FA8F1AD-977E-400E-BC82-18430FA1A0D1}" dt="2023-02-18T08:34:00.946" v="1135" actId="20577"/>
          <ac:graphicFrameMkLst>
            <pc:docMk/>
            <pc:sldMk cId="2223363943" sldId="423"/>
            <ac:graphicFrameMk id="5" creationId="{A99AA339-6C16-8FBC-798F-4355FD4C5078}"/>
          </ac:graphicFrameMkLst>
        </pc:graphicFrameChg>
      </pc:sldChg>
      <pc:sldChg chg="del">
        <pc:chgData name="hirose taichi" userId="ed2dc4b0-8795-4813-ada8-f41a239e7d7d" providerId="ADAL" clId="{6FA8F1AD-977E-400E-BC82-18430FA1A0D1}" dt="2023-02-18T03:34:22.753" v="21" actId="47"/>
        <pc:sldMkLst>
          <pc:docMk/>
          <pc:sldMk cId="2420204721" sldId="425"/>
        </pc:sldMkLst>
      </pc:sldChg>
      <pc:sldChg chg="addSp delSp modSp del mod">
        <pc:chgData name="hirose taichi" userId="ed2dc4b0-8795-4813-ada8-f41a239e7d7d" providerId="ADAL" clId="{6FA8F1AD-977E-400E-BC82-18430FA1A0D1}" dt="2023-02-18T05:06:56.291" v="78" actId="47"/>
        <pc:sldMkLst>
          <pc:docMk/>
          <pc:sldMk cId="1110163287" sldId="426"/>
        </pc:sldMkLst>
        <pc:spChg chg="del">
          <ac:chgData name="hirose taichi" userId="ed2dc4b0-8795-4813-ada8-f41a239e7d7d" providerId="ADAL" clId="{6FA8F1AD-977E-400E-BC82-18430FA1A0D1}" dt="2023-02-18T03:54:44.046" v="48" actId="478"/>
          <ac:spMkLst>
            <pc:docMk/>
            <pc:sldMk cId="1110163287" sldId="426"/>
            <ac:spMk id="2" creationId="{6A07CC63-5CF0-B6C7-5FA9-72E51DB32897}"/>
          </ac:spMkLst>
        </pc:spChg>
        <pc:spChg chg="mod">
          <ac:chgData name="hirose taichi" userId="ed2dc4b0-8795-4813-ada8-f41a239e7d7d" providerId="ADAL" clId="{6FA8F1AD-977E-400E-BC82-18430FA1A0D1}" dt="2023-02-18T03:46:52.331" v="42" actId="20577"/>
          <ac:spMkLst>
            <pc:docMk/>
            <pc:sldMk cId="1110163287" sldId="426"/>
            <ac:spMk id="3" creationId="{089EAB82-6CC9-2EBC-8E20-7C00442C2EAD}"/>
          </ac:spMkLst>
        </pc:spChg>
        <pc:spChg chg="add del mod">
          <ac:chgData name="hirose taichi" userId="ed2dc4b0-8795-4813-ada8-f41a239e7d7d" providerId="ADAL" clId="{6FA8F1AD-977E-400E-BC82-18430FA1A0D1}" dt="2023-02-18T03:55:35.580" v="57" actId="478"/>
          <ac:spMkLst>
            <pc:docMk/>
            <pc:sldMk cId="1110163287" sldId="426"/>
            <ac:spMk id="6" creationId="{F7FF9B03-9721-4C80-7E28-88DC1C457EC0}"/>
          </ac:spMkLst>
        </pc:spChg>
        <pc:spChg chg="add del">
          <ac:chgData name="hirose taichi" userId="ed2dc4b0-8795-4813-ada8-f41a239e7d7d" providerId="ADAL" clId="{6FA8F1AD-977E-400E-BC82-18430FA1A0D1}" dt="2023-02-18T03:56:00.754" v="59" actId="478"/>
          <ac:spMkLst>
            <pc:docMk/>
            <pc:sldMk cId="1110163287" sldId="426"/>
            <ac:spMk id="7" creationId="{2F1B4D58-F046-60F1-49F0-8133BA84E5A5}"/>
          </ac:spMkLst>
        </pc:spChg>
        <pc:inkChg chg="add mod">
          <ac:chgData name="hirose taichi" userId="ed2dc4b0-8795-4813-ada8-f41a239e7d7d" providerId="ADAL" clId="{6FA8F1AD-977E-400E-BC82-18430FA1A0D1}" dt="2023-02-18T03:55:20.136" v="52" actId="1076"/>
          <ac:inkMkLst>
            <pc:docMk/>
            <pc:sldMk cId="1110163287" sldId="426"/>
            <ac:inkMk id="5" creationId="{D9A0BAFB-6859-AD45-5D13-615FD76000CC}"/>
          </ac:inkMkLst>
        </pc:inkChg>
      </pc:sldChg>
      <pc:sldChg chg="del">
        <pc:chgData name="hirose taichi" userId="ed2dc4b0-8795-4813-ada8-f41a239e7d7d" providerId="ADAL" clId="{6FA8F1AD-977E-400E-BC82-18430FA1A0D1}" dt="2023-02-18T03:34:27.675" v="22" actId="47"/>
        <pc:sldMkLst>
          <pc:docMk/>
          <pc:sldMk cId="54064617" sldId="427"/>
        </pc:sldMkLst>
      </pc:sldChg>
      <pc:sldChg chg="addSp delSp modSp add mod">
        <pc:chgData name="hirose taichi" userId="ed2dc4b0-8795-4813-ada8-f41a239e7d7d" providerId="ADAL" clId="{6FA8F1AD-977E-400E-BC82-18430FA1A0D1}" dt="2023-02-18T05:18:43.025" v="208" actId="1076"/>
        <pc:sldMkLst>
          <pc:docMk/>
          <pc:sldMk cId="1976662692" sldId="428"/>
        </pc:sldMkLst>
        <pc:spChg chg="del">
          <ac:chgData name="hirose taichi" userId="ed2dc4b0-8795-4813-ada8-f41a239e7d7d" providerId="ADAL" clId="{6FA8F1AD-977E-400E-BC82-18430FA1A0D1}" dt="2023-02-18T05:11:23.768" v="135" actId="478"/>
          <ac:spMkLst>
            <pc:docMk/>
            <pc:sldMk cId="1976662692" sldId="428"/>
            <ac:spMk id="2" creationId="{6A07CC63-5CF0-B6C7-5FA9-72E51DB32897}"/>
          </ac:spMkLst>
        </pc:spChg>
        <pc:spChg chg="mod">
          <ac:chgData name="hirose taichi" userId="ed2dc4b0-8795-4813-ada8-f41a239e7d7d" providerId="ADAL" clId="{6FA8F1AD-977E-400E-BC82-18430FA1A0D1}" dt="2023-02-18T03:32:08.618" v="20" actId="20577"/>
          <ac:spMkLst>
            <pc:docMk/>
            <pc:sldMk cId="1976662692" sldId="428"/>
            <ac:spMk id="3" creationId="{089EAB82-6CC9-2EBC-8E20-7C00442C2EAD}"/>
          </ac:spMkLst>
        </pc:spChg>
        <pc:spChg chg="add mod">
          <ac:chgData name="hirose taichi" userId="ed2dc4b0-8795-4813-ada8-f41a239e7d7d" providerId="ADAL" clId="{6FA8F1AD-977E-400E-BC82-18430FA1A0D1}" dt="2023-02-18T05:12:53.558" v="157" actId="1076"/>
          <ac:spMkLst>
            <pc:docMk/>
            <pc:sldMk cId="1976662692" sldId="428"/>
            <ac:spMk id="6" creationId="{F18AAB2D-4441-C526-741D-ACC92194B2BB}"/>
          </ac:spMkLst>
        </pc:spChg>
        <pc:spChg chg="add mod">
          <ac:chgData name="hirose taichi" userId="ed2dc4b0-8795-4813-ada8-f41a239e7d7d" providerId="ADAL" clId="{6FA8F1AD-977E-400E-BC82-18430FA1A0D1}" dt="2023-02-18T05:11:46.298" v="149" actId="20577"/>
          <ac:spMkLst>
            <pc:docMk/>
            <pc:sldMk cId="1976662692" sldId="428"/>
            <ac:spMk id="7" creationId="{08F81FB7-45E9-EAF1-1B90-9148D6B040B6}"/>
          </ac:spMkLst>
        </pc:spChg>
        <pc:spChg chg="add mod">
          <ac:chgData name="hirose taichi" userId="ed2dc4b0-8795-4813-ada8-f41a239e7d7d" providerId="ADAL" clId="{6FA8F1AD-977E-400E-BC82-18430FA1A0D1}" dt="2023-02-18T05:18:43.025" v="208" actId="1076"/>
          <ac:spMkLst>
            <pc:docMk/>
            <pc:sldMk cId="1976662692" sldId="428"/>
            <ac:spMk id="9" creationId="{9FA8E98F-5DA8-0C7B-817D-0520D79ED626}"/>
          </ac:spMkLst>
        </pc:spChg>
        <pc:inkChg chg="add mod">
          <ac:chgData name="hirose taichi" userId="ed2dc4b0-8795-4813-ada8-f41a239e7d7d" providerId="ADAL" clId="{6FA8F1AD-977E-400E-BC82-18430FA1A0D1}" dt="2023-02-18T05:10:05.322" v="116" actId="12788"/>
          <ac:inkMkLst>
            <pc:docMk/>
            <pc:sldMk cId="1976662692" sldId="428"/>
            <ac:inkMk id="5" creationId="{1C8FFD52-55DA-FCA3-3C47-424726B0B035}"/>
          </ac:inkMkLst>
        </pc:inkChg>
        <pc:inkChg chg="add del mod">
          <ac:chgData name="hirose taichi" userId="ed2dc4b0-8795-4813-ada8-f41a239e7d7d" providerId="ADAL" clId="{6FA8F1AD-977E-400E-BC82-18430FA1A0D1}" dt="2023-02-18T05:12:49.028" v="156"/>
          <ac:inkMkLst>
            <pc:docMk/>
            <pc:sldMk cId="1976662692" sldId="428"/>
            <ac:inkMk id="8" creationId="{5040D39E-1BA5-6E94-5307-CB675E388DBB}"/>
          </ac:inkMkLst>
        </pc:inkChg>
      </pc:sldChg>
      <pc:sldChg chg="addSp delSp modSp add del mod">
        <pc:chgData name="hirose taichi" userId="ed2dc4b0-8795-4813-ada8-f41a239e7d7d" providerId="ADAL" clId="{6FA8F1AD-977E-400E-BC82-18430FA1A0D1}" dt="2023-02-18T08:36:03.211" v="1189" actId="1076"/>
        <pc:sldMkLst>
          <pc:docMk/>
          <pc:sldMk cId="3193436320" sldId="429"/>
        </pc:sldMkLst>
        <pc:spChg chg="del">
          <ac:chgData name="hirose taichi" userId="ed2dc4b0-8795-4813-ada8-f41a239e7d7d" providerId="ADAL" clId="{6FA8F1AD-977E-400E-BC82-18430FA1A0D1}" dt="2023-02-18T05:12:01.819" v="152" actId="478"/>
          <ac:spMkLst>
            <pc:docMk/>
            <pc:sldMk cId="3193436320" sldId="429"/>
            <ac:spMk id="2" creationId="{6A07CC63-5CF0-B6C7-5FA9-72E51DB32897}"/>
          </ac:spMkLst>
        </pc:spChg>
        <pc:spChg chg="add mod">
          <ac:chgData name="hirose taichi" userId="ed2dc4b0-8795-4813-ada8-f41a239e7d7d" providerId="ADAL" clId="{6FA8F1AD-977E-400E-BC82-18430FA1A0D1}" dt="2023-02-18T08:35:18.794" v="1157"/>
          <ac:spMkLst>
            <pc:docMk/>
            <pc:sldMk cId="3193436320" sldId="429"/>
            <ac:spMk id="2" creationId="{CC40EF69-C95D-5D36-8526-74F91F9FED03}"/>
          </ac:spMkLst>
        </pc:spChg>
        <pc:spChg chg="mod">
          <ac:chgData name="hirose taichi" userId="ed2dc4b0-8795-4813-ada8-f41a239e7d7d" providerId="ADAL" clId="{6FA8F1AD-977E-400E-BC82-18430FA1A0D1}" dt="2023-02-18T05:15:48.468" v="168" actId="20577"/>
          <ac:spMkLst>
            <pc:docMk/>
            <pc:sldMk cId="3193436320" sldId="429"/>
            <ac:spMk id="3" creationId="{089EAB82-6CC9-2EBC-8E20-7C00442C2EAD}"/>
          </ac:spMkLst>
        </pc:spChg>
        <pc:spChg chg="add mod">
          <ac:chgData name="hirose taichi" userId="ed2dc4b0-8795-4813-ada8-f41a239e7d7d" providerId="ADAL" clId="{6FA8F1AD-977E-400E-BC82-18430FA1A0D1}" dt="2023-02-18T05:11:57.739" v="151"/>
          <ac:spMkLst>
            <pc:docMk/>
            <pc:sldMk cId="3193436320" sldId="429"/>
            <ac:spMk id="6" creationId="{A2B96F61-1CF4-26E5-E480-566AB2A44574}"/>
          </ac:spMkLst>
        </pc:spChg>
        <pc:spChg chg="add mod">
          <ac:chgData name="hirose taichi" userId="ed2dc4b0-8795-4813-ada8-f41a239e7d7d" providerId="ADAL" clId="{6FA8F1AD-977E-400E-BC82-18430FA1A0D1}" dt="2023-02-18T05:13:01.888" v="160"/>
          <ac:spMkLst>
            <pc:docMk/>
            <pc:sldMk cId="3193436320" sldId="429"/>
            <ac:spMk id="8" creationId="{F0BFC6B8-A0B2-5FF0-D92E-82D5DC566ED6}"/>
          </ac:spMkLst>
        </pc:spChg>
        <pc:spChg chg="add del mod">
          <ac:chgData name="hirose taichi" userId="ed2dc4b0-8795-4813-ada8-f41a239e7d7d" providerId="ADAL" clId="{6FA8F1AD-977E-400E-BC82-18430FA1A0D1}" dt="2023-02-18T05:17:23.542" v="203" actId="478"/>
          <ac:spMkLst>
            <pc:docMk/>
            <pc:sldMk cId="3193436320" sldId="429"/>
            <ac:spMk id="9" creationId="{0E84C928-E0EB-B3A4-DBD8-25474AD224B1}"/>
          </ac:spMkLst>
        </pc:spChg>
        <pc:spChg chg="add mod ord">
          <ac:chgData name="hirose taichi" userId="ed2dc4b0-8795-4813-ada8-f41a239e7d7d" providerId="ADAL" clId="{6FA8F1AD-977E-400E-BC82-18430FA1A0D1}" dt="2023-02-18T05:39:37.783" v="546" actId="170"/>
          <ac:spMkLst>
            <pc:docMk/>
            <pc:sldMk cId="3193436320" sldId="429"/>
            <ac:spMk id="10" creationId="{FC2FBB21-67A4-AE6E-E1E2-F141BE8215DE}"/>
          </ac:spMkLst>
        </pc:spChg>
        <pc:spChg chg="add mod ord">
          <ac:chgData name="hirose taichi" userId="ed2dc4b0-8795-4813-ada8-f41a239e7d7d" providerId="ADAL" clId="{6FA8F1AD-977E-400E-BC82-18430FA1A0D1}" dt="2023-02-18T05:39:44.015" v="557" actId="170"/>
          <ac:spMkLst>
            <pc:docMk/>
            <pc:sldMk cId="3193436320" sldId="429"/>
            <ac:spMk id="11" creationId="{565D93B7-2B5C-9DDE-0AB7-4DC7072003EE}"/>
          </ac:spMkLst>
        </pc:spChg>
        <pc:spChg chg="add mod">
          <ac:chgData name="hirose taichi" userId="ed2dc4b0-8795-4813-ada8-f41a239e7d7d" providerId="ADAL" clId="{6FA8F1AD-977E-400E-BC82-18430FA1A0D1}" dt="2023-02-18T08:36:03.211" v="1189" actId="1076"/>
          <ac:spMkLst>
            <pc:docMk/>
            <pc:sldMk cId="3193436320" sldId="429"/>
            <ac:spMk id="16" creationId="{D9728BAC-359E-4397-8DF9-7A2AA56FD471}"/>
          </ac:spMkLst>
        </pc:spChg>
        <pc:spChg chg="add mod">
          <ac:chgData name="hirose taichi" userId="ed2dc4b0-8795-4813-ada8-f41a239e7d7d" providerId="ADAL" clId="{6FA8F1AD-977E-400E-BC82-18430FA1A0D1}" dt="2023-02-18T08:35:55.487" v="1188" actId="1037"/>
          <ac:spMkLst>
            <pc:docMk/>
            <pc:sldMk cId="3193436320" sldId="429"/>
            <ac:spMk id="17" creationId="{8E6019B3-E748-E7D7-A293-86190750E2CF}"/>
          </ac:spMkLst>
        </pc:spChg>
        <pc:spChg chg="add mod">
          <ac:chgData name="hirose taichi" userId="ed2dc4b0-8795-4813-ada8-f41a239e7d7d" providerId="ADAL" clId="{6FA8F1AD-977E-400E-BC82-18430FA1A0D1}" dt="2023-02-18T08:35:49.953" v="1185" actId="1037"/>
          <ac:spMkLst>
            <pc:docMk/>
            <pc:sldMk cId="3193436320" sldId="429"/>
            <ac:spMk id="18" creationId="{06535B36-1DDF-81A9-10EC-B2E9A18EFCCB}"/>
          </ac:spMkLst>
        </pc:spChg>
        <pc:spChg chg="add mod">
          <ac:chgData name="hirose taichi" userId="ed2dc4b0-8795-4813-ada8-f41a239e7d7d" providerId="ADAL" clId="{6FA8F1AD-977E-400E-BC82-18430FA1A0D1}" dt="2023-02-18T05:30:52.614" v="508" actId="1076"/>
          <ac:spMkLst>
            <pc:docMk/>
            <pc:sldMk cId="3193436320" sldId="429"/>
            <ac:spMk id="19" creationId="{25809981-EB2B-E649-7B38-5E2D3B929BD8}"/>
          </ac:spMkLst>
        </pc:spChg>
        <pc:spChg chg="add mod">
          <ac:chgData name="hirose taichi" userId="ed2dc4b0-8795-4813-ada8-f41a239e7d7d" providerId="ADAL" clId="{6FA8F1AD-977E-400E-BC82-18430FA1A0D1}" dt="2023-02-18T05:31:13.300" v="509" actId="1076"/>
          <ac:spMkLst>
            <pc:docMk/>
            <pc:sldMk cId="3193436320" sldId="429"/>
            <ac:spMk id="20" creationId="{7F59110B-0C2C-0276-376A-29372106D7C1}"/>
          </ac:spMkLst>
        </pc:spChg>
        <pc:spChg chg="add mod">
          <ac:chgData name="hirose taichi" userId="ed2dc4b0-8795-4813-ada8-f41a239e7d7d" providerId="ADAL" clId="{6FA8F1AD-977E-400E-BC82-18430FA1A0D1}" dt="2023-02-18T05:44:29.248" v="566" actId="1076"/>
          <ac:spMkLst>
            <pc:docMk/>
            <pc:sldMk cId="3193436320" sldId="429"/>
            <ac:spMk id="21" creationId="{076785CF-0853-FCA6-13BA-5D825D852644}"/>
          </ac:spMkLst>
        </pc:spChg>
        <pc:spChg chg="add mod">
          <ac:chgData name="hirose taichi" userId="ed2dc4b0-8795-4813-ada8-f41a239e7d7d" providerId="ADAL" clId="{6FA8F1AD-977E-400E-BC82-18430FA1A0D1}" dt="2023-02-18T05:30:28.682" v="504" actId="207"/>
          <ac:spMkLst>
            <pc:docMk/>
            <pc:sldMk cId="3193436320" sldId="429"/>
            <ac:spMk id="22" creationId="{ACC6B664-818B-AF32-B603-F86D29F64AB8}"/>
          </ac:spMkLst>
        </pc:spChg>
        <pc:spChg chg="add del mod">
          <ac:chgData name="hirose taichi" userId="ed2dc4b0-8795-4813-ada8-f41a239e7d7d" providerId="ADAL" clId="{6FA8F1AD-977E-400E-BC82-18430FA1A0D1}" dt="2023-02-18T08:35:17.778" v="1156" actId="478"/>
          <ac:spMkLst>
            <pc:docMk/>
            <pc:sldMk cId="3193436320" sldId="429"/>
            <ac:spMk id="24" creationId="{3AB43A23-2689-DB87-92F7-E90BC8181A68}"/>
          </ac:spMkLst>
        </pc:spChg>
        <pc:picChg chg="add del">
          <ac:chgData name="hirose taichi" userId="ed2dc4b0-8795-4813-ada8-f41a239e7d7d" providerId="ADAL" clId="{6FA8F1AD-977E-400E-BC82-18430FA1A0D1}" dt="2023-02-18T05:07:52.649" v="91"/>
          <ac:picMkLst>
            <pc:docMk/>
            <pc:sldMk cId="3193436320" sldId="429"/>
            <ac:picMk id="1025" creationId="{C8C686CE-78B5-C68F-79A4-611FA87FE782}"/>
          </ac:picMkLst>
        </pc:picChg>
        <pc:inkChg chg="add del mod">
          <ac:chgData name="hirose taichi" userId="ed2dc4b0-8795-4813-ada8-f41a239e7d7d" providerId="ADAL" clId="{6FA8F1AD-977E-400E-BC82-18430FA1A0D1}" dt="2023-02-18T05:28:29.301" v="398" actId="1076"/>
          <ac:inkMkLst>
            <pc:docMk/>
            <pc:sldMk cId="3193436320" sldId="429"/>
            <ac:inkMk id="5" creationId="{4886AC19-0E29-F694-535D-2FD43BB083A8}"/>
          </ac:inkMkLst>
        </pc:inkChg>
        <pc:inkChg chg="add del mod">
          <ac:chgData name="hirose taichi" userId="ed2dc4b0-8795-4813-ada8-f41a239e7d7d" providerId="ADAL" clId="{6FA8F1AD-977E-400E-BC82-18430FA1A0D1}" dt="2023-02-18T05:12:43.748" v="154"/>
          <ac:inkMkLst>
            <pc:docMk/>
            <pc:sldMk cId="3193436320" sldId="429"/>
            <ac:inkMk id="7" creationId="{B5155A33-4C97-50DA-0A50-737CC4AE632B}"/>
          </ac:inkMkLst>
        </pc:inkChg>
        <pc:inkChg chg="add mod ord">
          <ac:chgData name="hirose taichi" userId="ed2dc4b0-8795-4813-ada8-f41a239e7d7d" providerId="ADAL" clId="{6FA8F1AD-977E-400E-BC82-18430FA1A0D1}" dt="2023-02-18T05:41:27.234" v="565" actId="208"/>
          <ac:inkMkLst>
            <pc:docMk/>
            <pc:sldMk cId="3193436320" sldId="429"/>
            <ac:inkMk id="23" creationId="{94D13BAF-84C2-1961-9DB9-A397FBA9B64D}"/>
          </ac:inkMkLst>
        </pc:inkChg>
        <pc:cxnChg chg="add mod">
          <ac:chgData name="hirose taichi" userId="ed2dc4b0-8795-4813-ada8-f41a239e7d7d" providerId="ADAL" clId="{6FA8F1AD-977E-400E-BC82-18430FA1A0D1}" dt="2023-02-18T08:35:25.958" v="1158" actId="1076"/>
          <ac:cxnSpMkLst>
            <pc:docMk/>
            <pc:sldMk cId="3193436320" sldId="429"/>
            <ac:cxnSpMk id="13" creationId="{CD99A244-FD8C-5FF0-1F3F-120E2D97AFA7}"/>
          </ac:cxnSpMkLst>
        </pc:cxnChg>
        <pc:cxnChg chg="add mod">
          <ac:chgData name="hirose taichi" userId="ed2dc4b0-8795-4813-ada8-f41a239e7d7d" providerId="ADAL" clId="{6FA8F1AD-977E-400E-BC82-18430FA1A0D1}" dt="2023-02-18T08:35:41.376" v="1176" actId="1035"/>
          <ac:cxnSpMkLst>
            <pc:docMk/>
            <pc:sldMk cId="3193436320" sldId="429"/>
            <ac:cxnSpMk id="14" creationId="{19CA3428-CD8A-7E49-A447-AD944ADCE25E}"/>
          </ac:cxnSpMkLst>
        </pc:cxnChg>
        <pc:cxnChg chg="add mod">
          <ac:chgData name="hirose taichi" userId="ed2dc4b0-8795-4813-ada8-f41a239e7d7d" providerId="ADAL" clId="{6FA8F1AD-977E-400E-BC82-18430FA1A0D1}" dt="2023-02-18T08:35:34.345" v="1168" actId="14100"/>
          <ac:cxnSpMkLst>
            <pc:docMk/>
            <pc:sldMk cId="3193436320" sldId="429"/>
            <ac:cxnSpMk id="15" creationId="{AFC55022-03FC-E0D2-7F12-E22097A929BD}"/>
          </ac:cxnSpMkLst>
        </pc:cxnChg>
      </pc:sldChg>
      <pc:sldChg chg="addSp delSp modSp add mod modShow">
        <pc:chgData name="hirose taichi" userId="ed2dc4b0-8795-4813-ada8-f41a239e7d7d" providerId="ADAL" clId="{6FA8F1AD-977E-400E-BC82-18430FA1A0D1}" dt="2023-02-18T05:53:35.944" v="686" actId="729"/>
        <pc:sldMkLst>
          <pc:docMk/>
          <pc:sldMk cId="2729893737" sldId="430"/>
        </pc:sldMkLst>
        <pc:spChg chg="del">
          <ac:chgData name="hirose taichi" userId="ed2dc4b0-8795-4813-ada8-f41a239e7d7d" providerId="ADAL" clId="{6FA8F1AD-977E-400E-BC82-18430FA1A0D1}" dt="2023-02-18T05:12:59.780" v="159" actId="478"/>
          <ac:spMkLst>
            <pc:docMk/>
            <pc:sldMk cId="2729893737" sldId="430"/>
            <ac:spMk id="2" creationId="{6A07CC63-5CF0-B6C7-5FA9-72E51DB32897}"/>
          </ac:spMkLst>
        </pc:spChg>
        <pc:spChg chg="add mod">
          <ac:chgData name="hirose taichi" userId="ed2dc4b0-8795-4813-ada8-f41a239e7d7d" providerId="ADAL" clId="{6FA8F1AD-977E-400E-BC82-18430FA1A0D1}" dt="2023-02-18T05:11:53.623" v="150"/>
          <ac:spMkLst>
            <pc:docMk/>
            <pc:sldMk cId="2729893737" sldId="430"/>
            <ac:spMk id="6" creationId="{29AF2FD3-F64E-1D4A-9E87-7E0A94827A5C}"/>
          </ac:spMkLst>
        </pc:spChg>
        <pc:spChg chg="add mod">
          <ac:chgData name="hirose taichi" userId="ed2dc4b0-8795-4813-ada8-f41a239e7d7d" providerId="ADAL" clId="{6FA8F1AD-977E-400E-BC82-18430FA1A0D1}" dt="2023-02-18T05:12:56.619" v="158"/>
          <ac:spMkLst>
            <pc:docMk/>
            <pc:sldMk cId="2729893737" sldId="430"/>
            <ac:spMk id="7" creationId="{B4362C21-2984-EF1B-D123-82EA2CB155D8}"/>
          </ac:spMkLst>
        </pc:spChg>
        <pc:spChg chg="add mod">
          <ac:chgData name="hirose taichi" userId="ed2dc4b0-8795-4813-ada8-f41a239e7d7d" providerId="ADAL" clId="{6FA8F1AD-977E-400E-BC82-18430FA1A0D1}" dt="2023-02-18T05:17:34.743" v="206" actId="1076"/>
          <ac:spMkLst>
            <pc:docMk/>
            <pc:sldMk cId="2729893737" sldId="430"/>
            <ac:spMk id="8" creationId="{98A18615-044B-A436-6DA1-2704037C91B7}"/>
          </ac:spMkLst>
        </pc:spChg>
        <pc:inkChg chg="add mod">
          <ac:chgData name="hirose taichi" userId="ed2dc4b0-8795-4813-ada8-f41a239e7d7d" providerId="ADAL" clId="{6FA8F1AD-977E-400E-BC82-18430FA1A0D1}" dt="2023-02-18T05:09:52.021" v="115" actId="12788"/>
          <ac:inkMkLst>
            <pc:docMk/>
            <pc:sldMk cId="2729893737" sldId="430"/>
            <ac:inkMk id="5" creationId="{57B4ABA1-80C6-C13B-978E-49FE9665B6B8}"/>
          </ac:inkMkLst>
        </pc:inkChg>
      </pc:sldChg>
      <pc:sldChg chg="add del">
        <pc:chgData name="hirose taichi" userId="ed2dc4b0-8795-4813-ada8-f41a239e7d7d" providerId="ADAL" clId="{6FA8F1AD-977E-400E-BC82-18430FA1A0D1}" dt="2023-02-18T05:07:49.532" v="89"/>
        <pc:sldMkLst>
          <pc:docMk/>
          <pc:sldMk cId="1463674024" sldId="431"/>
        </pc:sldMkLst>
      </pc:sldChg>
      <pc:sldChg chg="addSp delSp modSp add mod ord modShow">
        <pc:chgData name="hirose taichi" userId="ed2dc4b0-8795-4813-ada8-f41a239e7d7d" providerId="ADAL" clId="{6FA8F1AD-977E-400E-BC82-18430FA1A0D1}" dt="2023-02-18T05:55:02.490" v="726" actId="729"/>
        <pc:sldMkLst>
          <pc:docMk/>
          <pc:sldMk cId="3625512902" sldId="431"/>
        </pc:sldMkLst>
        <pc:spChg chg="add del mod ord">
          <ac:chgData name="hirose taichi" userId="ed2dc4b0-8795-4813-ada8-f41a239e7d7d" providerId="ADAL" clId="{6FA8F1AD-977E-400E-BC82-18430FA1A0D1}" dt="2023-02-18T05:53:41.186" v="687" actId="21"/>
          <ac:spMkLst>
            <pc:docMk/>
            <pc:sldMk cId="3625512902" sldId="431"/>
            <ac:spMk id="7" creationId="{271890CC-0AE3-AB8C-E6D5-27BEE3D5426C}"/>
          </ac:spMkLst>
        </pc:spChg>
        <pc:spChg chg="del">
          <ac:chgData name="hirose taichi" userId="ed2dc4b0-8795-4813-ada8-f41a239e7d7d" providerId="ADAL" clId="{6FA8F1AD-977E-400E-BC82-18430FA1A0D1}" dt="2023-02-18T05:26:33.356" v="393" actId="478"/>
          <ac:spMkLst>
            <pc:docMk/>
            <pc:sldMk cId="3625512902" sldId="431"/>
            <ac:spMk id="16" creationId="{D9728BAC-359E-4397-8DF9-7A2AA56FD471}"/>
          </ac:spMkLst>
        </pc:spChg>
        <pc:spChg chg="del">
          <ac:chgData name="hirose taichi" userId="ed2dc4b0-8795-4813-ada8-f41a239e7d7d" providerId="ADAL" clId="{6FA8F1AD-977E-400E-BC82-18430FA1A0D1}" dt="2023-02-18T05:26:25.259" v="390" actId="478"/>
          <ac:spMkLst>
            <pc:docMk/>
            <pc:sldMk cId="3625512902" sldId="431"/>
            <ac:spMk id="17" creationId="{8E6019B3-E748-E7D7-A293-86190750E2CF}"/>
          </ac:spMkLst>
        </pc:spChg>
        <pc:spChg chg="del">
          <ac:chgData name="hirose taichi" userId="ed2dc4b0-8795-4813-ada8-f41a239e7d7d" providerId="ADAL" clId="{6FA8F1AD-977E-400E-BC82-18430FA1A0D1}" dt="2023-02-18T05:26:28.649" v="391" actId="478"/>
          <ac:spMkLst>
            <pc:docMk/>
            <pc:sldMk cId="3625512902" sldId="431"/>
            <ac:spMk id="18" creationId="{06535B36-1DDF-81A9-10EC-B2E9A18EFCCB}"/>
          </ac:spMkLst>
        </pc:spChg>
        <pc:inkChg chg="add del mod">
          <ac:chgData name="hirose taichi" userId="ed2dc4b0-8795-4813-ada8-f41a239e7d7d" providerId="ADAL" clId="{6FA8F1AD-977E-400E-BC82-18430FA1A0D1}" dt="2023-02-18T05:35:47.104" v="519"/>
          <ac:inkMkLst>
            <pc:docMk/>
            <pc:sldMk cId="3625512902" sldId="431"/>
            <ac:inkMk id="2" creationId="{DC9B8596-F80E-66DA-3B6E-87E779CF535D}"/>
          </ac:inkMkLst>
        </pc:inkChg>
        <pc:cxnChg chg="del">
          <ac:chgData name="hirose taichi" userId="ed2dc4b0-8795-4813-ada8-f41a239e7d7d" providerId="ADAL" clId="{6FA8F1AD-977E-400E-BC82-18430FA1A0D1}" dt="2023-02-18T05:26:34.360" v="394" actId="478"/>
          <ac:cxnSpMkLst>
            <pc:docMk/>
            <pc:sldMk cId="3625512902" sldId="431"/>
            <ac:cxnSpMk id="13" creationId="{CD99A244-FD8C-5FF0-1F3F-120E2D97AFA7}"/>
          </ac:cxnSpMkLst>
        </pc:cxnChg>
        <pc:cxnChg chg="del">
          <ac:chgData name="hirose taichi" userId="ed2dc4b0-8795-4813-ada8-f41a239e7d7d" providerId="ADAL" clId="{6FA8F1AD-977E-400E-BC82-18430FA1A0D1}" dt="2023-02-18T05:26:35.417" v="395" actId="478"/>
          <ac:cxnSpMkLst>
            <pc:docMk/>
            <pc:sldMk cId="3625512902" sldId="431"/>
            <ac:cxnSpMk id="14" creationId="{19CA3428-CD8A-7E49-A447-AD944ADCE25E}"/>
          </ac:cxnSpMkLst>
        </pc:cxnChg>
        <pc:cxnChg chg="del">
          <ac:chgData name="hirose taichi" userId="ed2dc4b0-8795-4813-ada8-f41a239e7d7d" providerId="ADAL" clId="{6FA8F1AD-977E-400E-BC82-18430FA1A0D1}" dt="2023-02-18T05:26:30.967" v="392" actId="478"/>
          <ac:cxnSpMkLst>
            <pc:docMk/>
            <pc:sldMk cId="3625512902" sldId="431"/>
            <ac:cxnSpMk id="15" creationId="{AFC55022-03FC-E0D2-7F12-E22097A929BD}"/>
          </ac:cxnSpMkLst>
        </pc:cxnChg>
      </pc:sldChg>
      <pc:sldChg chg="addSp delSp modSp add mod ord">
        <pc:chgData name="hirose taichi" userId="ed2dc4b0-8795-4813-ada8-f41a239e7d7d" providerId="ADAL" clId="{6FA8F1AD-977E-400E-BC82-18430FA1A0D1}" dt="2023-02-18T05:47:38.140" v="669"/>
        <pc:sldMkLst>
          <pc:docMk/>
          <pc:sldMk cId="1117521789" sldId="432"/>
        </pc:sldMkLst>
        <pc:spChg chg="add mod">
          <ac:chgData name="hirose taichi" userId="ed2dc4b0-8795-4813-ada8-f41a239e7d7d" providerId="ADAL" clId="{6FA8F1AD-977E-400E-BC82-18430FA1A0D1}" dt="2023-02-18T05:46:55.125" v="650" actId="1076"/>
          <ac:spMkLst>
            <pc:docMk/>
            <pc:sldMk cId="1117521789" sldId="432"/>
            <ac:spMk id="2" creationId="{9FDDE21E-E0D7-DD0E-53B2-C974039E5A35}"/>
          </ac:spMkLst>
        </pc:spChg>
        <pc:spChg chg="add mod">
          <ac:chgData name="hirose taichi" userId="ed2dc4b0-8795-4813-ada8-f41a239e7d7d" providerId="ADAL" clId="{6FA8F1AD-977E-400E-BC82-18430FA1A0D1}" dt="2023-02-18T05:47:28.056" v="667" actId="207"/>
          <ac:spMkLst>
            <pc:docMk/>
            <pc:sldMk cId="1117521789" sldId="432"/>
            <ac:spMk id="7" creationId="{F0358E61-E3B6-51F2-EC07-188E135C5C5A}"/>
          </ac:spMkLst>
        </pc:spChg>
        <pc:spChg chg="del">
          <ac:chgData name="hirose taichi" userId="ed2dc4b0-8795-4813-ada8-f41a239e7d7d" providerId="ADAL" clId="{6FA8F1AD-977E-400E-BC82-18430FA1A0D1}" dt="2023-02-18T05:46:26.109" v="630" actId="478"/>
          <ac:spMkLst>
            <pc:docMk/>
            <pc:sldMk cId="1117521789" sldId="432"/>
            <ac:spMk id="16" creationId="{D9728BAC-359E-4397-8DF9-7A2AA56FD471}"/>
          </ac:spMkLst>
        </pc:spChg>
        <pc:spChg chg="del">
          <ac:chgData name="hirose taichi" userId="ed2dc4b0-8795-4813-ada8-f41a239e7d7d" providerId="ADAL" clId="{6FA8F1AD-977E-400E-BC82-18430FA1A0D1}" dt="2023-02-18T05:46:19.743" v="625" actId="478"/>
          <ac:spMkLst>
            <pc:docMk/>
            <pc:sldMk cId="1117521789" sldId="432"/>
            <ac:spMk id="17" creationId="{8E6019B3-E748-E7D7-A293-86190750E2CF}"/>
          </ac:spMkLst>
        </pc:spChg>
        <pc:spChg chg="del">
          <ac:chgData name="hirose taichi" userId="ed2dc4b0-8795-4813-ada8-f41a239e7d7d" providerId="ADAL" clId="{6FA8F1AD-977E-400E-BC82-18430FA1A0D1}" dt="2023-02-18T05:46:21.303" v="626" actId="478"/>
          <ac:spMkLst>
            <pc:docMk/>
            <pc:sldMk cId="1117521789" sldId="432"/>
            <ac:spMk id="18" creationId="{06535B36-1DDF-81A9-10EC-B2E9A18EFCCB}"/>
          </ac:spMkLst>
        </pc:spChg>
        <pc:spChg chg="mod">
          <ac:chgData name="hirose taichi" userId="ed2dc4b0-8795-4813-ada8-f41a239e7d7d" providerId="ADAL" clId="{6FA8F1AD-977E-400E-BC82-18430FA1A0D1}" dt="2023-02-18T05:47:05.129" v="653" actId="1076"/>
          <ac:spMkLst>
            <pc:docMk/>
            <pc:sldMk cId="1117521789" sldId="432"/>
            <ac:spMk id="24" creationId="{3AB43A23-2689-DB87-92F7-E90BC8181A68}"/>
          </ac:spMkLst>
        </pc:spChg>
        <pc:cxnChg chg="del">
          <ac:chgData name="hirose taichi" userId="ed2dc4b0-8795-4813-ada8-f41a239e7d7d" providerId="ADAL" clId="{6FA8F1AD-977E-400E-BC82-18430FA1A0D1}" dt="2023-02-18T05:46:23.946" v="629" actId="478"/>
          <ac:cxnSpMkLst>
            <pc:docMk/>
            <pc:sldMk cId="1117521789" sldId="432"/>
            <ac:cxnSpMk id="13" creationId="{CD99A244-FD8C-5FF0-1F3F-120E2D97AFA7}"/>
          </ac:cxnSpMkLst>
        </pc:cxnChg>
        <pc:cxnChg chg="del">
          <ac:chgData name="hirose taichi" userId="ed2dc4b0-8795-4813-ada8-f41a239e7d7d" providerId="ADAL" clId="{6FA8F1AD-977E-400E-BC82-18430FA1A0D1}" dt="2023-02-18T05:46:16.178" v="624" actId="478"/>
          <ac:cxnSpMkLst>
            <pc:docMk/>
            <pc:sldMk cId="1117521789" sldId="432"/>
            <ac:cxnSpMk id="14" creationId="{19CA3428-CD8A-7E49-A447-AD944ADCE25E}"/>
          </ac:cxnSpMkLst>
        </pc:cxnChg>
        <pc:cxnChg chg="del mod">
          <ac:chgData name="hirose taichi" userId="ed2dc4b0-8795-4813-ada8-f41a239e7d7d" providerId="ADAL" clId="{6FA8F1AD-977E-400E-BC82-18430FA1A0D1}" dt="2023-02-18T05:46:22.754" v="628" actId="478"/>
          <ac:cxnSpMkLst>
            <pc:docMk/>
            <pc:sldMk cId="1117521789" sldId="432"/>
            <ac:cxnSpMk id="15" creationId="{AFC55022-03FC-E0D2-7F12-E22097A929BD}"/>
          </ac:cxnSpMkLst>
        </pc:cxnChg>
      </pc:sldChg>
      <pc:sldChg chg="addSp delSp modSp add mod">
        <pc:chgData name="hirose taichi" userId="ed2dc4b0-8795-4813-ada8-f41a239e7d7d" providerId="ADAL" clId="{6FA8F1AD-977E-400E-BC82-18430FA1A0D1}" dt="2023-02-18T08:49:27.053" v="1417" actId="14100"/>
        <pc:sldMkLst>
          <pc:docMk/>
          <pc:sldMk cId="1582206103" sldId="433"/>
        </pc:sldMkLst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" creationId="{9FDDE21E-E0D7-DD0E-53B2-C974039E5A35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7" creationId="{F0358E61-E3B6-51F2-EC07-188E135C5C5A}"/>
          </ac:spMkLst>
        </pc:spChg>
        <pc:spChg chg="add del mod ord">
          <ac:chgData name="hirose taichi" userId="ed2dc4b0-8795-4813-ada8-f41a239e7d7d" providerId="ADAL" clId="{6FA8F1AD-977E-400E-BC82-18430FA1A0D1}" dt="2023-02-18T08:38:45.105" v="1234" actId="164"/>
          <ac:spMkLst>
            <pc:docMk/>
            <pc:sldMk cId="1582206103" sldId="433"/>
            <ac:spMk id="9" creationId="{54AED5FB-A818-61FB-F4C9-EF9672E9AE8E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10" creationId="{FC2FBB21-67A4-AE6E-E1E2-F141BE8215DE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11" creationId="{565D93B7-2B5C-9DDE-0AB7-4DC7072003EE}"/>
          </ac:spMkLst>
        </pc:spChg>
        <pc:spChg chg="add mod">
          <ac:chgData name="hirose taichi" userId="ed2dc4b0-8795-4813-ada8-f41a239e7d7d" providerId="ADAL" clId="{6FA8F1AD-977E-400E-BC82-18430FA1A0D1}" dt="2023-02-18T08:39:06.383" v="1237" actId="1076"/>
          <ac:spMkLst>
            <pc:docMk/>
            <pc:sldMk cId="1582206103" sldId="433"/>
            <ac:spMk id="12" creationId="{D96FE153-B6DB-EB70-A01E-2201981E9241}"/>
          </ac:spMkLst>
        </pc:spChg>
        <pc:spChg chg="mod">
          <ac:chgData name="hirose taichi" userId="ed2dc4b0-8795-4813-ada8-f41a239e7d7d" providerId="ADAL" clId="{6FA8F1AD-977E-400E-BC82-18430FA1A0D1}" dt="2023-02-18T08:49:27.053" v="1417" actId="14100"/>
          <ac:spMkLst>
            <pc:docMk/>
            <pc:sldMk cId="1582206103" sldId="433"/>
            <ac:spMk id="13" creationId="{AC74FCE8-C878-2C2A-9701-FE0335A91B7F}"/>
          </ac:spMkLst>
        </pc:spChg>
        <pc:spChg chg="add mod ord">
          <ac:chgData name="hirose taichi" userId="ed2dc4b0-8795-4813-ada8-f41a239e7d7d" providerId="ADAL" clId="{6FA8F1AD-977E-400E-BC82-18430FA1A0D1}" dt="2023-02-18T08:38:45.105" v="1234" actId="164"/>
          <ac:spMkLst>
            <pc:docMk/>
            <pc:sldMk cId="1582206103" sldId="433"/>
            <ac:spMk id="14" creationId="{C0007051-328C-9AA6-6107-38F6967AA957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18" creationId="{CEF8F121-9372-0364-C15D-04B3C675007A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19" creationId="{25809981-EB2B-E649-7B38-5E2D3B929BD8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0" creationId="{7F59110B-0C2C-0276-376A-29372106D7C1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1" creationId="{076785CF-0853-FCA6-13BA-5D825D852644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2" creationId="{ACC6B664-818B-AF32-B603-F86D29F64AB8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4" creationId="{3AB43A23-2689-DB87-92F7-E90BC8181A68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25" creationId="{C004BF81-EBC0-2E54-6DEC-F6CCBFCE3F76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27" creationId="{D020730B-A0D1-7CC1-F3BE-EF9B5257B749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28" creationId="{33511CE1-1B6A-F114-9D38-4284FAB9DD77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29" creationId="{8C71E00F-72DC-8CE1-06E7-25C50E4A3570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30" creationId="{988EEA08-A454-FC7C-BACD-3647A66B19BA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31" creationId="{FA93AD0D-4C94-8D62-C68B-AFAA93D37FD7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32" creationId="{7AA9AA71-7969-91F0-3B63-E4D44BD0C7AD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33" creationId="{5AD6EADF-6DA7-1020-5809-13791083DE5F}"/>
          </ac:spMkLst>
        </pc:spChg>
        <pc:grpChg chg="add del mod">
          <ac:chgData name="hirose taichi" userId="ed2dc4b0-8795-4813-ada8-f41a239e7d7d" providerId="ADAL" clId="{6FA8F1AD-977E-400E-BC82-18430FA1A0D1}" dt="2023-02-18T08:38:23.541" v="1230" actId="21"/>
          <ac:grpSpMkLst>
            <pc:docMk/>
            <pc:sldMk cId="1582206103" sldId="433"/>
            <ac:grpSpMk id="15" creationId="{8D4FDE58-FCAE-2DD8-45F7-540142EE3710}"/>
          </ac:grpSpMkLst>
        </pc:grpChg>
        <pc:grpChg chg="add mod">
          <ac:chgData name="hirose taichi" userId="ed2dc4b0-8795-4813-ada8-f41a239e7d7d" providerId="ADAL" clId="{6FA8F1AD-977E-400E-BC82-18430FA1A0D1}" dt="2023-02-18T08:49:24.115" v="1416" actId="1076"/>
          <ac:grpSpMkLst>
            <pc:docMk/>
            <pc:sldMk cId="1582206103" sldId="433"/>
            <ac:grpSpMk id="16" creationId="{5F05F9C0-A47D-519E-811B-71E93DA7A7F2}"/>
          </ac:grpSpMkLst>
        </pc:grpChg>
        <pc:grpChg chg="add mod">
          <ac:chgData name="hirose taichi" userId="ed2dc4b0-8795-4813-ada8-f41a239e7d7d" providerId="ADAL" clId="{6FA8F1AD-977E-400E-BC82-18430FA1A0D1}" dt="2023-02-18T08:38:54.100" v="1236"/>
          <ac:grpSpMkLst>
            <pc:docMk/>
            <pc:sldMk cId="1582206103" sldId="433"/>
            <ac:grpSpMk id="17" creationId="{1707990F-A0E1-ED36-94BC-070C186F52E2}"/>
          </ac:grpSpMkLst>
        </pc:grpChg>
        <pc:inkChg chg="mod">
          <ac:chgData name="hirose taichi" userId="ed2dc4b0-8795-4813-ada8-f41a239e7d7d" providerId="ADAL" clId="{6FA8F1AD-977E-400E-BC82-18430FA1A0D1}" dt="2023-02-18T08:38:22.325" v="1229" actId="164"/>
          <ac:inkMkLst>
            <pc:docMk/>
            <pc:sldMk cId="1582206103" sldId="433"/>
            <ac:inkMk id="23" creationId="{94D13BAF-84C2-1961-9DB9-A397FBA9B64D}"/>
          </ac:inkMkLst>
        </pc:inkChg>
        <pc:inkChg chg="mod">
          <ac:chgData name="hirose taichi" userId="ed2dc4b0-8795-4813-ada8-f41a239e7d7d" providerId="ADAL" clId="{6FA8F1AD-977E-400E-BC82-18430FA1A0D1}" dt="2023-02-18T08:38:54.100" v="1236"/>
          <ac:inkMkLst>
            <pc:docMk/>
            <pc:sldMk cId="1582206103" sldId="433"/>
            <ac:inkMk id="26" creationId="{B495E605-6DBD-BB5E-2233-C8744545BA70}"/>
          </ac:inkMkLst>
        </pc:inkChg>
      </pc:sldChg>
      <pc:sldChg chg="modSp mod">
        <pc:chgData name="hirose taichi" userId="ed2dc4b0-8795-4813-ada8-f41a239e7d7d" providerId="ADAL" clId="{6FA8F1AD-977E-400E-BC82-18430FA1A0D1}" dt="2023-02-18T08:49:03.261" v="1411" actId="20577"/>
        <pc:sldMkLst>
          <pc:docMk/>
          <pc:sldMk cId="1057653492" sldId="434"/>
        </pc:sldMkLst>
        <pc:spChg chg="mod">
          <ac:chgData name="hirose taichi" userId="ed2dc4b0-8795-4813-ada8-f41a239e7d7d" providerId="ADAL" clId="{6FA8F1AD-977E-400E-BC82-18430FA1A0D1}" dt="2023-02-18T08:49:03.261" v="1411" actId="20577"/>
          <ac:spMkLst>
            <pc:docMk/>
            <pc:sldMk cId="1057653492" sldId="434"/>
            <ac:spMk id="12" creationId="{BCA0F3C6-14DC-2032-8D8C-EC55B06EDB88}"/>
          </ac:spMkLst>
        </pc:spChg>
      </pc:sldChg>
      <pc:sldChg chg="addSp delSp modSp mod">
        <pc:chgData name="hirose taichi" userId="ed2dc4b0-8795-4813-ada8-f41a239e7d7d" providerId="ADAL" clId="{6FA8F1AD-977E-400E-BC82-18430FA1A0D1}" dt="2023-02-18T08:34:55.968" v="1155" actId="478"/>
        <pc:sldMkLst>
          <pc:docMk/>
          <pc:sldMk cId="314497579" sldId="435"/>
        </pc:sldMkLst>
        <pc:spChg chg="add del mod">
          <ac:chgData name="hirose taichi" userId="ed2dc4b0-8795-4813-ada8-f41a239e7d7d" providerId="ADAL" clId="{6FA8F1AD-977E-400E-BC82-18430FA1A0D1}" dt="2023-02-18T08:34:55.968" v="1155" actId="478"/>
          <ac:spMkLst>
            <pc:docMk/>
            <pc:sldMk cId="314497579" sldId="435"/>
            <ac:spMk id="2" creationId="{FB617D88-175A-79B8-A0CC-DFBBAB6FB30F}"/>
          </ac:spMkLst>
        </pc:spChg>
      </pc:sldChg>
      <pc:sldChg chg="addSp delSp modSp mod modNotesTx">
        <pc:chgData name="hirose taichi" userId="ed2dc4b0-8795-4813-ada8-f41a239e7d7d" providerId="ADAL" clId="{6FA8F1AD-977E-400E-BC82-18430FA1A0D1}" dt="2023-02-18T08:42:48.302" v="1316" actId="408"/>
        <pc:sldMkLst>
          <pc:docMk/>
          <pc:sldMk cId="1040190575" sldId="436"/>
        </pc:sldMkLst>
        <pc:spChg chg="add del mod">
          <ac:chgData name="hirose taichi" userId="ed2dc4b0-8795-4813-ada8-f41a239e7d7d" providerId="ADAL" clId="{6FA8F1AD-977E-400E-BC82-18430FA1A0D1}" dt="2023-02-18T08:41:31.950" v="1303" actId="478"/>
          <ac:spMkLst>
            <pc:docMk/>
            <pc:sldMk cId="1040190575" sldId="436"/>
            <ac:spMk id="5" creationId="{BA3FEC0A-4A2D-88F8-E269-0C62D769293F}"/>
          </ac:spMkLst>
        </pc:spChg>
        <pc:picChg chg="del">
          <ac:chgData name="hirose taichi" userId="ed2dc4b0-8795-4813-ada8-f41a239e7d7d" providerId="ADAL" clId="{6FA8F1AD-977E-400E-BC82-18430FA1A0D1}" dt="2023-02-18T08:42:28.483" v="1304" actId="478"/>
          <ac:picMkLst>
            <pc:docMk/>
            <pc:sldMk cId="1040190575" sldId="436"/>
            <ac:picMk id="6" creationId="{547E71BF-B6E8-A7CC-35D5-FCE8F00CBEB7}"/>
          </ac:picMkLst>
        </pc:picChg>
        <pc:picChg chg="add mod ord">
          <ac:chgData name="hirose taichi" userId="ed2dc4b0-8795-4813-ada8-f41a239e7d7d" providerId="ADAL" clId="{6FA8F1AD-977E-400E-BC82-18430FA1A0D1}" dt="2023-02-18T08:42:48.302" v="1316" actId="408"/>
          <ac:picMkLst>
            <pc:docMk/>
            <pc:sldMk cId="1040190575" sldId="436"/>
            <ac:picMk id="8" creationId="{B86F77CE-EF94-C9CD-4274-4C38E7D857A4}"/>
          </ac:picMkLst>
        </pc:picChg>
      </pc:sldChg>
      <pc:sldChg chg="addSp delSp modSp mod">
        <pc:chgData name="hirose taichi" userId="ed2dc4b0-8795-4813-ada8-f41a239e7d7d" providerId="ADAL" clId="{6FA8F1AD-977E-400E-BC82-18430FA1A0D1}" dt="2023-02-18T08:44:36.563" v="1371"/>
        <pc:sldMkLst>
          <pc:docMk/>
          <pc:sldMk cId="2785490060" sldId="437"/>
        </pc:sldMkLst>
        <pc:spChg chg="mod">
          <ac:chgData name="hirose taichi" userId="ed2dc4b0-8795-4813-ada8-f41a239e7d7d" providerId="ADAL" clId="{6FA8F1AD-977E-400E-BC82-18430FA1A0D1}" dt="2023-02-18T08:43:58.917" v="1369" actId="20577"/>
          <ac:spMkLst>
            <pc:docMk/>
            <pc:sldMk cId="2785490060" sldId="437"/>
            <ac:spMk id="3" creationId="{08E9A87A-70B7-6A3F-C2B1-94761B4F85C0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7" creationId="{5D2EC8FA-15E8-A518-62D6-7BCAF53E99B4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14" creationId="{DB0D23C3-4C20-F262-1726-BF7173306974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15" creationId="{1C293116-B5BA-61ED-693E-41D677965C28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32" creationId="{50CAC3B0-C019-8354-9EDF-A884B141F9E7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34" creationId="{C77A86BC-F5E5-6832-CA84-4A162923E9BF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36" creationId="{03BD94D9-4C3B-EE98-6C57-CB4B3B29385E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37" creationId="{3EA2C84D-9643-6EE9-62D6-9CFE9BB67589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38" creationId="{2B4EC8DD-8BF4-C931-AA94-9E985DB6656A}"/>
          </ac:spMkLst>
        </pc:spChg>
        <pc:spChg chg="del mod">
          <ac:chgData name="hirose taichi" userId="ed2dc4b0-8795-4813-ada8-f41a239e7d7d" providerId="ADAL" clId="{6FA8F1AD-977E-400E-BC82-18430FA1A0D1}" dt="2023-02-18T08:44:35.481" v="1370" actId="478"/>
          <ac:spMkLst>
            <pc:docMk/>
            <pc:sldMk cId="2785490060" sldId="437"/>
            <ac:spMk id="39" creationId="{2E8A0699-6E63-A33E-EF6D-E72188B7B86B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1" creationId="{195CCFAE-F37E-A5AB-DAF8-4A82475C649D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2" creationId="{8C613A61-DDA6-C511-BB69-314620069548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3" creationId="{EFDE9407-4F80-9530-3D87-7B5439301A92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4" creationId="{A055F4B4-D161-18B2-4832-7C6ED0FB76D9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5" creationId="{0C02D379-7495-8D3C-7DDC-A8BAEB7B5509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46" creationId="{46C9D368-8958-E58A-BDF3-302AE0962EDA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47" creationId="{F8C1AB20-D257-EBDF-161D-AA87F843B122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8" creationId="{9477FAB1-B665-8E0E-899A-4C258E0B56BB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0" creationId="{9D248F9A-683B-E5D3-B4E9-7125F1170DE3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2" creationId="{9E5E78F2-5851-FD1B-5B66-D0A5370A170E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3" creationId="{41DE7E8B-37D5-CD20-75BA-EFED069D0DB3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4" creationId="{B1420443-524C-C688-18E4-5BE56E20CBD4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5" creationId="{B05AC7C7-4176-9AD0-00DB-74EB792493E2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6" creationId="{EF795066-4DC6-1C2F-D6E4-5A58EF7DC0E4}"/>
          </ac:spMkLst>
        </pc:spChg>
        <pc:spChg chg="add mod">
          <ac:chgData name="hirose taichi" userId="ed2dc4b0-8795-4813-ada8-f41a239e7d7d" providerId="ADAL" clId="{6FA8F1AD-977E-400E-BC82-18430FA1A0D1}" dt="2023-02-18T08:44:36.563" v="1371"/>
          <ac:spMkLst>
            <pc:docMk/>
            <pc:sldMk cId="2785490060" sldId="437"/>
            <ac:spMk id="57" creationId="{1ADA340A-C1DE-8FE9-FFB7-F174437D3971}"/>
          </ac:spMkLst>
        </pc:spChg>
        <pc:grpChg chg="add mod">
          <ac:chgData name="hirose taichi" userId="ed2dc4b0-8795-4813-ada8-f41a239e7d7d" providerId="ADAL" clId="{6FA8F1AD-977E-400E-BC82-18430FA1A0D1}" dt="2023-02-18T08:43:40.978" v="1348" actId="1035"/>
          <ac:grpSpMkLst>
            <pc:docMk/>
            <pc:sldMk cId="2785490060" sldId="437"/>
            <ac:grpSpMk id="2" creationId="{32A78974-467D-FF92-C41B-E1A33C2B95C8}"/>
          </ac:grpSpMkLst>
        </pc:grpChg>
        <pc:grpChg chg="add mod ord">
          <ac:chgData name="hirose taichi" userId="ed2dc4b0-8795-4813-ada8-f41a239e7d7d" providerId="ADAL" clId="{6FA8F1AD-977E-400E-BC82-18430FA1A0D1}" dt="2023-02-18T08:43:30.779" v="1325" actId="171"/>
          <ac:grpSpMkLst>
            <pc:docMk/>
            <pc:sldMk cId="2785490060" sldId="437"/>
            <ac:grpSpMk id="5" creationId="{A3D139F0-C23D-0D17-ABE9-1925A2999870}"/>
          </ac:grpSpMkLst>
        </pc:grpChg>
        <pc:grpChg chg="del">
          <ac:chgData name="hirose taichi" userId="ed2dc4b0-8795-4813-ada8-f41a239e7d7d" providerId="ADAL" clId="{6FA8F1AD-977E-400E-BC82-18430FA1A0D1}" dt="2023-02-18T08:43:15.982" v="1320" actId="21"/>
          <ac:grpSpMkLst>
            <pc:docMk/>
            <pc:sldMk cId="2785490060" sldId="437"/>
            <ac:grpSpMk id="8" creationId="{57938E43-F2A5-6968-2134-AEB7519D6926}"/>
          </ac:grpSpMkLst>
        </pc:grpChg>
        <pc:grpChg chg="mod">
          <ac:chgData name="hirose taichi" userId="ed2dc4b0-8795-4813-ada8-f41a239e7d7d" providerId="ADAL" clId="{6FA8F1AD-977E-400E-BC82-18430FA1A0D1}" dt="2023-02-18T08:43:22.135" v="1322"/>
          <ac:grpSpMkLst>
            <pc:docMk/>
            <pc:sldMk cId="2785490060" sldId="437"/>
            <ac:grpSpMk id="33" creationId="{466C5D1F-21AC-B230-09D2-050C33743501}"/>
          </ac:grpSpMkLst>
        </pc:grpChg>
        <pc:grpChg chg="mod">
          <ac:chgData name="hirose taichi" userId="ed2dc4b0-8795-4813-ada8-f41a239e7d7d" providerId="ADAL" clId="{6FA8F1AD-977E-400E-BC82-18430FA1A0D1}" dt="2023-02-18T08:43:20.790" v="1321" actId="164"/>
          <ac:grpSpMkLst>
            <pc:docMk/>
            <pc:sldMk cId="2785490060" sldId="437"/>
            <ac:grpSpMk id="35" creationId="{1DF3F8FC-F27C-F861-4B08-28B8CFF5E105}"/>
          </ac:grpSpMkLst>
        </pc:grpChg>
        <pc:grpChg chg="mod">
          <ac:chgData name="hirose taichi" userId="ed2dc4b0-8795-4813-ada8-f41a239e7d7d" providerId="ADAL" clId="{6FA8F1AD-977E-400E-BC82-18430FA1A0D1}" dt="2023-02-18T08:43:22.135" v="1322"/>
          <ac:grpSpMkLst>
            <pc:docMk/>
            <pc:sldMk cId="2785490060" sldId="437"/>
            <ac:grpSpMk id="49" creationId="{3C59DADA-F55E-8A1A-D372-49B45B9BCD7E}"/>
          </ac:grpSpMkLst>
        </pc:grpChg>
        <pc:inkChg chg="mod">
          <ac:chgData name="hirose taichi" userId="ed2dc4b0-8795-4813-ada8-f41a239e7d7d" providerId="ADAL" clId="{6FA8F1AD-977E-400E-BC82-18430FA1A0D1}" dt="2023-02-18T08:43:22.135" v="1322"/>
          <ac:inkMkLst>
            <pc:docMk/>
            <pc:sldMk cId="2785490060" sldId="437"/>
            <ac:inkMk id="6" creationId="{DB19E744-5C03-C51D-3D98-8B15AC14F809}"/>
          </ac:inkMkLst>
        </pc:inkChg>
        <pc:cxnChg chg="mod">
          <ac:chgData name="hirose taichi" userId="ed2dc4b0-8795-4813-ada8-f41a239e7d7d" providerId="ADAL" clId="{6FA8F1AD-977E-400E-BC82-18430FA1A0D1}" dt="2023-02-18T08:43:20.790" v="1321" actId="164"/>
          <ac:cxnSpMkLst>
            <pc:docMk/>
            <pc:sldMk cId="2785490060" sldId="437"/>
            <ac:cxnSpMk id="40" creationId="{5B026FFD-51A4-46AA-F769-9E787C69FEF5}"/>
          </ac:cxnSpMkLst>
        </pc:cxnChg>
        <pc:cxnChg chg="mod">
          <ac:chgData name="hirose taichi" userId="ed2dc4b0-8795-4813-ada8-f41a239e7d7d" providerId="ADAL" clId="{6FA8F1AD-977E-400E-BC82-18430FA1A0D1}" dt="2023-02-18T08:43:20.790" v="1321" actId="164"/>
          <ac:cxnSpMkLst>
            <pc:docMk/>
            <pc:sldMk cId="2785490060" sldId="437"/>
            <ac:cxnSpMk id="51" creationId="{BD61B278-F19B-EEDE-2EF6-6A11A770CD4A}"/>
          </ac:cxnSpMkLst>
        </pc:cxnChg>
      </pc:sldChg>
      <pc:sldChg chg="addSp modSp mod">
        <pc:chgData name="hirose taichi" userId="ed2dc4b0-8795-4813-ada8-f41a239e7d7d" providerId="ADAL" clId="{6FA8F1AD-977E-400E-BC82-18430FA1A0D1}" dt="2023-02-18T08:49:48.979" v="1420" actId="14100"/>
        <pc:sldMkLst>
          <pc:docMk/>
          <pc:sldMk cId="269736673" sldId="438"/>
        </pc:sldMkLst>
        <pc:spChg chg="mod">
          <ac:chgData name="hirose taichi" userId="ed2dc4b0-8795-4813-ada8-f41a239e7d7d" providerId="ADAL" clId="{6FA8F1AD-977E-400E-BC82-18430FA1A0D1}" dt="2023-02-18T08:49:48.979" v="1420" actId="14100"/>
          <ac:spMkLst>
            <pc:docMk/>
            <pc:sldMk cId="269736673" sldId="438"/>
            <ac:spMk id="2" creationId="{C7D386F7-5679-A227-F844-020619DF2C4E}"/>
          </ac:spMkLst>
        </pc:spChg>
        <pc:spChg chg="add mod">
          <ac:chgData name="hirose taichi" userId="ed2dc4b0-8795-4813-ada8-f41a239e7d7d" providerId="ADAL" clId="{6FA8F1AD-977E-400E-BC82-18430FA1A0D1}" dt="2023-02-18T08:48:09.073" v="1395" actId="1076"/>
          <ac:spMkLst>
            <pc:docMk/>
            <pc:sldMk cId="269736673" sldId="438"/>
            <ac:spMk id="5" creationId="{3CE342A3-CE55-CD57-89CE-400B9E32E774}"/>
          </ac:spMkLst>
        </pc:spChg>
      </pc:sldChg>
      <pc:sldChg chg="addSp delSp modSp mod">
        <pc:chgData name="hirose taichi" userId="ed2dc4b0-8795-4813-ada8-f41a239e7d7d" providerId="ADAL" clId="{6FA8F1AD-977E-400E-BC82-18430FA1A0D1}" dt="2023-02-18T08:45:30.916" v="1392" actId="170"/>
        <pc:sldMkLst>
          <pc:docMk/>
          <pc:sldMk cId="749083809" sldId="440"/>
        </pc:sldMkLst>
        <pc:spChg chg="mod">
          <ac:chgData name="hirose taichi" userId="ed2dc4b0-8795-4813-ada8-f41a239e7d7d" providerId="ADAL" clId="{6FA8F1AD-977E-400E-BC82-18430FA1A0D1}" dt="2023-02-18T08:26:13.854" v="892" actId="1076"/>
          <ac:spMkLst>
            <pc:docMk/>
            <pc:sldMk cId="749083809" sldId="440"/>
            <ac:spMk id="9" creationId="{9FA8E98F-5DA8-0C7B-817D-0520D79ED626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1" creationId="{6D821404-F50F-FDAD-4F76-5DEE646C3255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2" creationId="{5EC67C6C-A888-54C1-945F-A22D244E636A}"/>
          </ac:spMkLst>
        </pc:spChg>
        <pc:spChg chg="del mod topLvl">
          <ac:chgData name="hirose taichi" userId="ed2dc4b0-8795-4813-ada8-f41a239e7d7d" providerId="ADAL" clId="{6FA8F1AD-977E-400E-BC82-18430FA1A0D1}" dt="2023-02-18T08:31:26.163" v="1039" actId="478"/>
          <ac:spMkLst>
            <pc:docMk/>
            <pc:sldMk cId="749083809" sldId="440"/>
            <ac:spMk id="33" creationId="{967021DF-13AA-5DFC-03BD-94C8B19B0668}"/>
          </ac:spMkLst>
        </pc:spChg>
        <pc:spChg chg="del mod topLvl">
          <ac:chgData name="hirose taichi" userId="ed2dc4b0-8795-4813-ada8-f41a239e7d7d" providerId="ADAL" clId="{6FA8F1AD-977E-400E-BC82-18430FA1A0D1}" dt="2023-02-18T08:31:30.797" v="1041" actId="478"/>
          <ac:spMkLst>
            <pc:docMk/>
            <pc:sldMk cId="749083809" sldId="440"/>
            <ac:spMk id="34" creationId="{AAFFC2C0-752D-0E09-A0FB-E4D059473C23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5" creationId="{F29159FA-B30B-A261-5E74-C1AADBE112B4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6" creationId="{3BB2465E-1230-4E75-DAE4-94615B9F6FBD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8" creationId="{4949BEFB-53B9-D5E7-DE19-4B84A5024F35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9" creationId="{2DD8DF3B-69EA-178D-CEDC-C19BA58BFE1F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40" creationId="{1F1F83BE-035E-045F-55E2-E695FDBA42A9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41" creationId="{8D9F45B1-3C13-36B6-06EE-14ED53DAA2EB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42" creationId="{9684FE66-6BAB-8EA4-5607-87C6B56A358E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43" creationId="{E5A0A3B4-03D5-D4DC-8A0A-ECAE9F5D6CE8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5" creationId="{21E64A7A-BF9C-C357-B919-E58B136F002D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6" creationId="{32E85E2C-83D2-5531-03BE-55B84CC54671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7" creationId="{51130CB3-CE8A-0243-2B59-50F3D0AEA16D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8" creationId="{09DC9068-95CD-18C0-5C76-81ECAA0CC040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9" creationId="{2978A306-5396-20DF-A51F-804C76B184FA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50" creationId="{ED1BCF24-63D5-6449-1A54-FB3565DB5029}"/>
          </ac:spMkLst>
        </pc:spChg>
        <pc:spChg chg="add mod ord">
          <ac:chgData name="hirose taichi" userId="ed2dc4b0-8795-4813-ada8-f41a239e7d7d" providerId="ADAL" clId="{6FA8F1AD-977E-400E-BC82-18430FA1A0D1}" dt="2023-02-18T08:45:30.916" v="1392" actId="170"/>
          <ac:spMkLst>
            <pc:docMk/>
            <pc:sldMk cId="749083809" sldId="440"/>
            <ac:spMk id="52" creationId="{BF0DB6AE-91A0-4EE0-F700-1CB818AB79E4}"/>
          </ac:spMkLst>
        </pc:spChg>
        <pc:spChg chg="add mod">
          <ac:chgData name="hirose taichi" userId="ed2dc4b0-8795-4813-ada8-f41a239e7d7d" providerId="ADAL" clId="{6FA8F1AD-977E-400E-BC82-18430FA1A0D1}" dt="2023-02-18T08:31:00.348" v="1038" actId="1076"/>
          <ac:spMkLst>
            <pc:docMk/>
            <pc:sldMk cId="749083809" sldId="440"/>
            <ac:spMk id="53" creationId="{49DDA84D-2491-41E1-1BF2-8C0B5AF1175E}"/>
          </ac:spMkLst>
        </pc:spChg>
        <pc:spChg chg="add mod">
          <ac:chgData name="hirose taichi" userId="ed2dc4b0-8795-4813-ada8-f41a239e7d7d" providerId="ADAL" clId="{6FA8F1AD-977E-400E-BC82-18430FA1A0D1}" dt="2023-02-18T08:31:27.206" v="1040"/>
          <ac:spMkLst>
            <pc:docMk/>
            <pc:sldMk cId="749083809" sldId="440"/>
            <ac:spMk id="54" creationId="{30FF19F3-90C2-79BF-F6C5-C989B3B31A55}"/>
          </ac:spMkLst>
        </pc:spChg>
        <pc:spChg chg="add mod">
          <ac:chgData name="hirose taichi" userId="ed2dc4b0-8795-4813-ada8-f41a239e7d7d" providerId="ADAL" clId="{6FA8F1AD-977E-400E-BC82-18430FA1A0D1}" dt="2023-02-18T08:31:39.933" v="1042"/>
          <ac:spMkLst>
            <pc:docMk/>
            <pc:sldMk cId="749083809" sldId="440"/>
            <ac:spMk id="55" creationId="{00FBE376-D168-6C14-ACAD-D43ADFF620AB}"/>
          </ac:spMkLst>
        </pc:spChg>
        <pc:grpChg chg="add del mod">
          <ac:chgData name="hirose taichi" userId="ed2dc4b0-8795-4813-ada8-f41a239e7d7d" providerId="ADAL" clId="{6FA8F1AD-977E-400E-BC82-18430FA1A0D1}" dt="2023-02-18T08:28:12.060" v="925" actId="165"/>
          <ac:grpSpMkLst>
            <pc:docMk/>
            <pc:sldMk cId="749083809" sldId="440"/>
            <ac:grpSpMk id="28" creationId="{002D54CA-EAC3-AFB8-3028-D595F2297BE2}"/>
          </ac:grpSpMkLst>
        </pc:grpChg>
        <pc:grpChg chg="del ord">
          <ac:chgData name="hirose taichi" userId="ed2dc4b0-8795-4813-ada8-f41a239e7d7d" providerId="ADAL" clId="{6FA8F1AD-977E-400E-BC82-18430FA1A0D1}" dt="2023-02-18T08:27:54.619" v="922" actId="21"/>
          <ac:grpSpMkLst>
            <pc:docMk/>
            <pc:sldMk cId="749083809" sldId="440"/>
            <ac:grpSpMk id="30" creationId="{C7018F36-8DAC-FFAB-3B30-CB0027FBD4F3}"/>
          </ac:grpSpMkLst>
        </pc:grpChg>
        <pc:grpChg chg="mod topLvl">
          <ac:chgData name="hirose taichi" userId="ed2dc4b0-8795-4813-ada8-f41a239e7d7d" providerId="ADAL" clId="{6FA8F1AD-977E-400E-BC82-18430FA1A0D1}" dt="2023-02-18T08:28:12.060" v="925" actId="165"/>
          <ac:grpSpMkLst>
            <pc:docMk/>
            <pc:sldMk cId="749083809" sldId="440"/>
            <ac:grpSpMk id="37" creationId="{32517B29-6C89-A966-2171-A9FE11E66EF5}"/>
          </ac:grpSpMkLst>
        </pc:grpChg>
        <pc:grpChg chg="mod">
          <ac:chgData name="hirose taichi" userId="ed2dc4b0-8795-4813-ada8-f41a239e7d7d" providerId="ADAL" clId="{6FA8F1AD-977E-400E-BC82-18430FA1A0D1}" dt="2023-02-18T08:28:12.060" v="925" actId="165"/>
          <ac:grpSpMkLst>
            <pc:docMk/>
            <pc:sldMk cId="749083809" sldId="440"/>
            <ac:grpSpMk id="44" creationId="{46743D16-B9A6-7A9C-859C-07C53F5C3594}"/>
          </ac:grpSpMkLst>
        </pc:grpChg>
        <pc:grpChg chg="add del mod ord">
          <ac:chgData name="hirose taichi" userId="ed2dc4b0-8795-4813-ada8-f41a239e7d7d" providerId="ADAL" clId="{6FA8F1AD-977E-400E-BC82-18430FA1A0D1}" dt="2023-02-18T08:28:34.628" v="939" actId="165"/>
          <ac:grpSpMkLst>
            <pc:docMk/>
            <pc:sldMk cId="749083809" sldId="440"/>
            <ac:grpSpMk id="51" creationId="{F1BA036D-DCE0-CF5F-03E8-0DAC08F9412B}"/>
          </ac:grpSpMkLst>
        </pc:grpChg>
        <pc:inkChg chg="ord">
          <ac:chgData name="hirose taichi" userId="ed2dc4b0-8795-4813-ada8-f41a239e7d7d" providerId="ADAL" clId="{6FA8F1AD-977E-400E-BC82-18430FA1A0D1}" dt="2023-02-18T08:26:17.659" v="902" actId="171"/>
          <ac:inkMkLst>
            <pc:docMk/>
            <pc:sldMk cId="749083809" sldId="440"/>
            <ac:inkMk id="5" creationId="{1C8FFD52-55DA-FCA3-3C47-424726B0B035}"/>
          </ac:inkMkLst>
        </pc:inkChg>
        <pc:inkChg chg="add del mod ord">
          <ac:chgData name="hirose taichi" userId="ed2dc4b0-8795-4813-ada8-f41a239e7d7d" providerId="ADAL" clId="{6FA8F1AD-977E-400E-BC82-18430FA1A0D1}" dt="2023-02-18T08:27:58.881" v="923" actId="164"/>
          <ac:inkMkLst>
            <pc:docMk/>
            <pc:sldMk cId="749083809" sldId="440"/>
            <ac:inkMk id="11" creationId="{41B44A9A-E60F-3147-8BC6-75967EE24D83}"/>
          </ac:inkMkLst>
        </pc:inkChg>
        <pc:inkChg chg="add del mod">
          <ac:chgData name="hirose taichi" userId="ed2dc4b0-8795-4813-ada8-f41a239e7d7d" providerId="ADAL" clId="{6FA8F1AD-977E-400E-BC82-18430FA1A0D1}" dt="2023-02-18T08:27:58.881" v="923" actId="164"/>
          <ac:inkMkLst>
            <pc:docMk/>
            <pc:sldMk cId="749083809" sldId="440"/>
            <ac:inkMk id="20" creationId="{1E17ECC3-FDDE-EA76-020C-F8BAF546C9E3}"/>
          </ac:inkMkLst>
        </pc:inkChg>
        <pc:inkChg chg="add mod topLvl">
          <ac:chgData name="hirose taichi" userId="ed2dc4b0-8795-4813-ada8-f41a239e7d7d" providerId="ADAL" clId="{6FA8F1AD-977E-400E-BC82-18430FA1A0D1}" dt="2023-02-18T08:29:18.871" v="951" actId="1037"/>
          <ac:inkMkLst>
            <pc:docMk/>
            <pc:sldMk cId="749083809" sldId="440"/>
            <ac:inkMk id="26" creationId="{7D1D887B-5118-02D8-896E-80DCF1059425}"/>
          </ac:inkMkLst>
        </pc:inkChg>
        <pc:inkChg chg="mod ord topLvl">
          <ac:chgData name="hirose taichi" userId="ed2dc4b0-8795-4813-ada8-f41a239e7d7d" providerId="ADAL" clId="{6FA8F1AD-977E-400E-BC82-18430FA1A0D1}" dt="2023-02-18T08:28:38.266" v="942" actId="171"/>
          <ac:inkMkLst>
            <pc:docMk/>
            <pc:sldMk cId="749083809" sldId="440"/>
            <ac:inkMk id="29" creationId="{B20864A4-3B79-A21A-7C81-142DDD60E7D2}"/>
          </ac:inkMkLst>
        </pc:inkChg>
      </pc:sldChg>
      <pc:sldChg chg="addSp delSp modSp new del mod">
        <pc:chgData name="hirose taichi" userId="ed2dc4b0-8795-4813-ada8-f41a239e7d7d" providerId="ADAL" clId="{6FA8F1AD-977E-400E-BC82-18430FA1A0D1}" dt="2023-02-18T08:39:16.255" v="1239" actId="47"/>
        <pc:sldMkLst>
          <pc:docMk/>
          <pc:sldMk cId="267026353" sldId="441"/>
        </pc:sldMkLst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3" creationId="{A74DF91C-74E4-9171-15AB-C34037F9F8E4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4" creationId="{FBF49018-FA59-7916-0739-9E49713D2BC3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6" creationId="{DD2B92FF-1E20-7FCB-056F-AFB8FEA02D6F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7" creationId="{AD7491DA-BDD7-E0CB-6860-79EA4ACA3B10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8" creationId="{A17882D2-884F-4437-DB28-A8287591C307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9" creationId="{BC9EC4CC-3D18-A2A7-C310-6AACF0AE7A36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10" creationId="{A154368B-E197-FFCD-A9B0-06557B7B3CA4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11" creationId="{C28BBCD7-B44D-F0C1-AD78-E49059DE22BF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12" creationId="{9E42BD06-6408-0E88-3203-DC5BA1868F86}"/>
          </ac:spMkLst>
        </pc:spChg>
        <pc:grpChg chg="add del mod">
          <ac:chgData name="hirose taichi" userId="ed2dc4b0-8795-4813-ada8-f41a239e7d7d" providerId="ADAL" clId="{6FA8F1AD-977E-400E-BC82-18430FA1A0D1}" dt="2023-02-18T08:38:52.013" v="1235" actId="21"/>
          <ac:grpSpMkLst>
            <pc:docMk/>
            <pc:sldMk cId="267026353" sldId="441"/>
            <ac:grpSpMk id="2" creationId="{ED19B1B9-7029-8853-DFFB-87F1B1ECC732}"/>
          </ac:grpSpMkLst>
        </pc:grpChg>
        <pc:inkChg chg="mod">
          <ac:chgData name="hirose taichi" userId="ed2dc4b0-8795-4813-ada8-f41a239e7d7d" providerId="ADAL" clId="{6FA8F1AD-977E-400E-BC82-18430FA1A0D1}" dt="2023-02-18T08:38:31.634" v="1232"/>
          <ac:inkMkLst>
            <pc:docMk/>
            <pc:sldMk cId="267026353" sldId="441"/>
            <ac:inkMk id="5" creationId="{76CCA6B4-AE65-2A96-89E8-7CE414820509}"/>
          </ac:inkMkLst>
        </pc:inkChg>
      </pc:sldChg>
    </pc:docChg>
  </pc:docChgLst>
  <pc:docChgLst>
    <pc:chgData name="hirose taichi" userId="ed2dc4b0-8795-4813-ada8-f41a239e7d7d" providerId="ADAL" clId="{8B6EE24D-DB25-4962-A021-79063457BD27}"/>
    <pc:docChg chg="addSld delSld modSld modSection">
      <pc:chgData name="hirose taichi" userId="ed2dc4b0-8795-4813-ada8-f41a239e7d7d" providerId="ADAL" clId="{8B6EE24D-DB25-4962-A021-79063457BD27}" dt="2023-02-27T14:41:13.389" v="3" actId="47"/>
      <pc:docMkLst>
        <pc:docMk/>
      </pc:docMkLst>
      <pc:sldChg chg="del">
        <pc:chgData name="hirose taichi" userId="ed2dc4b0-8795-4813-ada8-f41a239e7d7d" providerId="ADAL" clId="{8B6EE24D-DB25-4962-A021-79063457BD27}" dt="2023-02-27T14:41:13.389" v="3" actId="47"/>
        <pc:sldMkLst>
          <pc:docMk/>
          <pc:sldMk cId="3193436320" sldId="429"/>
        </pc:sldMkLst>
      </pc:sldChg>
      <pc:sldChg chg="del">
        <pc:chgData name="hirose taichi" userId="ed2dc4b0-8795-4813-ada8-f41a239e7d7d" providerId="ADAL" clId="{8B6EE24D-DB25-4962-A021-79063457BD27}" dt="2023-02-27T14:40:46.583" v="2" actId="47"/>
        <pc:sldMkLst>
          <pc:docMk/>
          <pc:sldMk cId="1117521789" sldId="432"/>
        </pc:sldMkLst>
      </pc:sldChg>
      <pc:sldChg chg="del">
        <pc:chgData name="hirose taichi" userId="ed2dc4b0-8795-4813-ada8-f41a239e7d7d" providerId="ADAL" clId="{8B6EE24D-DB25-4962-A021-79063457BD27}" dt="2023-02-27T14:40:40.630" v="1" actId="47"/>
        <pc:sldMkLst>
          <pc:docMk/>
          <pc:sldMk cId="1582206103" sldId="433"/>
        </pc:sldMkLst>
      </pc:sldChg>
      <pc:sldChg chg="add">
        <pc:chgData name="hirose taichi" userId="ed2dc4b0-8795-4813-ada8-f41a239e7d7d" providerId="ADAL" clId="{8B6EE24D-DB25-4962-A021-79063457BD27}" dt="2023-02-27T14:40:32.065" v="0"/>
        <pc:sldMkLst>
          <pc:docMk/>
          <pc:sldMk cId="3802882947" sldId="441"/>
        </pc:sldMkLst>
      </pc:sldChg>
      <pc:sldChg chg="add">
        <pc:chgData name="hirose taichi" userId="ed2dc4b0-8795-4813-ada8-f41a239e7d7d" providerId="ADAL" clId="{8B6EE24D-DB25-4962-A021-79063457BD27}" dt="2023-02-27T14:40:32.065" v="0"/>
        <pc:sldMkLst>
          <pc:docMk/>
          <pc:sldMk cId="3313910680" sldId="442"/>
        </pc:sldMkLst>
      </pc:sldChg>
      <pc:sldChg chg="add">
        <pc:chgData name="hirose taichi" userId="ed2dc4b0-8795-4813-ada8-f41a239e7d7d" providerId="ADAL" clId="{8B6EE24D-DB25-4962-A021-79063457BD27}" dt="2023-02-27T14:40:32.065" v="0"/>
        <pc:sldMkLst>
          <pc:docMk/>
          <pc:sldMk cId="2697582148" sldId="4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E984EFD-7C2A-B79A-9DF7-295B31E5E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E71A7-61CD-58B9-38DE-FC826B59E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5B0D-7614-4FED-8845-394609A7CB8E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CD6288-45AF-CA97-EE76-0410BAEFBD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60C2EB-6F17-0AF4-0F1C-B3ADB3697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F4AD-28E7-45AD-8C9D-1CA4013DB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55.139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>1 460,'233'-459,"-3"918</inkml:trace>
  <inkml:trace contextRef="#ctx0" brushRef="#br0">15799 13440,'461'230,"-922"0</inkml:trace>
  <inkml:trace contextRef="#ctx0" brushRef="#br1">9721 12414,'244'-325,"605"-935,-97-4,-110 17,-119 38,-128 53,-131 75,-139 90,-141 108,-136 118,-140 133,-130 143,-128 151,-117 154,-105 160,-94 155,-80 158,-68 153,-51 144,-29 137,-15 123,-2 113,20 95,71 40</inkml:trace>
  <inkml:trace contextRef="#ctx0" brushRef="#br1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-202773.25">6679 10314,'835'-967,"121"-175,-59 41,-73 54,-88 74,-99 87,-106 101,-117 114,-124 126,-126 131,-133 141,-129 145,-131 145,-125 146,-118 143,-115 137,-102 133,-92 122,-81 112,-68 98,-49 82,-40 72,-18 50,658-696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28:02.780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 timeOffset="1">1 460,'233'-459,"-3"918</inkml:trace>
  <inkml:trace contextRef="#ctx0" brushRef="#br0" timeOffset="2">15799 13440,'461'230,"-922"0</inkml:trace>
  <inkml:trace contextRef="#ctx0" brushRef="#br1" timeOffset="3">9721 12414,'244'-325,"605"-935,-97-4,-110 17,-119 38,-128 53,-131 75,-139 90,-141 108,-136 118,-140 133,-130 143,-128 151,-117 154,-105 160,-94 155,-80 158,-68 153,-51 144,-29 137,-15 123,-2 113,20 95,71 40</inkml:trace>
  <inkml:trace contextRef="#ctx0" brushRef="#br1" timeOffset="4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5">6679 10314,'835'-967,"121"-175,-59 41,-73 54,-88 74,-99 87,-106 101,-117 114,-124 126,-126 131,-133 141,-129 145,-131 145,-125 146,-118 143,-115 137,-102 133,-92 122,-81 112,-68 98,-49 82,-40 72,-18 50,658-696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09:18.747"/>
    </inkml:context>
    <inkml:brush xml:id="br0">
      <inkml:brushProperty name="width" value="0.2625" units="cm"/>
      <inkml:brushProperty name="height" value="0.2625" units="cm"/>
      <inkml:brushProperty name="color" value="#1A00F2"/>
    </inkml:brush>
  </inkml:definitions>
  <inkml:trace contextRef="#ctx0" brushRef="#br0">11233 922,'-334'-391,"-196"63,-114 150,-100 154,-91 151,-77 154,-66 148,-48 141,-28 132,-17 120,1 110,19 91,68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09:45.140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1 10591,'239'-320,"594"-926,-95-3,-108 16,-117 38,-126 52,-128 75,-136 89,-138 105,-136 119,-89 227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55.139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>1 460,'233'-459,"-3"918</inkml:trace>
  <inkml:trace contextRef="#ctx0" brushRef="#br0">15799 13440,'461'230,"-922"0</inkml:trace>
  <inkml:trace contextRef="#ctx0" brushRef="#br1">9721 12414,'244'-325,"605"-935,-97-4,-110 17,-119 38,-128 53,-131 75,-139 90,-141 108,-136 118,-140 133,-130 143,-128 151,-117 154,-105 160,-94 155,-80 158,-68 153,-51 144,-29 137,-15 123,-2 113,20 95,71 40</inkml:trace>
  <inkml:trace contextRef="#ctx0" brushRef="#br1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-202773.25">6679 10314,'835'-967,"121"-175,-59 41,-73 54,-88 74,-99 87,-106 101,-117 114,-124 126,-126 131,-133 141,-129 145,-131 145,-125 146,-118 143,-115 137,-102 133,-92 122,-81 112,-68 98,-49 82,-40 72,-18 50,658-696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43:22.134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 timeOffset="1">1 460,'233'-459,"-3"918</inkml:trace>
  <inkml:trace contextRef="#ctx0" brushRef="#br0" timeOffset="2">15799 13440,'461'230,"-922"0</inkml:trace>
  <inkml:trace contextRef="#ctx0" brushRef="#br1" timeOffset="3">9721 12414,'244'-325,"605"-935,-97-4,-110 17,-119 38,-128 53,-131 75,-139 90,-141 108,-136 118,-140 133,-130 143,-128 151,-117 154,-105 160,-94 155,-80 158,-68 153,-51 144,-29 137,-15 123,-2 113,20 95,71 40</inkml:trace>
  <inkml:trace contextRef="#ctx0" brushRef="#br1" timeOffset="4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5">6679 10314,'835'-967,"121"-175,-59 41,-73 54,-88 74,-99 87,-106 101,-117 114,-124 126,-126 131,-133 141,-129 145,-131 145,-125 146,-118 143,-115 137,-102 133,-92 122,-81 112,-68 98,-49 82,-40 72,-18 50,658-696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7:51:27.679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 timeOffset="1">1 460,'233'-459,"-3"918</inkml:trace>
  <inkml:trace contextRef="#ctx0" brushRef="#br0" timeOffset="2">15799 13440,'461'230,"-922"0</inkml:trace>
  <inkml:trace contextRef="#ctx0" brushRef="#br1" timeOffset="3">9721 12414,'244'-325,"605"-935,-97-4,-110 17,-119 38,-128 53,-131 75,-139 90,-141 108,-136 118,-140 133,-130 143,-128 151,-117 154,-105 160,-94 155,-80 158,-68 153,-51 144,-29 137,-15 123,-2 113,20 95,71 40</inkml:trace>
  <inkml:trace contextRef="#ctx0" brushRef="#br1" timeOffset="4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5">6679 10314,'835'-967,"121"-175,-59 41,-73 54,-88 74,-99 87,-106 101,-117 114,-124 126,-126 131,-133 141,-129 145,-131 145,-125 146,-118 143,-115 137,-102 133,-92 122,-81 112,-68 98,-49 82,-40 72,-18 50,658-696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31:54.364"/>
    </inkml:context>
    <inkml:brush xml:id="br0">
      <inkml:brushProperty name="width" value="0.15" units="cm"/>
      <inkml:brushProperty name="height" value="0.15" units="cm"/>
      <inkml:brushProperty name="color" value="#ED7D31"/>
    </inkml:brush>
  </inkml:definitions>
  <inkml:trace contextRef="#ctx0" brushRef="#br0">1 3110,'240'0,"360"-68,-14-69,-24-63,-31-62,-42-57,-46-55,-58-45,-61-40,-67-34,-120 115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31:54.364"/>
    </inkml:context>
    <inkml:brush xml:id="br0">
      <inkml:brushProperty name="width" value="0.15" units="cm"/>
      <inkml:brushProperty name="height" value="0.15" units="cm"/>
      <inkml:brushProperty name="color" value="#ED7D31"/>
    </inkml:brush>
  </inkml:definitions>
  <inkml:trace contextRef="#ctx0" brushRef="#br0">1 3110,'240'0,"360"-68,-14-69,-24-63,-31-62,-42-57,-46-55,-58-45,-61-40,-67-34,-120 115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38:54.099"/>
    </inkml:context>
    <inkml:brush xml:id="br0">
      <inkml:brushProperty name="width" value="0.15" units="cm"/>
      <inkml:brushProperty name="height" value="0.15" units="cm"/>
      <inkml:brushProperty name="color" value="#ED7D31"/>
    </inkml:brush>
  </inkml:definitions>
  <inkml:trace contextRef="#ctx0" brushRef="#br0">1 3110,'240'0,"360"-68,-14-69,-24-63,-31-62,-42-57,-46-55,-58-45,-61-40,-67-34,-120 115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5:08:57.441"/>
    </inkml:context>
    <inkml:brush xml:id="br0">
      <inkml:brushProperty name="width" value="0.15" units="cm"/>
      <inkml:brushProperty name="height" value="0.1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333333"/>
    </inkml:brush>
  </inkml:definitions>
  <inkml:trace contextRef="#ctx0" brushRef="#br0">7294 1,'0'9225,"7835"-9225</inkml:trace>
  <inkml:trace contextRef="#ctx0" brushRef="#br1" timeOffset="1">231 273,'0'13618,"15845"-13618</inkml:trace>
  <inkml:trace contextRef="#ctx0" brushRef="#br1" timeOffset="2">1 731,'230'-458,"-2"916</inkml:trace>
  <inkml:trace contextRef="#ctx0" brushRef="#br1" timeOffset="3">15619 13662,'457'229,"-914"0</inkml:trace>
  <inkml:trace contextRef="#ctx0" brushRef="#br0" timeOffset="4">374 13883,'367'0,"549"-104,-21-103,-36-99,-49-93,-63-90,-73-80,-85-72,-93-60,-103-52,-184 177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3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76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98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42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19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>
                <a:solidFill>
                  <a:schemeClr val="bg1"/>
                </a:solidFill>
              </a:rPr>
              <a:t>「油ガスの</a:t>
            </a:r>
            <a:r>
              <a:rPr kumimoji="1" lang="en-US" altLang="ja-JP" sz="1200" dirty="0">
                <a:solidFill>
                  <a:schemeClr val="bg1"/>
                </a:solidFill>
              </a:rPr>
              <a:t>PT</a:t>
            </a:r>
            <a:r>
              <a:rPr kumimoji="1" lang="ja-JP" altLang="en-US" sz="1200">
                <a:solidFill>
                  <a:schemeClr val="bg1"/>
                </a:solidFill>
              </a:rPr>
              <a:t>線図」は</a:t>
            </a:r>
            <a:r>
              <a:rPr lang="ja-JP" altLang="en-US" sz="1200">
                <a:solidFill>
                  <a:schemeClr val="bg1"/>
                </a:solidFill>
              </a:rPr>
              <a:t>１つではないので、これらを数値モデルにする必要がある（</a:t>
            </a:r>
            <a:r>
              <a:rPr lang="en-US" altLang="ja-JP" sz="1200" dirty="0">
                <a:solidFill>
                  <a:schemeClr val="bg1"/>
                </a:solidFill>
              </a:rPr>
              <a:t>PVT</a:t>
            </a:r>
            <a:r>
              <a:rPr lang="ja-JP" altLang="en-US" sz="1200">
                <a:solidFill>
                  <a:schemeClr val="bg1"/>
                </a:solidFill>
              </a:rPr>
              <a:t>モデリング）。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97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63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41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</p:txBody>
      </p:sp>
      <p:pic>
        <p:nvPicPr>
          <p:cNvPr id="2" name="図 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2952742-F4C5-ADED-701C-CEE3ABC6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0" t="21620" r="5248" b="10860"/>
          <a:stretch/>
        </p:blipFill>
        <p:spPr>
          <a:xfrm>
            <a:off x="454171" y="5938274"/>
            <a:ext cx="251091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あり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9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0" r:id="rId3"/>
    <p:sldLayoutId id="214748374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5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3D25293-B38B-3655-7A30-B799C8BA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52693"/>
            <a:ext cx="12191999" cy="1727200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石油天然ガスと地熱流体</a:t>
            </a:r>
            <a:endParaRPr kumimoji="1" lang="ja-JP" altLang="en-US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9DEE5AC-B80D-7296-17C6-D934831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/>
              <a:t>数値計算基礎 </a:t>
            </a:r>
            <a:r>
              <a:rPr kumimoji="1" lang="en-US" altLang="ja-JP" sz="2400" dirty="0"/>
              <a:t>/ </a:t>
            </a:r>
            <a:r>
              <a:rPr kumimoji="1" lang="ja-JP" altLang="en-US" sz="2400"/>
              <a:t>貯留層工学入門 </a:t>
            </a:r>
            <a:r>
              <a:rPr kumimoji="1" lang="ja-JP" altLang="en-US" sz="2400" dirty="0"/>
              <a:t>講座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C26D58-9C7B-B57B-4626-7AC37CC7BF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10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線図（水 高校化学）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2FBB21-67A4-AE6E-E1E2-F141BE8215DE}"/>
              </a:ext>
            </a:extLst>
          </p:cNvPr>
          <p:cNvSpPr/>
          <p:nvPr/>
        </p:nvSpPr>
        <p:spPr>
          <a:xfrm>
            <a:off x="6895913" y="3711612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5D93B7-2B5C-9DDE-0AB7-4DC7072003EE}"/>
              </a:ext>
            </a:extLst>
          </p:cNvPr>
          <p:cNvSpPr/>
          <p:nvPr/>
        </p:nvSpPr>
        <p:spPr>
          <a:xfrm>
            <a:off x="5167262" y="4839372"/>
            <a:ext cx="287129" cy="2871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線図（水 高校化学）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809981-EB2B-E649-7B38-5E2D3B929BD8}"/>
              </a:ext>
            </a:extLst>
          </p:cNvPr>
          <p:cNvSpPr/>
          <p:nvPr/>
        </p:nvSpPr>
        <p:spPr>
          <a:xfrm>
            <a:off x="3527264" y="2671442"/>
            <a:ext cx="1114698" cy="7320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固体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9110B-0C2C-0276-376A-29372106D7C1}"/>
              </a:ext>
            </a:extLst>
          </p:cNvPr>
          <p:cNvSpPr/>
          <p:nvPr/>
        </p:nvSpPr>
        <p:spPr>
          <a:xfrm>
            <a:off x="5482536" y="2671442"/>
            <a:ext cx="1114698" cy="732014"/>
          </a:xfrm>
          <a:prstGeom prst="rect">
            <a:avLst/>
          </a:prstGeom>
          <a:solidFill>
            <a:srgbClr val="0070C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液体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94D13BAF-84C2-1961-9DB9-A397FBA9B64D}"/>
                  </a:ext>
                </a:extLst>
              </p14:cNvPr>
              <p14:cNvContentPartPr/>
              <p14:nvPr/>
            </p14:nvContentPartPr>
            <p14:xfrm>
              <a:off x="5387886" y="3874365"/>
              <a:ext cx="1639834" cy="1120693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94D13BAF-84C2-1961-9DB9-A397FBA9B6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0885" y="3847339"/>
                <a:ext cx="1693475" cy="117438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6785CF-0853-FCA6-13BA-5D825D852644}"/>
              </a:ext>
            </a:extLst>
          </p:cNvPr>
          <p:cNvSpPr/>
          <p:nvPr/>
        </p:nvSpPr>
        <p:spPr>
          <a:xfrm>
            <a:off x="7437809" y="4551640"/>
            <a:ext cx="1114698" cy="732014"/>
          </a:xfrm>
          <a:prstGeom prst="rect">
            <a:avLst/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気体</a:t>
            </a:r>
            <a:endParaRPr kumimoji="1"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2FBB21-67A4-AE6E-E1E2-F141BE8215DE}"/>
              </a:ext>
            </a:extLst>
          </p:cNvPr>
          <p:cNvSpPr/>
          <p:nvPr/>
        </p:nvSpPr>
        <p:spPr>
          <a:xfrm>
            <a:off x="6895913" y="3711612"/>
            <a:ext cx="287129" cy="287129"/>
          </a:xfrm>
          <a:prstGeom prst="ellipse">
            <a:avLst/>
          </a:prstGeom>
          <a:solidFill>
            <a:srgbClr val="E55959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5D93B7-2B5C-9DDE-0AB7-4DC7072003EE}"/>
              </a:ext>
            </a:extLst>
          </p:cNvPr>
          <p:cNvSpPr/>
          <p:nvPr/>
        </p:nvSpPr>
        <p:spPr>
          <a:xfrm>
            <a:off x="5167262" y="4839372"/>
            <a:ext cx="287129" cy="2871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CC6B664-818B-AF32-B603-F86D29F64AB8}"/>
              </a:ext>
            </a:extLst>
          </p:cNvPr>
          <p:cNvSpPr/>
          <p:nvPr/>
        </p:nvSpPr>
        <p:spPr>
          <a:xfrm>
            <a:off x="7437809" y="2671442"/>
            <a:ext cx="1114698" cy="732014"/>
          </a:xfrm>
          <a:prstGeom prst="rect">
            <a:avLst/>
          </a:prstGeom>
          <a:solidFill>
            <a:srgbClr val="7030A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臨界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B43A23-2689-DB87-92F7-E90BC8181A68}"/>
              </a:ext>
            </a:extLst>
          </p:cNvPr>
          <p:cNvSpPr txBox="1"/>
          <p:nvPr/>
        </p:nvSpPr>
        <p:spPr>
          <a:xfrm>
            <a:off x="5887188" y="4270082"/>
            <a:ext cx="1420091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</a:rPr>
              <a:t>気液平衡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DDE21E-E0D7-DD0E-53B2-C974039E5A35}"/>
              </a:ext>
            </a:extLst>
          </p:cNvPr>
          <p:cNvSpPr txBox="1"/>
          <p:nvPr/>
        </p:nvSpPr>
        <p:spPr>
          <a:xfrm>
            <a:off x="7248344" y="3711612"/>
            <a:ext cx="1114698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E55959"/>
                </a:solidFill>
              </a:rPr>
              <a:t>臨界点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358E61-E3B6-51F2-EC07-188E135C5C5A}"/>
              </a:ext>
            </a:extLst>
          </p:cNvPr>
          <p:cNvSpPr txBox="1"/>
          <p:nvPr/>
        </p:nvSpPr>
        <p:spPr>
          <a:xfrm>
            <a:off x="4457457" y="5154573"/>
            <a:ext cx="1114698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2E75B6"/>
                </a:solidFill>
              </a:rPr>
              <a:t>3</a:t>
            </a:r>
            <a:r>
              <a:rPr kumimoji="1" lang="ja-JP" altLang="en-US" sz="2400" b="1" dirty="0">
                <a:solidFill>
                  <a:srgbClr val="2E75B6"/>
                </a:solidFill>
              </a:rPr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380288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線図（水 高校化学）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D99A244-FD8C-5FF0-1F3F-120E2D97AFA7}"/>
              </a:ext>
            </a:extLst>
          </p:cNvPr>
          <p:cNvCxnSpPr>
            <a:cxnSpLocks/>
          </p:cNvCxnSpPr>
          <p:nvPr/>
        </p:nvCxnSpPr>
        <p:spPr>
          <a:xfrm flipV="1">
            <a:off x="1845040" y="4444002"/>
            <a:ext cx="6526682" cy="285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9CA3428-CD8A-7E49-A447-AD944ADCE25E}"/>
              </a:ext>
            </a:extLst>
          </p:cNvPr>
          <p:cNvCxnSpPr>
            <a:cxnSpLocks/>
          </p:cNvCxnSpPr>
          <p:nvPr/>
        </p:nvCxnSpPr>
        <p:spPr>
          <a:xfrm flipH="1" flipV="1">
            <a:off x="5148596" y="4357041"/>
            <a:ext cx="18666" cy="20251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FC55022-03FC-E0D2-7F12-E22097A929BD}"/>
              </a:ext>
            </a:extLst>
          </p:cNvPr>
          <p:cNvCxnSpPr>
            <a:cxnSpLocks/>
          </p:cNvCxnSpPr>
          <p:nvPr/>
        </p:nvCxnSpPr>
        <p:spPr>
          <a:xfrm flipV="1">
            <a:off x="6699920" y="4472577"/>
            <a:ext cx="0" cy="19095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9728BAC-359E-4397-8DF9-7A2AA56FD471}"/>
              </a:ext>
            </a:extLst>
          </p:cNvPr>
          <p:cNvSpPr/>
          <p:nvPr/>
        </p:nvSpPr>
        <p:spPr>
          <a:xfrm>
            <a:off x="2141671" y="3960059"/>
            <a:ext cx="1114698" cy="595619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accent6">
                    <a:lumMod val="75000"/>
                  </a:schemeClr>
                </a:solidFill>
              </a:rPr>
              <a:t>大気圧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E6019B3-E748-E7D7-A293-86190750E2CF}"/>
              </a:ext>
            </a:extLst>
          </p:cNvPr>
          <p:cNvSpPr/>
          <p:nvPr/>
        </p:nvSpPr>
        <p:spPr>
          <a:xfrm>
            <a:off x="5117906" y="6058312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℃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535B36-1DDF-81A9-10EC-B2E9A18EFCCB}"/>
              </a:ext>
            </a:extLst>
          </p:cNvPr>
          <p:cNvSpPr/>
          <p:nvPr/>
        </p:nvSpPr>
        <p:spPr>
          <a:xfrm>
            <a:off x="6868885" y="6035604"/>
            <a:ext cx="1031023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809981-EB2B-E649-7B38-5E2D3B929BD8}"/>
              </a:ext>
            </a:extLst>
          </p:cNvPr>
          <p:cNvSpPr/>
          <p:nvPr/>
        </p:nvSpPr>
        <p:spPr>
          <a:xfrm>
            <a:off x="3527264" y="2671442"/>
            <a:ext cx="1114698" cy="7320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固体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9110B-0C2C-0276-376A-29372106D7C1}"/>
              </a:ext>
            </a:extLst>
          </p:cNvPr>
          <p:cNvSpPr/>
          <p:nvPr/>
        </p:nvSpPr>
        <p:spPr>
          <a:xfrm>
            <a:off x="5482536" y="2671442"/>
            <a:ext cx="1114698" cy="732014"/>
          </a:xfrm>
          <a:prstGeom prst="rect">
            <a:avLst/>
          </a:prstGeom>
          <a:solidFill>
            <a:srgbClr val="0070C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液体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94D13BAF-84C2-1961-9DB9-A397FBA9B64D}"/>
                  </a:ext>
                </a:extLst>
              </p14:cNvPr>
              <p14:cNvContentPartPr/>
              <p14:nvPr/>
            </p14:nvContentPartPr>
            <p14:xfrm>
              <a:off x="5387886" y="3874365"/>
              <a:ext cx="1639834" cy="1120693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94D13BAF-84C2-1961-9DB9-A397FBA9B6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0885" y="3847339"/>
                <a:ext cx="1693475" cy="117438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6785CF-0853-FCA6-13BA-5D825D852644}"/>
              </a:ext>
            </a:extLst>
          </p:cNvPr>
          <p:cNvSpPr/>
          <p:nvPr/>
        </p:nvSpPr>
        <p:spPr>
          <a:xfrm>
            <a:off x="7437809" y="4551640"/>
            <a:ext cx="1114698" cy="732014"/>
          </a:xfrm>
          <a:prstGeom prst="rect">
            <a:avLst/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気体</a:t>
            </a:r>
            <a:endParaRPr kumimoji="1"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2FBB21-67A4-AE6E-E1E2-F141BE8215DE}"/>
              </a:ext>
            </a:extLst>
          </p:cNvPr>
          <p:cNvSpPr/>
          <p:nvPr/>
        </p:nvSpPr>
        <p:spPr>
          <a:xfrm>
            <a:off x="6895913" y="3711612"/>
            <a:ext cx="287129" cy="287129"/>
          </a:xfrm>
          <a:prstGeom prst="ellipse">
            <a:avLst/>
          </a:prstGeom>
          <a:solidFill>
            <a:srgbClr val="E55959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5D93B7-2B5C-9DDE-0AB7-4DC7072003EE}"/>
              </a:ext>
            </a:extLst>
          </p:cNvPr>
          <p:cNvSpPr/>
          <p:nvPr/>
        </p:nvSpPr>
        <p:spPr>
          <a:xfrm>
            <a:off x="5167262" y="4839372"/>
            <a:ext cx="287129" cy="2871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CC6B664-818B-AF32-B603-F86D29F64AB8}"/>
              </a:ext>
            </a:extLst>
          </p:cNvPr>
          <p:cNvSpPr/>
          <p:nvPr/>
        </p:nvSpPr>
        <p:spPr>
          <a:xfrm>
            <a:off x="7437809" y="2671442"/>
            <a:ext cx="1114698" cy="732014"/>
          </a:xfrm>
          <a:prstGeom prst="rect">
            <a:avLst/>
          </a:prstGeom>
          <a:solidFill>
            <a:srgbClr val="7030A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臨界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1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F05F9C0-A47D-519E-811B-71E93DA7A7F2}"/>
              </a:ext>
            </a:extLst>
          </p:cNvPr>
          <p:cNvGrpSpPr/>
          <p:nvPr/>
        </p:nvGrpSpPr>
        <p:grpSpPr>
          <a:xfrm>
            <a:off x="4929249" y="1308303"/>
            <a:ext cx="4787735" cy="3686755"/>
            <a:chOff x="4929249" y="1308303"/>
            <a:chExt cx="4787735" cy="3723977"/>
          </a:xfrm>
        </p:grpSpPr>
        <p:sp>
          <p:nvSpPr>
            <p:cNvPr id="14" name="フローチャート: 論理積ゲート 13">
              <a:extLst>
                <a:ext uri="{FF2B5EF4-FFF2-40B4-BE49-F238E27FC236}">
                  <a16:creationId xmlns:a16="http://schemas.microsoft.com/office/drawing/2014/main" id="{C0007051-328C-9AA6-6107-38F6967AA957}"/>
                </a:ext>
              </a:extLst>
            </p:cNvPr>
            <p:cNvSpPr/>
            <p:nvPr/>
          </p:nvSpPr>
          <p:spPr>
            <a:xfrm rot="5400000">
              <a:off x="3922143" y="2315409"/>
              <a:ext cx="3695401" cy="1681190"/>
            </a:xfrm>
            <a:custGeom>
              <a:avLst/>
              <a:gdLst>
                <a:gd name="connsiteX0" fmla="*/ 0 w 1514177"/>
                <a:gd name="connsiteY0" fmla="*/ 0 h 1671665"/>
                <a:gd name="connsiteX1" fmla="*/ 757089 w 1514177"/>
                <a:gd name="connsiteY1" fmla="*/ 0 h 1671665"/>
                <a:gd name="connsiteX2" fmla="*/ 1514178 w 1514177"/>
                <a:gd name="connsiteY2" fmla="*/ 835833 h 1671665"/>
                <a:gd name="connsiteX3" fmla="*/ 757089 w 1514177"/>
                <a:gd name="connsiteY3" fmla="*/ 1671666 h 1671665"/>
                <a:gd name="connsiteX4" fmla="*/ 0 w 1514177"/>
                <a:gd name="connsiteY4" fmla="*/ 1671665 h 1671665"/>
                <a:gd name="connsiteX5" fmla="*/ 0 w 1514177"/>
                <a:gd name="connsiteY5" fmla="*/ 0 h 1671665"/>
                <a:gd name="connsiteX0" fmla="*/ 0 w 3504903"/>
                <a:gd name="connsiteY0" fmla="*/ 0 h 1671666"/>
                <a:gd name="connsiteX1" fmla="*/ 757089 w 3504903"/>
                <a:gd name="connsiteY1" fmla="*/ 0 h 1671666"/>
                <a:gd name="connsiteX2" fmla="*/ 3504903 w 3504903"/>
                <a:gd name="connsiteY2" fmla="*/ 1131108 h 1671666"/>
                <a:gd name="connsiteX3" fmla="*/ 757089 w 3504903"/>
                <a:gd name="connsiteY3" fmla="*/ 1671666 h 1671666"/>
                <a:gd name="connsiteX4" fmla="*/ 0 w 3504903"/>
                <a:gd name="connsiteY4" fmla="*/ 1671665 h 1671666"/>
                <a:gd name="connsiteX5" fmla="*/ 0 w 3504903"/>
                <a:gd name="connsiteY5" fmla="*/ 0 h 1671666"/>
                <a:gd name="connsiteX0" fmla="*/ 0 w 3695401"/>
                <a:gd name="connsiteY0" fmla="*/ 47625 h 1671666"/>
                <a:gd name="connsiteX1" fmla="*/ 947587 w 3695401"/>
                <a:gd name="connsiteY1" fmla="*/ 0 h 1671666"/>
                <a:gd name="connsiteX2" fmla="*/ 3695401 w 3695401"/>
                <a:gd name="connsiteY2" fmla="*/ 1131108 h 1671666"/>
                <a:gd name="connsiteX3" fmla="*/ 947587 w 3695401"/>
                <a:gd name="connsiteY3" fmla="*/ 1671666 h 1671666"/>
                <a:gd name="connsiteX4" fmla="*/ 190498 w 3695401"/>
                <a:gd name="connsiteY4" fmla="*/ 1671665 h 1671666"/>
                <a:gd name="connsiteX5" fmla="*/ 0 w 3695401"/>
                <a:gd name="connsiteY5" fmla="*/ 47625 h 1671666"/>
                <a:gd name="connsiteX0" fmla="*/ 0 w 3695401"/>
                <a:gd name="connsiteY0" fmla="*/ 47625 h 1681190"/>
                <a:gd name="connsiteX1" fmla="*/ 947587 w 3695401"/>
                <a:gd name="connsiteY1" fmla="*/ 0 h 1681190"/>
                <a:gd name="connsiteX2" fmla="*/ 3695401 w 3695401"/>
                <a:gd name="connsiteY2" fmla="*/ 1131108 h 1681190"/>
                <a:gd name="connsiteX3" fmla="*/ 947587 w 3695401"/>
                <a:gd name="connsiteY3" fmla="*/ 1671666 h 1681190"/>
                <a:gd name="connsiteX4" fmla="*/ 9525 w 3695401"/>
                <a:gd name="connsiteY4" fmla="*/ 1681190 h 1681190"/>
                <a:gd name="connsiteX5" fmla="*/ 0 w 3695401"/>
                <a:gd name="connsiteY5" fmla="*/ 47625 h 16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5401" h="1681190">
                  <a:moveTo>
                    <a:pt x="0" y="47625"/>
                  </a:moveTo>
                  <a:lnTo>
                    <a:pt x="947587" y="0"/>
                  </a:lnTo>
                  <a:cubicBezTo>
                    <a:pt x="1365716" y="0"/>
                    <a:pt x="3695401" y="669490"/>
                    <a:pt x="3695401" y="1131108"/>
                  </a:cubicBezTo>
                  <a:cubicBezTo>
                    <a:pt x="3695401" y="1592726"/>
                    <a:pt x="1365716" y="1671666"/>
                    <a:pt x="947587" y="1671666"/>
                  </a:cubicBezTo>
                  <a:lnTo>
                    <a:pt x="9525" y="168119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DEEBF7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4AED5FB-A818-61FB-F4C9-EF9672E9AE8E}"/>
                </a:ext>
              </a:extLst>
            </p:cNvPr>
            <p:cNvSpPr/>
            <p:nvPr/>
          </p:nvSpPr>
          <p:spPr>
            <a:xfrm>
              <a:off x="5290457" y="1308806"/>
              <a:ext cx="4426527" cy="37234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ln w="3810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4FAB3E-5313-9A6A-7D1C-5E8F51EEFE0C}"/>
              </a:ext>
            </a:extLst>
          </p:cNvPr>
          <p:cNvSpPr/>
          <p:nvPr/>
        </p:nvSpPr>
        <p:spPr>
          <a:xfrm>
            <a:off x="4994564" y="4472577"/>
            <a:ext cx="5265352" cy="724976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線図（水 高校化学）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40E56C1-2EFC-A3FF-B558-0464F3CCA4F1}"/>
              </a:ext>
            </a:extLst>
          </p:cNvPr>
          <p:cNvCxnSpPr>
            <a:cxnSpLocks/>
          </p:cNvCxnSpPr>
          <p:nvPr/>
        </p:nvCxnSpPr>
        <p:spPr>
          <a:xfrm>
            <a:off x="1845040" y="4472577"/>
            <a:ext cx="78719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6FE153-B6DB-EB70-A01E-2201981E9241}"/>
              </a:ext>
            </a:extLst>
          </p:cNvPr>
          <p:cNvSpPr txBox="1"/>
          <p:nvPr/>
        </p:nvSpPr>
        <p:spPr>
          <a:xfrm>
            <a:off x="5043941" y="1404672"/>
            <a:ext cx="4426527" cy="584775"/>
          </a:xfrm>
          <a:prstGeom prst="rect">
            <a:avLst/>
          </a:prstGeom>
          <a:solidFill>
            <a:srgbClr val="DEECF8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ja-JP" altLang="en-US" sz="3200" b="1" dirty="0">
                <a:ln w="3175">
                  <a:noFill/>
                </a:ln>
                <a:solidFill>
                  <a:srgbClr val="FF0000"/>
                </a:solidFill>
                <a:effectLst/>
              </a:rPr>
              <a:t>地熱貯留層工学の関心</a:t>
            </a:r>
            <a:endParaRPr kumimoji="1" lang="ja-JP" altLang="en-US" sz="3200" b="1" dirty="0">
              <a:ln w="3175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C74FCE8-C878-2C2A-9701-FE0335A91B7F}"/>
              </a:ext>
            </a:extLst>
          </p:cNvPr>
          <p:cNvSpPr/>
          <p:nvPr/>
        </p:nvSpPr>
        <p:spPr>
          <a:xfrm>
            <a:off x="9023640" y="2793338"/>
            <a:ext cx="2982823" cy="75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IAPWS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の経験式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707990F-A0E1-ED36-94BC-070C186F52E2}"/>
              </a:ext>
            </a:extLst>
          </p:cNvPr>
          <p:cNvGrpSpPr/>
          <p:nvPr/>
        </p:nvGrpSpPr>
        <p:grpSpPr>
          <a:xfrm>
            <a:off x="3527264" y="2671442"/>
            <a:ext cx="5025243" cy="2944796"/>
            <a:chOff x="3527264" y="2671442"/>
            <a:chExt cx="5025243" cy="2944796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F8F121-9372-0364-C15D-04B3C675007A}"/>
                </a:ext>
              </a:extLst>
            </p:cNvPr>
            <p:cNvSpPr/>
            <p:nvPr/>
          </p:nvSpPr>
          <p:spPr>
            <a:xfrm>
              <a:off x="3527264" y="2671442"/>
              <a:ext cx="1114698" cy="732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bg1"/>
                  </a:solidFill>
                </a:rPr>
                <a:t>固体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004BF81-EBC0-2E54-6DEC-F6CCBFCE3F76}"/>
                </a:ext>
              </a:extLst>
            </p:cNvPr>
            <p:cNvSpPr/>
            <p:nvPr/>
          </p:nvSpPr>
          <p:spPr>
            <a:xfrm>
              <a:off x="5482536" y="2671442"/>
              <a:ext cx="1114698" cy="732014"/>
            </a:xfrm>
            <a:prstGeom prst="rect">
              <a:avLst/>
            </a:prstGeom>
            <a:solidFill>
              <a:srgbClr val="0070C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bg1"/>
                  </a:solidFill>
                </a:rPr>
                <a:t>液体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495E605-6DBD-BB5E-2233-C8744545BA70}"/>
                    </a:ext>
                  </a:extLst>
                </p14:cNvPr>
                <p14:cNvContentPartPr/>
                <p14:nvPr/>
              </p14:nvContentPartPr>
              <p14:xfrm>
                <a:off x="5387886" y="3874365"/>
                <a:ext cx="1639834" cy="1120693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495E605-6DBD-BB5E-2233-C8744545BA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60885" y="3847339"/>
                  <a:ext cx="1693475" cy="11743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020730B-A0D1-7CC1-F3BE-EF9B5257B749}"/>
                </a:ext>
              </a:extLst>
            </p:cNvPr>
            <p:cNvSpPr/>
            <p:nvPr/>
          </p:nvSpPr>
          <p:spPr>
            <a:xfrm>
              <a:off x="7437809" y="4551640"/>
              <a:ext cx="1114698" cy="73201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bg1"/>
                  </a:solidFill>
                </a:rPr>
                <a:t>気体</a:t>
              </a:r>
              <a:endParaRPr kumimoji="1" lang="en-US" altLang="ja-JP" sz="2800" dirty="0">
                <a:solidFill>
                  <a:schemeClr val="bg1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3511CE1-1B6A-F114-9D38-4284FAB9DD77}"/>
                </a:ext>
              </a:extLst>
            </p:cNvPr>
            <p:cNvSpPr/>
            <p:nvPr/>
          </p:nvSpPr>
          <p:spPr>
            <a:xfrm>
              <a:off x="6895913" y="3711612"/>
              <a:ext cx="287129" cy="287129"/>
            </a:xfrm>
            <a:prstGeom prst="ellipse">
              <a:avLst/>
            </a:prstGeom>
            <a:solidFill>
              <a:srgbClr val="E55959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C71E00F-72DC-8CE1-06E7-25C50E4A3570}"/>
                </a:ext>
              </a:extLst>
            </p:cNvPr>
            <p:cNvSpPr/>
            <p:nvPr/>
          </p:nvSpPr>
          <p:spPr>
            <a:xfrm>
              <a:off x="5167262" y="4839372"/>
              <a:ext cx="287129" cy="28712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88EEA08-A454-FC7C-BACD-3647A66B19BA}"/>
                </a:ext>
              </a:extLst>
            </p:cNvPr>
            <p:cNvSpPr/>
            <p:nvPr/>
          </p:nvSpPr>
          <p:spPr>
            <a:xfrm>
              <a:off x="7437809" y="2671442"/>
              <a:ext cx="1114698" cy="732014"/>
            </a:xfrm>
            <a:prstGeom prst="rect">
              <a:avLst/>
            </a:prstGeom>
            <a:solidFill>
              <a:srgbClr val="7030A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bg1"/>
                  </a:solidFill>
                </a:rPr>
                <a:t>臨界</a:t>
              </a:r>
              <a:endParaRPr lang="en-US" altLang="ja-JP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7AA9AA71-7969-91F0-3B63-E4D44BD0C7AD}"/>
                </a:ext>
              </a:extLst>
            </p:cNvPr>
            <p:cNvSpPr txBox="1"/>
            <p:nvPr/>
          </p:nvSpPr>
          <p:spPr>
            <a:xfrm>
              <a:off x="7248344" y="3711612"/>
              <a:ext cx="1114698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rgbClr val="E55959"/>
                  </a:solidFill>
                </a:rPr>
                <a:t>臨界点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AD6EADF-6DA7-1020-5809-13791083DE5F}"/>
                </a:ext>
              </a:extLst>
            </p:cNvPr>
            <p:cNvSpPr txBox="1"/>
            <p:nvPr/>
          </p:nvSpPr>
          <p:spPr>
            <a:xfrm>
              <a:off x="4457457" y="5154573"/>
              <a:ext cx="1114698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2E75B6"/>
                  </a:solidFill>
                </a:rPr>
                <a:t>3</a:t>
              </a:r>
              <a:r>
                <a:rPr kumimoji="1" lang="ja-JP" altLang="en-US" sz="2400" b="1" dirty="0">
                  <a:solidFill>
                    <a:srgbClr val="2E75B6"/>
                  </a:solidFill>
                </a:rPr>
                <a:t>重点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A93AD0D-4C94-8D62-C68B-AFAA93D37FD7}"/>
                </a:ext>
              </a:extLst>
            </p:cNvPr>
            <p:cNvSpPr txBox="1"/>
            <p:nvPr/>
          </p:nvSpPr>
          <p:spPr>
            <a:xfrm>
              <a:off x="5887188" y="4270082"/>
              <a:ext cx="1420091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accent2"/>
                  </a:solidFill>
                </a:rPr>
                <a:t>気液平衡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A01B41-6F5E-8C35-78C5-7963C56881A0}"/>
              </a:ext>
            </a:extLst>
          </p:cNvPr>
          <p:cNvSpPr/>
          <p:nvPr/>
        </p:nvSpPr>
        <p:spPr>
          <a:xfrm>
            <a:off x="2141671" y="3960059"/>
            <a:ext cx="1114698" cy="595619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accent6">
                    <a:lumMod val="75000"/>
                  </a:schemeClr>
                </a:solidFill>
              </a:rPr>
              <a:t>大気圧</a:t>
            </a:r>
          </a:p>
        </p:txBody>
      </p:sp>
    </p:spTree>
    <p:extLst>
      <p:ext uri="{BB962C8B-B14F-4D97-AF65-F5344CB8AC3E}">
        <p14:creationId xmlns:p14="http://schemas.microsoft.com/office/powerpoint/2010/main" val="269758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線図（水 高校化学）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2FBB21-67A4-AE6E-E1E2-F141BE8215DE}"/>
              </a:ext>
            </a:extLst>
          </p:cNvPr>
          <p:cNvSpPr/>
          <p:nvPr/>
        </p:nvSpPr>
        <p:spPr>
          <a:xfrm>
            <a:off x="6895913" y="3711612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5D93B7-2B5C-9DDE-0AB7-4DC7072003EE}"/>
              </a:ext>
            </a:extLst>
          </p:cNvPr>
          <p:cNvSpPr/>
          <p:nvPr/>
        </p:nvSpPr>
        <p:spPr>
          <a:xfrm>
            <a:off x="5167262" y="4839372"/>
            <a:ext cx="287129" cy="2871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1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/>
              <a:t>線図（水 </a:t>
            </a:r>
            <a:r>
              <a:rPr kumimoji="1" lang="en-US" altLang="ja-JP" dirty="0"/>
              <a:t>IAPWS</a:t>
            </a:r>
            <a:r>
              <a:rPr kumimoji="1" lang="ja-JP" altLang="en-US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7B4ABA1-80C6-C13B-978E-49FE9665B6B8}"/>
                  </a:ext>
                </a:extLst>
              </p14:cNvPr>
              <p14:cNvContentPartPr/>
              <p14:nvPr/>
            </p14:nvContentPartPr>
            <p14:xfrm>
              <a:off x="3201612" y="1191533"/>
              <a:ext cx="5788777" cy="5083612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7B4ABA1-80C6-C13B-978E-49FE9665B6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8289" y="1164531"/>
                <a:ext cx="5815424" cy="512357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AF2FD3-F64E-1D4A-9E87-7E0A94827A5C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362C21-2984-EF1B-D123-82EA2CB155D8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A18615-044B-A436-6DA1-2704037C91B7}"/>
              </a:ext>
            </a:extLst>
          </p:cNvPr>
          <p:cNvSpPr/>
          <p:nvPr/>
        </p:nvSpPr>
        <p:spPr>
          <a:xfrm>
            <a:off x="5677340" y="4369109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9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線図（石油天然ガス）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7018F36-8DAC-FFAB-3B30-CB0027FBD4F3}"/>
              </a:ext>
            </a:extLst>
          </p:cNvPr>
          <p:cNvGrpSpPr/>
          <p:nvPr/>
        </p:nvGrpSpPr>
        <p:grpSpPr>
          <a:xfrm>
            <a:off x="2203268" y="1271128"/>
            <a:ext cx="7935070" cy="5537444"/>
            <a:chOff x="2203268" y="1271128"/>
            <a:chExt cx="7935070" cy="55374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インク 4">
                  <a:extLst>
                    <a:ext uri="{FF2B5EF4-FFF2-40B4-BE49-F238E27FC236}">
                      <a16:creationId xmlns:a16="http://schemas.microsoft.com/office/drawing/2014/main" id="{1C8FFD52-55DA-FCA3-3C47-424726B0B035}"/>
                    </a:ext>
                  </a:extLst>
                </p14:cNvPr>
                <p14:cNvContentPartPr/>
                <p14:nvPr/>
              </p14:nvContentPartPr>
              <p14:xfrm>
                <a:off x="3168360" y="1271128"/>
                <a:ext cx="5855280" cy="5004000"/>
              </p14:xfrm>
            </p:contentPart>
          </mc:Choice>
          <mc:Fallback xmlns="">
            <p:pic>
              <p:nvPicPr>
                <p:cNvPr id="5" name="インク 4">
                  <a:extLst>
                    <a:ext uri="{FF2B5EF4-FFF2-40B4-BE49-F238E27FC236}">
                      <a16:creationId xmlns:a16="http://schemas.microsoft.com/office/drawing/2014/main" id="{1C8FFD52-55DA-FCA3-3C47-424726B0B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55036" y="1257808"/>
                  <a:ext cx="5881928" cy="5030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8AAB2D-4441-C526-741D-ACC92194B2BB}"/>
                </a:ext>
              </a:extLst>
            </p:cNvPr>
            <p:cNvSpPr/>
            <p:nvPr/>
          </p:nvSpPr>
          <p:spPr>
            <a:xfrm>
              <a:off x="2203268" y="12711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圧力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8F81FB7-45E9-EAF1-1B90-9148D6B040B6}"/>
                </a:ext>
              </a:extLst>
            </p:cNvPr>
            <p:cNvSpPr/>
            <p:nvPr/>
          </p:nvSpPr>
          <p:spPr>
            <a:xfrm>
              <a:off x="9023640" y="58633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温度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FA8E98F-5DA8-0C7B-817D-0520D79ED626}"/>
                </a:ext>
              </a:extLst>
            </p:cNvPr>
            <p:cNvSpPr/>
            <p:nvPr/>
          </p:nvSpPr>
          <p:spPr>
            <a:xfrm>
              <a:off x="7636769" y="1637135"/>
              <a:ext cx="287129" cy="287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E6DC943-BB68-EBD5-E070-AEFA1D44E41E}"/>
                </a:ext>
              </a:extLst>
            </p:cNvPr>
            <p:cNvSpPr txBox="1"/>
            <p:nvPr/>
          </p:nvSpPr>
          <p:spPr>
            <a:xfrm>
              <a:off x="8038053" y="1462599"/>
              <a:ext cx="1114698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臨界点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58372A2-34B9-87BD-1654-9C806589FCD3}"/>
                </a:ext>
              </a:extLst>
            </p:cNvPr>
            <p:cNvSpPr/>
            <p:nvPr/>
          </p:nvSpPr>
          <p:spPr>
            <a:xfrm>
              <a:off x="3862393" y="1558257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>
                  <a:solidFill>
                    <a:srgbClr val="0000FF"/>
                  </a:solidFill>
                </a:rPr>
                <a:t>油相</a:t>
              </a:r>
              <a:endParaRPr kumimoji="1" lang="ja-JP" alt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B405E83-E92C-5D43-BC1D-838282D81CF9}"/>
                </a:ext>
              </a:extLst>
            </p:cNvPr>
            <p:cNvSpPr/>
            <p:nvPr/>
          </p:nvSpPr>
          <p:spPr>
            <a:xfrm>
              <a:off x="8038052" y="4467712"/>
              <a:ext cx="1258347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>
                  <a:solidFill>
                    <a:srgbClr val="FF0000"/>
                  </a:solidFill>
                </a:rPr>
                <a:t>ガス相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FE2B5691-9703-5657-6908-28911DE2B95F}"/>
                </a:ext>
              </a:extLst>
            </p:cNvPr>
            <p:cNvGrpSpPr/>
            <p:nvPr/>
          </p:nvGrpSpPr>
          <p:grpSpPr>
            <a:xfrm>
              <a:off x="4532142" y="6258972"/>
              <a:ext cx="3127717" cy="549600"/>
              <a:chOff x="8153814" y="3146442"/>
              <a:chExt cx="3127717" cy="549600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0E96ED3D-9EF1-D3C8-DCD8-232B41813EF4}"/>
                  </a:ext>
                </a:extLst>
              </p:cNvPr>
              <p:cNvGrpSpPr/>
              <p:nvPr/>
            </p:nvGrpSpPr>
            <p:grpSpPr>
              <a:xfrm>
                <a:off x="8187672" y="3429000"/>
                <a:ext cx="3060000" cy="267042"/>
                <a:chOff x="8175887" y="3700294"/>
                <a:chExt cx="3120036" cy="562676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C43999E-F9D0-BABB-93D9-CDDFF6D7DC61}"/>
                    </a:ext>
                  </a:extLst>
                </p:cNvPr>
                <p:cNvSpPr/>
                <p:nvPr/>
              </p:nvSpPr>
              <p:spPr>
                <a:xfrm>
                  <a:off x="8175887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EB3CB28B-9302-8069-4128-C8205CB50B94}"/>
                    </a:ext>
                  </a:extLst>
                </p:cNvPr>
                <p:cNvSpPr/>
                <p:nvPr/>
              </p:nvSpPr>
              <p:spPr>
                <a:xfrm>
                  <a:off x="9428345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AA7FFF71-D2E2-5C40-EFD3-25C613E88D80}"/>
                    </a:ext>
                  </a:extLst>
                </p:cNvPr>
                <p:cNvSpPr/>
                <p:nvPr/>
              </p:nvSpPr>
              <p:spPr>
                <a:xfrm>
                  <a:off x="100503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4FAE447D-CBDD-5B52-56D6-BF6F900D1CCF}"/>
                    </a:ext>
                  </a:extLst>
                </p:cNvPr>
                <p:cNvSpPr/>
                <p:nvPr/>
              </p:nvSpPr>
              <p:spPr>
                <a:xfrm>
                  <a:off x="106731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91A3AD2D-DAE6-E464-D092-ED022F2F0B2D}"/>
                    </a:ext>
                  </a:extLst>
                </p:cNvPr>
                <p:cNvSpPr/>
                <p:nvPr/>
              </p:nvSpPr>
              <p:spPr>
                <a:xfrm>
                  <a:off x="8795368" y="3705978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CA0F3C6-14DC-2032-8D8C-EC55B06EDB88}"/>
                  </a:ext>
                </a:extLst>
              </p:cNvPr>
              <p:cNvSpPr/>
              <p:nvPr/>
            </p:nvSpPr>
            <p:spPr>
              <a:xfrm>
                <a:off x="8153814" y="3146442"/>
                <a:ext cx="3127717" cy="410688"/>
              </a:xfrm>
              <a:prstGeom prst="rect">
                <a:avLst/>
              </a:prstGeom>
              <a:gradFill flip="none" rotWithShape="1">
                <a:gsLst>
                  <a:gs pos="0">
                    <a:srgbClr val="0000FF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ln w="1905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>
                    <a:solidFill>
                      <a:schemeClr val="bg1"/>
                    </a:solidFill>
                  </a:rPr>
                  <a:t>油相容積</a:t>
                </a:r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626B59-2BB2-5187-1D35-DE49761997B9}"/>
                </a:ext>
              </a:extLst>
            </p:cNvPr>
            <p:cNvSpPr txBox="1"/>
            <p:nvPr/>
          </p:nvSpPr>
          <p:spPr>
            <a:xfrm>
              <a:off x="2895601" y="2652149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0000FF"/>
                  </a:solidFill>
                </a:rPr>
                <a:t>100%</a:t>
              </a:r>
              <a:endParaRPr kumimoji="1" lang="ja-JP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2DBFE2B-A4B7-EEB6-7E15-6DA63CA4F74E}"/>
                </a:ext>
              </a:extLst>
            </p:cNvPr>
            <p:cNvSpPr txBox="1"/>
            <p:nvPr/>
          </p:nvSpPr>
          <p:spPr>
            <a:xfrm>
              <a:off x="3075825" y="3976152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5401F3"/>
                  </a:solidFill>
                </a:rPr>
                <a:t>8</a:t>
              </a:r>
              <a:r>
                <a:rPr kumimoji="1" lang="en-US" altLang="ja-JP" sz="2400" b="1" dirty="0">
                  <a:solidFill>
                    <a:srgbClr val="5401F3"/>
                  </a:solidFill>
                </a:rPr>
                <a:t>0%</a:t>
              </a:r>
              <a:endParaRPr kumimoji="1" lang="ja-JP" altLang="en-US" sz="2400" b="1" dirty="0">
                <a:solidFill>
                  <a:srgbClr val="5401F3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FF36A5B-2E0B-8744-AAB6-A91C4EC679CB}"/>
                </a:ext>
              </a:extLst>
            </p:cNvPr>
            <p:cNvSpPr txBox="1"/>
            <p:nvPr/>
          </p:nvSpPr>
          <p:spPr>
            <a:xfrm>
              <a:off x="3863770" y="44086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9C00D2"/>
                  </a:solidFill>
                </a:rPr>
                <a:t>60%</a:t>
              </a:r>
              <a:endParaRPr kumimoji="1" lang="ja-JP" altLang="en-US" sz="2400" b="1" dirty="0">
                <a:solidFill>
                  <a:srgbClr val="9C00D2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136C6CC-FC51-4430-7341-CD6EFA3E04B1}"/>
                </a:ext>
              </a:extLst>
            </p:cNvPr>
            <p:cNvSpPr txBox="1"/>
            <p:nvPr/>
          </p:nvSpPr>
          <p:spPr>
            <a:xfrm>
              <a:off x="4532142" y="4911258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D0009E"/>
                  </a:solidFill>
                </a:rPr>
                <a:t>4</a:t>
              </a:r>
              <a:r>
                <a:rPr kumimoji="1" lang="en-US" altLang="ja-JP" sz="2400" b="1" dirty="0">
                  <a:solidFill>
                    <a:srgbClr val="D0009E"/>
                  </a:solidFill>
                </a:rPr>
                <a:t>0%</a:t>
              </a:r>
              <a:endParaRPr kumimoji="1" lang="ja-JP" altLang="en-US" sz="2400" b="1" dirty="0">
                <a:solidFill>
                  <a:srgbClr val="D0009E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91D235B-0C4A-8D13-E342-24DF5F7F93AD}"/>
                </a:ext>
              </a:extLst>
            </p:cNvPr>
            <p:cNvSpPr txBox="1"/>
            <p:nvPr/>
          </p:nvSpPr>
          <p:spPr>
            <a:xfrm>
              <a:off x="5207749" y="5372923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0005F"/>
                  </a:solidFill>
                </a:rPr>
                <a:t>20%</a:t>
              </a:r>
              <a:endParaRPr kumimoji="1" lang="ja-JP" altLang="en-US" sz="2400" b="1" dirty="0">
                <a:solidFill>
                  <a:srgbClr val="F0005F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11887B1-89F8-A1EB-F000-EC874B830662}"/>
                </a:ext>
              </a:extLst>
            </p:cNvPr>
            <p:cNvSpPr txBox="1"/>
            <p:nvPr/>
          </p:nvSpPr>
          <p:spPr>
            <a:xfrm>
              <a:off x="6101779" y="56434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F0000"/>
                  </a:solidFill>
                </a:rPr>
                <a:t>0%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66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インク 28">
                <a:extLst>
                  <a:ext uri="{FF2B5EF4-FFF2-40B4-BE49-F238E27FC236}">
                    <a16:creationId xmlns:a16="http://schemas.microsoft.com/office/drawing/2014/main" id="{B20864A4-3B79-A21A-7C81-142DDD60E7D2}"/>
                  </a:ext>
                </a:extLst>
              </p14:cNvPr>
              <p14:cNvContentPartPr/>
              <p14:nvPr/>
            </p14:nvContentPartPr>
            <p14:xfrm>
              <a:off x="3168360" y="1271128"/>
              <a:ext cx="5855280" cy="5004000"/>
            </p14:xfrm>
          </p:contentPart>
        </mc:Choice>
        <mc:Fallback xmlns="">
          <p:pic>
            <p:nvPicPr>
              <p:cNvPr id="29" name="インク 28">
                <a:extLst>
                  <a:ext uri="{FF2B5EF4-FFF2-40B4-BE49-F238E27FC236}">
                    <a16:creationId xmlns:a16="http://schemas.microsoft.com/office/drawing/2014/main" id="{B20864A4-3B79-A21A-7C81-142DDD60E7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5036" y="1257808"/>
                <a:ext cx="5881928" cy="50306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D821404-F50F-FDAD-4F76-5DEE646C3255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EC67C6C-A888-54C1-945F-A22D244E636A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9159FA-B30B-A261-5E74-C1AADBE112B4}"/>
              </a:ext>
            </a:extLst>
          </p:cNvPr>
          <p:cNvSpPr/>
          <p:nvPr/>
        </p:nvSpPr>
        <p:spPr>
          <a:xfrm>
            <a:off x="3862393" y="1558257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rgbClr val="0000FF"/>
                </a:solidFill>
              </a:rPr>
              <a:t>油相</a:t>
            </a:r>
            <a:endParaRPr kumimoji="1" lang="ja-JP" altLang="en-US" sz="2800" b="1" dirty="0">
              <a:solidFill>
                <a:srgbClr val="0000FF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BB2465E-1230-4E75-DAE4-94615B9F6FBD}"/>
              </a:ext>
            </a:extLst>
          </p:cNvPr>
          <p:cNvSpPr/>
          <p:nvPr/>
        </p:nvSpPr>
        <p:spPr>
          <a:xfrm>
            <a:off x="8038052" y="4467712"/>
            <a:ext cx="1258347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rgbClr val="FF0000"/>
                </a:solidFill>
              </a:rPr>
              <a:t>ガス相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1F83BE-035E-045F-55E2-E695FDBA42A9}"/>
              </a:ext>
            </a:extLst>
          </p:cNvPr>
          <p:cNvSpPr txBox="1"/>
          <p:nvPr/>
        </p:nvSpPr>
        <p:spPr>
          <a:xfrm>
            <a:off x="3863770" y="4408630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9C00D2"/>
                </a:solidFill>
              </a:rPr>
              <a:t>60%</a:t>
            </a:r>
            <a:endParaRPr kumimoji="1" lang="ja-JP" altLang="en-US" sz="2400" b="1" dirty="0">
              <a:solidFill>
                <a:srgbClr val="9C00D2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D9F45B1-3C13-36B6-06EE-14ED53DAA2EB}"/>
              </a:ext>
            </a:extLst>
          </p:cNvPr>
          <p:cNvSpPr txBox="1"/>
          <p:nvPr/>
        </p:nvSpPr>
        <p:spPr>
          <a:xfrm>
            <a:off x="4532142" y="4911258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D0009E"/>
                </a:solidFill>
              </a:rPr>
              <a:t>4</a:t>
            </a:r>
            <a:r>
              <a:rPr kumimoji="1" lang="en-US" altLang="ja-JP" sz="2400" b="1" dirty="0">
                <a:solidFill>
                  <a:srgbClr val="D0009E"/>
                </a:solidFill>
              </a:rPr>
              <a:t>0%</a:t>
            </a:r>
            <a:endParaRPr kumimoji="1" lang="ja-JP" altLang="en-US" sz="2400" b="1" dirty="0">
              <a:solidFill>
                <a:srgbClr val="D0009E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84FE66-6BAB-8EA4-5607-87C6B56A358E}"/>
              </a:ext>
            </a:extLst>
          </p:cNvPr>
          <p:cNvSpPr txBox="1"/>
          <p:nvPr/>
        </p:nvSpPr>
        <p:spPr>
          <a:xfrm>
            <a:off x="5207749" y="5372923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0005F"/>
                </a:solidFill>
              </a:rPr>
              <a:t>20%</a:t>
            </a:r>
            <a:endParaRPr kumimoji="1" lang="ja-JP" altLang="en-US" sz="2400" b="1" dirty="0">
              <a:solidFill>
                <a:srgbClr val="F0005F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5A0A3B4-03D5-D4DC-8A0A-ECAE9F5D6CE8}"/>
              </a:ext>
            </a:extLst>
          </p:cNvPr>
          <p:cNvSpPr txBox="1"/>
          <p:nvPr/>
        </p:nvSpPr>
        <p:spPr>
          <a:xfrm>
            <a:off x="6101779" y="5643430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0%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線図（石油天然ガス）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2517B29-6C89-A966-2171-A9FE11E66EF5}"/>
              </a:ext>
            </a:extLst>
          </p:cNvPr>
          <p:cNvGrpSpPr/>
          <p:nvPr/>
        </p:nvGrpSpPr>
        <p:grpSpPr>
          <a:xfrm>
            <a:off x="4532142" y="6258972"/>
            <a:ext cx="3127717" cy="549600"/>
            <a:chOff x="8153814" y="3146442"/>
            <a:chExt cx="3127717" cy="549600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46743D16-B9A6-7A9C-859C-07C53F5C3594}"/>
                </a:ext>
              </a:extLst>
            </p:cNvPr>
            <p:cNvGrpSpPr/>
            <p:nvPr/>
          </p:nvGrpSpPr>
          <p:grpSpPr>
            <a:xfrm>
              <a:off x="8187672" y="3429000"/>
              <a:ext cx="3060000" cy="267042"/>
              <a:chOff x="8175887" y="3700294"/>
              <a:chExt cx="3120036" cy="562676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2E85E2C-83D2-5531-03BE-55B84CC54671}"/>
                  </a:ext>
                </a:extLst>
              </p:cNvPr>
              <p:cNvSpPr/>
              <p:nvPr/>
            </p:nvSpPr>
            <p:spPr>
              <a:xfrm>
                <a:off x="8175887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1130CB3-CE8A-0243-2B59-50F3D0AEA16D}"/>
                  </a:ext>
                </a:extLst>
              </p:cNvPr>
              <p:cNvSpPr/>
              <p:nvPr/>
            </p:nvSpPr>
            <p:spPr>
              <a:xfrm>
                <a:off x="9428345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09DC9068-95CD-18C0-5C76-81ECAA0CC040}"/>
                  </a:ext>
                </a:extLst>
              </p:cNvPr>
              <p:cNvSpPr/>
              <p:nvPr/>
            </p:nvSpPr>
            <p:spPr>
              <a:xfrm>
                <a:off x="10050323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978A306-5396-20DF-A51F-804C76B184FA}"/>
                  </a:ext>
                </a:extLst>
              </p:cNvPr>
              <p:cNvSpPr/>
              <p:nvPr/>
            </p:nvSpPr>
            <p:spPr>
              <a:xfrm>
                <a:off x="10673123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ED1BCF24-63D5-6449-1A54-FB3565DB5029}"/>
                  </a:ext>
                </a:extLst>
              </p:cNvPr>
              <p:cNvSpPr/>
              <p:nvPr/>
            </p:nvSpPr>
            <p:spPr>
              <a:xfrm>
                <a:off x="8795368" y="3705978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1E64A7A-BF9C-C357-B919-E58B136F002D}"/>
                </a:ext>
              </a:extLst>
            </p:cNvPr>
            <p:cNvSpPr/>
            <p:nvPr/>
          </p:nvSpPr>
          <p:spPr>
            <a:xfrm>
              <a:off x="8153814" y="3146442"/>
              <a:ext cx="3127717" cy="410688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  <a:tileRect/>
            </a:gra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bg1"/>
                  </a:solidFill>
                </a:rPr>
                <a:t>油相容積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3B7CF099-7D3B-A158-96AA-DF8921BB283B}"/>
                  </a:ext>
                </a:extLst>
              </p14:cNvPr>
              <p14:cNvContentPartPr/>
              <p14:nvPr/>
            </p14:nvContentPartPr>
            <p14:xfrm>
              <a:off x="3688294" y="1456753"/>
              <a:ext cx="4044281" cy="2141948"/>
            </p14:xfrm>
          </p:contentPart>
        </mc:Choice>
        <mc:Fallback xmlns=""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3B7CF099-7D3B-A158-96AA-DF8921BB28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1129" y="1409602"/>
                <a:ext cx="4138610" cy="223589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9DDA84D-2491-41E1-1BF2-8C0B5AF1175E}"/>
              </a:ext>
            </a:extLst>
          </p:cNvPr>
          <p:cNvSpPr txBox="1"/>
          <p:nvPr/>
        </p:nvSpPr>
        <p:spPr>
          <a:xfrm>
            <a:off x="7605527" y="3532343"/>
            <a:ext cx="38228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露点圧力</a:t>
            </a:r>
            <a:br>
              <a:rPr kumimoji="1" lang="en-US" altLang="ja-JP" sz="2400" b="1" dirty="0">
                <a:solidFill>
                  <a:srgbClr val="FF0000"/>
                </a:solidFill>
              </a:rPr>
            </a:br>
            <a:r>
              <a:rPr kumimoji="1" lang="en-US" altLang="ja-JP" sz="2400" b="1" dirty="0">
                <a:solidFill>
                  <a:srgbClr val="FF0000"/>
                </a:solidFill>
              </a:rPr>
              <a:t>Dew Point Pressure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F0DB6AE-91A0-4EE0-F700-1CB818AB79E4}"/>
              </a:ext>
            </a:extLst>
          </p:cNvPr>
          <p:cNvSpPr txBox="1"/>
          <p:nvPr/>
        </p:nvSpPr>
        <p:spPr>
          <a:xfrm>
            <a:off x="38328" y="2919685"/>
            <a:ext cx="3822801" cy="1328023"/>
          </a:xfrm>
          <a:prstGeom prst="roundRect">
            <a:avLst>
              <a:gd name="adj" fmla="val 0"/>
            </a:avLst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00FF"/>
                </a:solidFill>
              </a:rPr>
              <a:t>沸点圧力</a:t>
            </a:r>
            <a:br>
              <a:rPr kumimoji="1" lang="en-US" altLang="ja-JP" sz="2400" b="1" dirty="0">
                <a:solidFill>
                  <a:srgbClr val="0000FF"/>
                </a:solidFill>
              </a:rPr>
            </a:br>
            <a:r>
              <a:rPr kumimoji="1" lang="en-US" altLang="ja-JP" sz="2400" b="1" dirty="0">
                <a:solidFill>
                  <a:srgbClr val="0000FF"/>
                </a:solidFill>
              </a:rPr>
              <a:t>Bubble Point Pressure</a:t>
            </a:r>
            <a:endParaRPr kumimoji="1"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0FBE376-D168-6C14-ACAD-D43ADFF620AB}"/>
              </a:ext>
            </a:extLst>
          </p:cNvPr>
          <p:cNvSpPr txBox="1"/>
          <p:nvPr/>
        </p:nvSpPr>
        <p:spPr>
          <a:xfrm>
            <a:off x="8038053" y="1462599"/>
            <a:ext cx="1114698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臨界点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949BEFB-53B9-D5E7-DE19-4B84A5024F35}"/>
              </a:ext>
            </a:extLst>
          </p:cNvPr>
          <p:cNvSpPr txBox="1"/>
          <p:nvPr/>
        </p:nvSpPr>
        <p:spPr>
          <a:xfrm>
            <a:off x="2895601" y="2652149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00FF"/>
                </a:solidFill>
              </a:rPr>
              <a:t>100%</a:t>
            </a:r>
            <a:endParaRPr kumimoji="1" lang="ja-JP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CA8E3367-6708-F9C6-E39A-F1F99BDEB2D4}"/>
                  </a:ext>
                </a:extLst>
              </p14:cNvPr>
              <p14:cNvContentPartPr/>
              <p14:nvPr/>
            </p14:nvContentPartPr>
            <p14:xfrm>
              <a:off x="6698190" y="1918574"/>
              <a:ext cx="1339862" cy="3813943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CA8E3367-6708-F9C6-E39A-F1F99BDEB2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51045" y="1871399"/>
                <a:ext cx="1433793" cy="3908292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DD8DF3B-69EA-178D-CEDC-C19BA58BFE1F}"/>
              </a:ext>
            </a:extLst>
          </p:cNvPr>
          <p:cNvSpPr txBox="1"/>
          <p:nvPr/>
        </p:nvSpPr>
        <p:spPr>
          <a:xfrm>
            <a:off x="3075825" y="3976152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5401F3"/>
                </a:solidFill>
              </a:rPr>
              <a:t>8</a:t>
            </a:r>
            <a:r>
              <a:rPr kumimoji="1" lang="en-US" altLang="ja-JP" sz="2400" b="1" dirty="0">
                <a:solidFill>
                  <a:srgbClr val="5401F3"/>
                </a:solidFill>
              </a:rPr>
              <a:t>0%</a:t>
            </a:r>
            <a:endParaRPr kumimoji="1" lang="ja-JP" altLang="en-US" sz="2400" b="1" dirty="0">
              <a:solidFill>
                <a:srgbClr val="5401F3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30FF19F3-90C2-79BF-F6C5-C989B3B31A55}"/>
              </a:ext>
            </a:extLst>
          </p:cNvPr>
          <p:cNvSpPr/>
          <p:nvPr/>
        </p:nvSpPr>
        <p:spPr>
          <a:xfrm>
            <a:off x="7636769" y="1637135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8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線図（石油天然ガス）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1C8FFD52-55DA-FCA3-3C47-424726B0B035}"/>
                  </a:ext>
                </a:extLst>
              </p14:cNvPr>
              <p14:cNvContentPartPr/>
              <p14:nvPr/>
            </p14:nvContentPartPr>
            <p14:xfrm>
              <a:off x="3168360" y="1271128"/>
              <a:ext cx="5855280" cy="500400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1C8FFD52-55DA-FCA3-3C47-424726B0B0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5036" y="1257808"/>
                <a:ext cx="5881928" cy="50306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8AAB2D-4441-C526-741D-ACC92194B2BB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F81FB7-45E9-EAF1-1B90-9148D6B040B6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FA8E98F-5DA8-0C7B-817D-0520D79ED626}"/>
              </a:ext>
            </a:extLst>
          </p:cNvPr>
          <p:cNvSpPr/>
          <p:nvPr/>
        </p:nvSpPr>
        <p:spPr>
          <a:xfrm>
            <a:off x="7636769" y="1637135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6DC943-BB68-EBD5-E070-AEFA1D44E41E}"/>
              </a:ext>
            </a:extLst>
          </p:cNvPr>
          <p:cNvSpPr txBox="1"/>
          <p:nvPr/>
        </p:nvSpPr>
        <p:spPr>
          <a:xfrm>
            <a:off x="8038053" y="1462599"/>
            <a:ext cx="1114698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臨界点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8372A2-34B9-87BD-1654-9C806589FCD3}"/>
              </a:ext>
            </a:extLst>
          </p:cNvPr>
          <p:cNvSpPr/>
          <p:nvPr/>
        </p:nvSpPr>
        <p:spPr>
          <a:xfrm>
            <a:off x="3862393" y="1558257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rgbClr val="0000FF"/>
                </a:solidFill>
              </a:rPr>
              <a:t>油相</a:t>
            </a:r>
            <a:endParaRPr kumimoji="1" lang="ja-JP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405E83-E92C-5D43-BC1D-838282D81CF9}"/>
              </a:ext>
            </a:extLst>
          </p:cNvPr>
          <p:cNvSpPr/>
          <p:nvPr/>
        </p:nvSpPr>
        <p:spPr>
          <a:xfrm>
            <a:off x="8038052" y="4467712"/>
            <a:ext cx="1258347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rgbClr val="FF0000"/>
                </a:solidFill>
              </a:rPr>
              <a:t>ガス相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E2B5691-9703-5657-6908-28911DE2B95F}"/>
              </a:ext>
            </a:extLst>
          </p:cNvPr>
          <p:cNvGrpSpPr/>
          <p:nvPr/>
        </p:nvGrpSpPr>
        <p:grpSpPr>
          <a:xfrm>
            <a:off x="4532142" y="6258972"/>
            <a:ext cx="3127717" cy="549600"/>
            <a:chOff x="8153814" y="3146442"/>
            <a:chExt cx="3127717" cy="54960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0E96ED3D-9EF1-D3C8-DCD8-232B41813EF4}"/>
                </a:ext>
              </a:extLst>
            </p:cNvPr>
            <p:cNvGrpSpPr/>
            <p:nvPr/>
          </p:nvGrpSpPr>
          <p:grpSpPr>
            <a:xfrm>
              <a:off x="8187672" y="3429000"/>
              <a:ext cx="3060000" cy="267042"/>
              <a:chOff x="8175887" y="3700294"/>
              <a:chExt cx="3120036" cy="562676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8C43999E-F9D0-BABB-93D9-CDDFF6D7DC61}"/>
                  </a:ext>
                </a:extLst>
              </p:cNvPr>
              <p:cNvSpPr/>
              <p:nvPr/>
            </p:nvSpPr>
            <p:spPr>
              <a:xfrm>
                <a:off x="8175887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B3CB28B-9302-8069-4128-C8205CB50B94}"/>
                  </a:ext>
                </a:extLst>
              </p:cNvPr>
              <p:cNvSpPr/>
              <p:nvPr/>
            </p:nvSpPr>
            <p:spPr>
              <a:xfrm>
                <a:off x="9428345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A7FFF71-D2E2-5C40-EFD3-25C613E88D80}"/>
                  </a:ext>
                </a:extLst>
              </p:cNvPr>
              <p:cNvSpPr/>
              <p:nvPr/>
            </p:nvSpPr>
            <p:spPr>
              <a:xfrm>
                <a:off x="10050323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4FAE447D-CBDD-5B52-56D6-BF6F900D1CCF}"/>
                  </a:ext>
                </a:extLst>
              </p:cNvPr>
              <p:cNvSpPr/>
              <p:nvPr/>
            </p:nvSpPr>
            <p:spPr>
              <a:xfrm>
                <a:off x="10673123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1A3AD2D-DAE6-E464-D092-ED022F2F0B2D}"/>
                  </a:ext>
                </a:extLst>
              </p:cNvPr>
              <p:cNvSpPr/>
              <p:nvPr/>
            </p:nvSpPr>
            <p:spPr>
              <a:xfrm>
                <a:off x="8795368" y="3705978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CA0F3C6-14DC-2032-8D8C-EC55B06EDB88}"/>
                </a:ext>
              </a:extLst>
            </p:cNvPr>
            <p:cNvSpPr/>
            <p:nvPr/>
          </p:nvSpPr>
          <p:spPr>
            <a:xfrm>
              <a:off x="8153814" y="3146442"/>
              <a:ext cx="3127717" cy="410688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  <a:tileRect/>
            </a:gra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bg1"/>
                  </a:solidFill>
                </a:rPr>
                <a:t>油相容積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626B59-2BB2-5187-1D35-DE49761997B9}"/>
              </a:ext>
            </a:extLst>
          </p:cNvPr>
          <p:cNvSpPr txBox="1"/>
          <p:nvPr/>
        </p:nvSpPr>
        <p:spPr>
          <a:xfrm>
            <a:off x="2895601" y="2652149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00FF"/>
                </a:solidFill>
              </a:rPr>
              <a:t>100%</a:t>
            </a:r>
            <a:endParaRPr kumimoji="1"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DBFE2B-A4B7-EEB6-7E15-6DA63CA4F74E}"/>
              </a:ext>
            </a:extLst>
          </p:cNvPr>
          <p:cNvSpPr txBox="1"/>
          <p:nvPr/>
        </p:nvSpPr>
        <p:spPr>
          <a:xfrm>
            <a:off x="3075825" y="3976152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5401F3"/>
                </a:solidFill>
              </a:rPr>
              <a:t>8</a:t>
            </a:r>
            <a:r>
              <a:rPr kumimoji="1" lang="en-US" altLang="ja-JP" sz="2400" b="1" dirty="0">
                <a:solidFill>
                  <a:srgbClr val="5401F3"/>
                </a:solidFill>
              </a:rPr>
              <a:t>0%</a:t>
            </a:r>
            <a:endParaRPr kumimoji="1" lang="ja-JP" altLang="en-US" sz="2400" b="1" dirty="0">
              <a:solidFill>
                <a:srgbClr val="5401F3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F36A5B-2E0B-8744-AAB6-A91C4EC679CB}"/>
              </a:ext>
            </a:extLst>
          </p:cNvPr>
          <p:cNvSpPr txBox="1"/>
          <p:nvPr/>
        </p:nvSpPr>
        <p:spPr>
          <a:xfrm>
            <a:off x="3863770" y="4408630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9C00D2"/>
                </a:solidFill>
              </a:rPr>
              <a:t>60%</a:t>
            </a:r>
            <a:endParaRPr kumimoji="1" lang="ja-JP" altLang="en-US" sz="2400" b="1" dirty="0">
              <a:solidFill>
                <a:srgbClr val="9C00D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136C6CC-FC51-4430-7341-CD6EFA3E04B1}"/>
              </a:ext>
            </a:extLst>
          </p:cNvPr>
          <p:cNvSpPr txBox="1"/>
          <p:nvPr/>
        </p:nvSpPr>
        <p:spPr>
          <a:xfrm>
            <a:off x="4532142" y="4911258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D0009E"/>
                </a:solidFill>
              </a:rPr>
              <a:t>4</a:t>
            </a:r>
            <a:r>
              <a:rPr kumimoji="1" lang="en-US" altLang="ja-JP" sz="2400" b="1" dirty="0">
                <a:solidFill>
                  <a:srgbClr val="D0009E"/>
                </a:solidFill>
              </a:rPr>
              <a:t>0%</a:t>
            </a:r>
            <a:endParaRPr kumimoji="1" lang="ja-JP" altLang="en-US" sz="2400" b="1" dirty="0">
              <a:solidFill>
                <a:srgbClr val="D0009E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1D235B-0C4A-8D13-E342-24DF5F7F93AD}"/>
              </a:ext>
            </a:extLst>
          </p:cNvPr>
          <p:cNvSpPr txBox="1"/>
          <p:nvPr/>
        </p:nvSpPr>
        <p:spPr>
          <a:xfrm>
            <a:off x="5207749" y="5372923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0005F"/>
                </a:solidFill>
              </a:rPr>
              <a:t>20%</a:t>
            </a:r>
            <a:endParaRPr kumimoji="1" lang="ja-JP" altLang="en-US" sz="2400" b="1" dirty="0">
              <a:solidFill>
                <a:srgbClr val="F0005F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11887B1-89F8-A1EB-F000-EC874B830662}"/>
              </a:ext>
            </a:extLst>
          </p:cNvPr>
          <p:cNvSpPr txBox="1"/>
          <p:nvPr/>
        </p:nvSpPr>
        <p:spPr>
          <a:xfrm>
            <a:off x="6101779" y="5643430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0%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115F009-EDA0-2D7E-8A31-F5DA91CAD379}"/>
              </a:ext>
            </a:extLst>
          </p:cNvPr>
          <p:cNvSpPr/>
          <p:nvPr/>
        </p:nvSpPr>
        <p:spPr>
          <a:xfrm>
            <a:off x="2007216" y="2634932"/>
            <a:ext cx="8177568" cy="19887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「油ガスの</a:t>
            </a:r>
            <a:r>
              <a:rPr kumimoji="1" lang="en-US" altLang="ja-JP" sz="4000" dirty="0">
                <a:solidFill>
                  <a:schemeClr val="bg1"/>
                </a:solidFill>
              </a:rPr>
              <a:t>PT</a:t>
            </a:r>
            <a:r>
              <a:rPr kumimoji="1" lang="ja-JP" altLang="en-US" sz="4000" dirty="0">
                <a:solidFill>
                  <a:schemeClr val="bg1"/>
                </a:solidFill>
              </a:rPr>
              <a:t>線図」の形状は</a:t>
            </a:r>
            <a:r>
              <a:rPr lang="ja-JP" altLang="en-US" sz="4000" dirty="0">
                <a:solidFill>
                  <a:schemeClr val="bg1"/>
                </a:solidFill>
              </a:rPr>
              <a:t>多数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5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53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86F77CE-EF94-C9CD-4274-4C38E7D8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296" y="629384"/>
            <a:ext cx="6773408" cy="5942866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3D241A3-8E75-1F8E-0DA0-6216B141F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456" y="6378190"/>
            <a:ext cx="4487088" cy="4572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ja-JP" sz="2000" dirty="0"/>
              <a:t>HYDROTHERM </a:t>
            </a:r>
            <a:r>
              <a:rPr kumimoji="1" lang="ja-JP" altLang="en-US" sz="2000"/>
              <a:t>ユーザーマニュアルより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E9A87A-70B7-6A3F-C2B1-94761B4F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水のモリエル線図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7711D9-CF2B-E57F-9480-9B48BE745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シミュレーションのために</a:t>
            </a:r>
          </a:p>
        </p:txBody>
      </p:sp>
    </p:spTree>
    <p:extLst>
      <p:ext uri="{BB962C8B-B14F-4D97-AF65-F5344CB8AC3E}">
        <p14:creationId xmlns:p14="http://schemas.microsoft.com/office/powerpoint/2010/main" val="104019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D139F0-C23D-0D17-ABE9-1925A2999870}"/>
              </a:ext>
            </a:extLst>
          </p:cNvPr>
          <p:cNvGrpSpPr/>
          <p:nvPr/>
        </p:nvGrpSpPr>
        <p:grpSpPr>
          <a:xfrm>
            <a:off x="2203268" y="1271128"/>
            <a:ext cx="7935070" cy="5536800"/>
            <a:chOff x="2203268" y="1271128"/>
            <a:chExt cx="7935070" cy="55374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DB19E744-5C03-C51D-3D98-8B15AC14F809}"/>
                    </a:ext>
                  </a:extLst>
                </p14:cNvPr>
                <p14:cNvContentPartPr/>
                <p14:nvPr/>
              </p14:nvContentPartPr>
              <p14:xfrm>
                <a:off x="3168360" y="1271128"/>
                <a:ext cx="5855280" cy="500400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5367432A-957B-FEE1-EA2F-D419FD0AF1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55036" y="1257808"/>
                  <a:ext cx="5881928" cy="5030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D2EC8FA-15E8-A518-62D6-7BCAF53E99B4}"/>
                </a:ext>
              </a:extLst>
            </p:cNvPr>
            <p:cNvSpPr/>
            <p:nvPr/>
          </p:nvSpPr>
          <p:spPr>
            <a:xfrm>
              <a:off x="2203268" y="12711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圧力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B0D23C3-4C20-F262-1726-BF7173306974}"/>
                </a:ext>
              </a:extLst>
            </p:cNvPr>
            <p:cNvSpPr/>
            <p:nvPr/>
          </p:nvSpPr>
          <p:spPr>
            <a:xfrm>
              <a:off x="9023640" y="58633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温度</a:t>
              </a:r>
            </a:p>
          </p:txBody>
        </p:sp>
        <p:sp>
          <p:nvSpPr>
            <p:cNvPr id="15" name="楕円 8">
              <a:extLst>
                <a:ext uri="{FF2B5EF4-FFF2-40B4-BE49-F238E27FC236}">
                  <a16:creationId xmlns:a16="http://schemas.microsoft.com/office/drawing/2014/main" id="{1C293116-B5BA-61ED-693E-41D677965C28}"/>
                </a:ext>
              </a:extLst>
            </p:cNvPr>
            <p:cNvSpPr/>
            <p:nvPr/>
          </p:nvSpPr>
          <p:spPr>
            <a:xfrm>
              <a:off x="7636769" y="1637135"/>
              <a:ext cx="287129" cy="287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0CAC3B0-C019-8354-9EDF-A884B141F9E7}"/>
                </a:ext>
              </a:extLst>
            </p:cNvPr>
            <p:cNvSpPr txBox="1"/>
            <p:nvPr/>
          </p:nvSpPr>
          <p:spPr>
            <a:xfrm>
              <a:off x="8038053" y="1462599"/>
              <a:ext cx="1114698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臨界点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466C5D1F-21AC-B230-09D2-050C33743501}"/>
                </a:ext>
              </a:extLst>
            </p:cNvPr>
            <p:cNvGrpSpPr/>
            <p:nvPr/>
          </p:nvGrpSpPr>
          <p:grpSpPr>
            <a:xfrm>
              <a:off x="4532142" y="6258972"/>
              <a:ext cx="3127717" cy="549600"/>
              <a:chOff x="8153814" y="3146442"/>
              <a:chExt cx="3127717" cy="549600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3C59DADA-F55E-8A1A-D372-49B45B9BCD7E}"/>
                  </a:ext>
                </a:extLst>
              </p:cNvPr>
              <p:cNvGrpSpPr/>
              <p:nvPr/>
            </p:nvGrpSpPr>
            <p:grpSpPr>
              <a:xfrm>
                <a:off x="8187672" y="3429000"/>
                <a:ext cx="3060000" cy="267042"/>
                <a:chOff x="8175887" y="3700294"/>
                <a:chExt cx="3120036" cy="562676"/>
              </a:xfrm>
            </p:grpSpPr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9E5E78F2-5851-FD1B-5B66-D0A5370A170E}"/>
                    </a:ext>
                  </a:extLst>
                </p:cNvPr>
                <p:cNvSpPr/>
                <p:nvPr/>
              </p:nvSpPr>
              <p:spPr>
                <a:xfrm>
                  <a:off x="8175887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1DE7E8B-37D5-CD20-75BA-EFED069D0DB3}"/>
                    </a:ext>
                  </a:extLst>
                </p:cNvPr>
                <p:cNvSpPr/>
                <p:nvPr/>
              </p:nvSpPr>
              <p:spPr>
                <a:xfrm>
                  <a:off x="9428345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B1420443-524C-C688-18E4-5BE56E20CBD4}"/>
                    </a:ext>
                  </a:extLst>
                </p:cNvPr>
                <p:cNvSpPr/>
                <p:nvPr/>
              </p:nvSpPr>
              <p:spPr>
                <a:xfrm>
                  <a:off x="100503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B05AC7C7-4176-9AD0-00DB-74EB792493E2}"/>
                    </a:ext>
                  </a:extLst>
                </p:cNvPr>
                <p:cNvSpPr/>
                <p:nvPr/>
              </p:nvSpPr>
              <p:spPr>
                <a:xfrm>
                  <a:off x="106731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EF795066-4DC6-1C2F-D6E4-5A58EF7DC0E4}"/>
                    </a:ext>
                  </a:extLst>
                </p:cNvPr>
                <p:cNvSpPr/>
                <p:nvPr/>
              </p:nvSpPr>
              <p:spPr>
                <a:xfrm>
                  <a:off x="8795368" y="3705978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9D248F9A-683B-E5D3-B4E9-7125F1170DE3}"/>
                  </a:ext>
                </a:extLst>
              </p:cNvPr>
              <p:cNvSpPr/>
              <p:nvPr/>
            </p:nvSpPr>
            <p:spPr>
              <a:xfrm>
                <a:off x="8153814" y="3146442"/>
                <a:ext cx="3127717" cy="410688"/>
              </a:xfrm>
              <a:prstGeom prst="rect">
                <a:avLst/>
              </a:prstGeom>
              <a:gradFill flip="none" rotWithShape="1">
                <a:gsLst>
                  <a:gs pos="0">
                    <a:srgbClr val="0000FF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ln w="1905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>
                    <a:solidFill>
                      <a:schemeClr val="bg1"/>
                    </a:solidFill>
                  </a:rPr>
                  <a:t>油相容積</a:t>
                </a:r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3BD94D9-4C3B-EE98-6C57-CB4B3B29385E}"/>
                </a:ext>
              </a:extLst>
            </p:cNvPr>
            <p:cNvSpPr txBox="1"/>
            <p:nvPr/>
          </p:nvSpPr>
          <p:spPr>
            <a:xfrm>
              <a:off x="2895601" y="2652149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0000FF"/>
                  </a:solidFill>
                </a:rPr>
                <a:t>100%</a:t>
              </a:r>
              <a:endParaRPr kumimoji="1" lang="ja-JP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EA2C84D-9643-6EE9-62D6-9CFE9BB67589}"/>
                </a:ext>
              </a:extLst>
            </p:cNvPr>
            <p:cNvSpPr txBox="1"/>
            <p:nvPr/>
          </p:nvSpPr>
          <p:spPr>
            <a:xfrm>
              <a:off x="3075825" y="3976152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5401F3"/>
                  </a:solidFill>
                </a:rPr>
                <a:t>8</a:t>
              </a:r>
              <a:r>
                <a:rPr kumimoji="1" lang="en-US" altLang="ja-JP" sz="2400" b="1" dirty="0">
                  <a:solidFill>
                    <a:srgbClr val="5401F3"/>
                  </a:solidFill>
                </a:rPr>
                <a:t>0%</a:t>
              </a:r>
              <a:endParaRPr kumimoji="1" lang="ja-JP" altLang="en-US" sz="2400" b="1" dirty="0">
                <a:solidFill>
                  <a:srgbClr val="5401F3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6C9D368-8958-E58A-BDF3-302AE0962EDA}"/>
                </a:ext>
              </a:extLst>
            </p:cNvPr>
            <p:cNvSpPr txBox="1"/>
            <p:nvPr/>
          </p:nvSpPr>
          <p:spPr>
            <a:xfrm>
              <a:off x="5207749" y="5372923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0005F"/>
                  </a:solidFill>
                </a:rPr>
                <a:t>20%</a:t>
              </a:r>
              <a:endParaRPr kumimoji="1" lang="ja-JP" altLang="en-US" sz="2400" b="1" dirty="0">
                <a:solidFill>
                  <a:srgbClr val="F0005F"/>
                </a:solidFill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8C1AB20-D257-EBDF-161D-AA87F843B122}"/>
                </a:ext>
              </a:extLst>
            </p:cNvPr>
            <p:cNvSpPr txBox="1"/>
            <p:nvPr/>
          </p:nvSpPr>
          <p:spPr>
            <a:xfrm>
              <a:off x="6101779" y="56434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F0000"/>
                  </a:solidFill>
                </a:rPr>
                <a:t>0%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2B4EC8DD-8BF4-C931-AA94-9E985DB6656A}"/>
                </a:ext>
              </a:extLst>
            </p:cNvPr>
            <p:cNvSpPr txBox="1"/>
            <p:nvPr/>
          </p:nvSpPr>
          <p:spPr>
            <a:xfrm>
              <a:off x="3863770" y="44086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9C00D2"/>
                  </a:solidFill>
                </a:rPr>
                <a:t>60%</a:t>
              </a:r>
              <a:endParaRPr kumimoji="1" lang="ja-JP" altLang="en-US" sz="2400" b="1" dirty="0">
                <a:solidFill>
                  <a:srgbClr val="9C00D2"/>
                </a:solidFill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A78974-467D-FF92-C41B-E1A33C2B95C8}"/>
              </a:ext>
            </a:extLst>
          </p:cNvPr>
          <p:cNvGrpSpPr/>
          <p:nvPr/>
        </p:nvGrpSpPr>
        <p:grpSpPr>
          <a:xfrm>
            <a:off x="3316856" y="779432"/>
            <a:ext cx="3345817" cy="4473155"/>
            <a:chOff x="3629658" y="820442"/>
            <a:chExt cx="3345817" cy="4473155"/>
          </a:xfrm>
        </p:grpSpPr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C02D379-7495-8D3C-7DDC-A8BAEB7B5509}"/>
                </a:ext>
              </a:extLst>
            </p:cNvPr>
            <p:cNvSpPr txBox="1"/>
            <p:nvPr/>
          </p:nvSpPr>
          <p:spPr>
            <a:xfrm>
              <a:off x="3629658" y="4831932"/>
              <a:ext cx="166518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セパレータ</a:t>
              </a:r>
              <a:endPara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BD61B278-F19B-EEDE-2EF6-6A11A770CD4A}"/>
                </a:ext>
              </a:extLst>
            </p:cNvPr>
            <p:cNvCxnSpPr>
              <a:cxnSpLocks/>
              <a:stCxn id="48" idx="4"/>
              <a:endCxn id="31" idx="0"/>
            </p:cNvCxnSpPr>
            <p:nvPr/>
          </p:nvCxnSpPr>
          <p:spPr>
            <a:xfrm flipH="1">
              <a:off x="5146727" y="2787408"/>
              <a:ext cx="7012" cy="942274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195CCFAE-F37E-A5AB-DAF8-4A82475C649D}"/>
                </a:ext>
              </a:extLst>
            </p:cNvPr>
            <p:cNvSpPr/>
            <p:nvPr/>
          </p:nvSpPr>
          <p:spPr>
            <a:xfrm rot="6565639">
              <a:off x="4059614" y="3716042"/>
              <a:ext cx="1336300" cy="739696"/>
            </a:xfrm>
            <a:prstGeom prst="arc">
              <a:avLst>
                <a:gd name="adj1" fmla="val 13898145"/>
                <a:gd name="adj2" fmla="val 0"/>
              </a:avLst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5B026FFD-51A4-46AA-F769-9E787C69FEF5}"/>
                </a:ext>
              </a:extLst>
            </p:cNvPr>
            <p:cNvCxnSpPr>
              <a:cxnSpLocks/>
              <a:stCxn id="30" idx="4"/>
              <a:endCxn id="48" idx="0"/>
            </p:cNvCxnSpPr>
            <p:nvPr/>
          </p:nvCxnSpPr>
          <p:spPr>
            <a:xfrm>
              <a:off x="5153739" y="1216396"/>
              <a:ext cx="0" cy="1211012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DF3F8FC-F27C-F861-4B08-28B8CFF5E105}"/>
                </a:ext>
              </a:extLst>
            </p:cNvPr>
            <p:cNvGrpSpPr/>
            <p:nvPr/>
          </p:nvGrpSpPr>
          <p:grpSpPr>
            <a:xfrm>
              <a:off x="4966727" y="856396"/>
              <a:ext cx="367012" cy="3233286"/>
              <a:chOff x="5306967" y="431096"/>
              <a:chExt cx="367012" cy="3233286"/>
            </a:xfrm>
          </p:grpSpPr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DACDE841-1362-9436-16E8-B81BB9F918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13979" y="431096"/>
                <a:ext cx="360000" cy="360000"/>
              </a:xfrm>
              <a:prstGeom prst="ellipse">
                <a:avLst/>
              </a:prstGeom>
              <a:solidFill>
                <a:schemeClr val="accent6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90D5BE35-CB8B-3423-FAF0-8227A8BBA0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06967" y="3304382"/>
                <a:ext cx="360000" cy="360000"/>
              </a:xfrm>
              <a:prstGeom prst="ellipse">
                <a:avLst/>
              </a:prstGeom>
              <a:solidFill>
                <a:schemeClr val="accent6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C77A86BC-F5E5-6832-CA84-4A162923E9BF}"/>
                </a:ext>
              </a:extLst>
            </p:cNvPr>
            <p:cNvSpPr>
              <a:spLocks/>
            </p:cNvSpPr>
            <p:nvPr/>
          </p:nvSpPr>
          <p:spPr>
            <a:xfrm rot="19638282">
              <a:off x="4159624" y="4504704"/>
              <a:ext cx="360000" cy="3600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C613A61-DDA6-C511-BB69-314620069548}"/>
                </a:ext>
              </a:extLst>
            </p:cNvPr>
            <p:cNvSpPr txBox="1"/>
            <p:nvPr/>
          </p:nvSpPr>
          <p:spPr>
            <a:xfrm>
              <a:off x="5133854" y="820442"/>
              <a:ext cx="184162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初期状態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FDE9407-4F80-9530-3D87-7B5439301A92}"/>
                </a:ext>
              </a:extLst>
            </p:cNvPr>
            <p:cNvSpPr txBox="1"/>
            <p:nvPr/>
          </p:nvSpPr>
          <p:spPr>
            <a:xfrm>
              <a:off x="3686731" y="2261137"/>
              <a:ext cx="136223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ガス発生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055F4B4-D161-18B2-4832-7C6ED0FB76D9}"/>
                </a:ext>
              </a:extLst>
            </p:cNvPr>
            <p:cNvSpPr txBox="1"/>
            <p:nvPr/>
          </p:nvSpPr>
          <p:spPr>
            <a:xfrm>
              <a:off x="5079748" y="3276479"/>
              <a:ext cx="10174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地表</a:t>
              </a: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9477FAB1-B665-8E0E-899A-4C258E0B56BB}"/>
                </a:ext>
              </a:extLst>
            </p:cNvPr>
            <p:cNvSpPr>
              <a:spLocks/>
            </p:cNvSpPr>
            <p:nvPr/>
          </p:nvSpPr>
          <p:spPr>
            <a:xfrm>
              <a:off x="4973739" y="2427408"/>
              <a:ext cx="360000" cy="3600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E9A87A-70B7-6A3F-C2B1-94761B4F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ブラックオイル油層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7711D9-CF2B-E57F-9480-9B48BE745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シミュレーションのために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ADA340A-C1DE-8FE9-FFB7-F174437D3971}"/>
              </a:ext>
            </a:extLst>
          </p:cNvPr>
          <p:cNvSpPr txBox="1"/>
          <p:nvPr/>
        </p:nvSpPr>
        <p:spPr>
          <a:xfrm>
            <a:off x="4532142" y="4911258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D0009E"/>
                </a:solidFill>
              </a:rPr>
              <a:t>4</a:t>
            </a:r>
            <a:r>
              <a:rPr kumimoji="1" lang="en-US" altLang="ja-JP" sz="2400" b="1" dirty="0">
                <a:solidFill>
                  <a:srgbClr val="D0009E"/>
                </a:solidFill>
              </a:rPr>
              <a:t>0%</a:t>
            </a:r>
            <a:endParaRPr kumimoji="1" lang="ja-JP" altLang="en-US" sz="2400" b="1" dirty="0">
              <a:solidFill>
                <a:srgbClr val="D000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9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E9A87A-70B7-6A3F-C2B1-94761B4F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その他の種類とキーワード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7711D9-CF2B-E57F-9480-9B48BE745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シミュレーションのために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7938E43-F2A5-6968-2134-AEB7519D6926}"/>
              </a:ext>
            </a:extLst>
          </p:cNvPr>
          <p:cNvGrpSpPr/>
          <p:nvPr/>
        </p:nvGrpSpPr>
        <p:grpSpPr>
          <a:xfrm>
            <a:off x="2203268" y="1271128"/>
            <a:ext cx="7935070" cy="5537444"/>
            <a:chOff x="2203268" y="1271128"/>
            <a:chExt cx="7935070" cy="55374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5367432A-957B-FEE1-EA2F-D419FD0AF13F}"/>
                    </a:ext>
                  </a:extLst>
                </p14:cNvPr>
                <p14:cNvContentPartPr/>
                <p14:nvPr/>
              </p14:nvContentPartPr>
              <p14:xfrm>
                <a:off x="3168360" y="1271128"/>
                <a:ext cx="5855280" cy="500400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5367432A-957B-FEE1-EA2F-D419FD0AF1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5036" y="1257808"/>
                  <a:ext cx="5881928" cy="5030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FDAC3CD-3256-16C0-D06A-AC8508BA3C64}"/>
                </a:ext>
              </a:extLst>
            </p:cNvPr>
            <p:cNvSpPr/>
            <p:nvPr/>
          </p:nvSpPr>
          <p:spPr>
            <a:xfrm>
              <a:off x="2203268" y="12711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圧力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6BE3682-DAD1-84A2-372F-A0C499EBE086}"/>
                </a:ext>
              </a:extLst>
            </p:cNvPr>
            <p:cNvSpPr/>
            <p:nvPr/>
          </p:nvSpPr>
          <p:spPr>
            <a:xfrm>
              <a:off x="9023640" y="58633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温度</a:t>
              </a:r>
            </a:p>
          </p:txBody>
        </p:sp>
        <p:sp>
          <p:nvSpPr>
            <p:cNvPr id="12" name="楕円 8">
              <a:extLst>
                <a:ext uri="{FF2B5EF4-FFF2-40B4-BE49-F238E27FC236}">
                  <a16:creationId xmlns:a16="http://schemas.microsoft.com/office/drawing/2014/main" id="{77027194-BAEC-DB69-2608-908DB5694114}"/>
                </a:ext>
              </a:extLst>
            </p:cNvPr>
            <p:cNvSpPr/>
            <p:nvPr/>
          </p:nvSpPr>
          <p:spPr>
            <a:xfrm>
              <a:off x="7636769" y="1637135"/>
              <a:ext cx="287129" cy="287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3C18604-319F-A7D7-561F-8191688CA72C}"/>
                </a:ext>
              </a:extLst>
            </p:cNvPr>
            <p:cNvSpPr txBox="1"/>
            <p:nvPr/>
          </p:nvSpPr>
          <p:spPr>
            <a:xfrm>
              <a:off x="8038053" y="1462599"/>
              <a:ext cx="1114698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臨界点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300C6D25-4D2E-4B74-5620-765845ECB439}"/>
                </a:ext>
              </a:extLst>
            </p:cNvPr>
            <p:cNvGrpSpPr/>
            <p:nvPr/>
          </p:nvGrpSpPr>
          <p:grpSpPr>
            <a:xfrm>
              <a:off x="4532142" y="6258972"/>
              <a:ext cx="3127717" cy="549600"/>
              <a:chOff x="8153814" y="3146442"/>
              <a:chExt cx="3127717" cy="549600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B1AB9D43-10B6-06B4-F087-0ADE3A6D0D66}"/>
                  </a:ext>
                </a:extLst>
              </p:cNvPr>
              <p:cNvGrpSpPr/>
              <p:nvPr/>
            </p:nvGrpSpPr>
            <p:grpSpPr>
              <a:xfrm>
                <a:off x="8187672" y="3429000"/>
                <a:ext cx="3060000" cy="267042"/>
                <a:chOff x="8175887" y="3700294"/>
                <a:chExt cx="3120036" cy="562676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AB35EFE-AC20-A1A6-BD4C-675E8F4A7514}"/>
                    </a:ext>
                  </a:extLst>
                </p:cNvPr>
                <p:cNvSpPr/>
                <p:nvPr/>
              </p:nvSpPr>
              <p:spPr>
                <a:xfrm>
                  <a:off x="8175887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4396706F-9D5B-E8E6-56D8-D7BBC45BAD8C}"/>
                    </a:ext>
                  </a:extLst>
                </p:cNvPr>
                <p:cNvSpPr/>
                <p:nvPr/>
              </p:nvSpPr>
              <p:spPr>
                <a:xfrm>
                  <a:off x="9428345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532C3A44-4460-1EB1-BDFB-E3ACF3A0E389}"/>
                    </a:ext>
                  </a:extLst>
                </p:cNvPr>
                <p:cNvSpPr/>
                <p:nvPr/>
              </p:nvSpPr>
              <p:spPr>
                <a:xfrm>
                  <a:off x="100503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D9335F1D-3751-4CE3-A1C7-FA15E3859B7B}"/>
                    </a:ext>
                  </a:extLst>
                </p:cNvPr>
                <p:cNvSpPr/>
                <p:nvPr/>
              </p:nvSpPr>
              <p:spPr>
                <a:xfrm>
                  <a:off x="106731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EAC07966-EEBA-B393-10FD-6CE116FFF002}"/>
                    </a:ext>
                  </a:extLst>
                </p:cNvPr>
                <p:cNvSpPr/>
                <p:nvPr/>
              </p:nvSpPr>
              <p:spPr>
                <a:xfrm>
                  <a:off x="8795368" y="3705978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ED2424-164F-1B33-1C34-EDE941A65642}"/>
                  </a:ext>
                </a:extLst>
              </p:cNvPr>
              <p:cNvSpPr/>
              <p:nvPr/>
            </p:nvSpPr>
            <p:spPr>
              <a:xfrm>
                <a:off x="8153814" y="3146442"/>
                <a:ext cx="3127717" cy="410688"/>
              </a:xfrm>
              <a:prstGeom prst="rect">
                <a:avLst/>
              </a:prstGeom>
              <a:gradFill flip="none" rotWithShape="1">
                <a:gsLst>
                  <a:gs pos="0">
                    <a:srgbClr val="0000FF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ln w="1905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>
                    <a:solidFill>
                      <a:schemeClr val="bg1"/>
                    </a:solidFill>
                  </a:rPr>
                  <a:t>油相容積</a:t>
                </a:r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BF09CA3-A5AB-FCB1-4A1C-175029D344B0}"/>
                </a:ext>
              </a:extLst>
            </p:cNvPr>
            <p:cNvSpPr txBox="1"/>
            <p:nvPr/>
          </p:nvSpPr>
          <p:spPr>
            <a:xfrm>
              <a:off x="2895601" y="2652149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0000FF"/>
                  </a:solidFill>
                </a:rPr>
                <a:t>100%</a:t>
              </a:r>
              <a:endParaRPr kumimoji="1" lang="ja-JP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1330A64-4543-5E77-3636-913652139D32}"/>
                </a:ext>
              </a:extLst>
            </p:cNvPr>
            <p:cNvSpPr txBox="1"/>
            <p:nvPr/>
          </p:nvSpPr>
          <p:spPr>
            <a:xfrm>
              <a:off x="3075825" y="3976152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5401F3"/>
                  </a:solidFill>
                </a:rPr>
                <a:t>8</a:t>
              </a:r>
              <a:r>
                <a:rPr kumimoji="1" lang="en-US" altLang="ja-JP" sz="2400" b="1" dirty="0">
                  <a:solidFill>
                    <a:srgbClr val="5401F3"/>
                  </a:solidFill>
                </a:rPr>
                <a:t>0%</a:t>
              </a:r>
              <a:endParaRPr kumimoji="1" lang="ja-JP" altLang="en-US" sz="2400" b="1" dirty="0">
                <a:solidFill>
                  <a:srgbClr val="5401F3"/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FDFA44B-F0BB-365E-C139-99ACC6537FE1}"/>
                </a:ext>
              </a:extLst>
            </p:cNvPr>
            <p:cNvSpPr txBox="1"/>
            <p:nvPr/>
          </p:nvSpPr>
          <p:spPr>
            <a:xfrm>
              <a:off x="3863770" y="44086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9C00D2"/>
                  </a:solidFill>
                </a:rPr>
                <a:t>60%</a:t>
              </a:r>
              <a:endParaRPr kumimoji="1" lang="ja-JP" altLang="en-US" sz="2400" b="1" dirty="0">
                <a:solidFill>
                  <a:srgbClr val="9C00D2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0E3B5C-A2B3-0C2C-CB07-6DF7813FC422}"/>
                </a:ext>
              </a:extLst>
            </p:cNvPr>
            <p:cNvSpPr txBox="1"/>
            <p:nvPr/>
          </p:nvSpPr>
          <p:spPr>
            <a:xfrm>
              <a:off x="4532142" y="4911258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D0009E"/>
                  </a:solidFill>
                </a:rPr>
                <a:t>4</a:t>
              </a:r>
              <a:r>
                <a:rPr kumimoji="1" lang="en-US" altLang="ja-JP" sz="2400" b="1" dirty="0">
                  <a:solidFill>
                    <a:srgbClr val="D0009E"/>
                  </a:solidFill>
                </a:rPr>
                <a:t>0%</a:t>
              </a:r>
              <a:endParaRPr kumimoji="1" lang="ja-JP" altLang="en-US" sz="2400" b="1" dirty="0">
                <a:solidFill>
                  <a:srgbClr val="D0009E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A103D74-D9BE-D99C-6C1E-F49B3AA85B64}"/>
                </a:ext>
              </a:extLst>
            </p:cNvPr>
            <p:cNvSpPr txBox="1"/>
            <p:nvPr/>
          </p:nvSpPr>
          <p:spPr>
            <a:xfrm>
              <a:off x="5207749" y="5372923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0005F"/>
                  </a:solidFill>
                </a:rPr>
                <a:t>20%</a:t>
              </a:r>
              <a:endParaRPr kumimoji="1" lang="ja-JP" altLang="en-US" sz="2400" b="1" dirty="0">
                <a:solidFill>
                  <a:srgbClr val="F0005F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5F49C2E-ED3C-7285-9B23-54879D48AF92}"/>
                </a:ext>
              </a:extLst>
            </p:cNvPr>
            <p:cNvSpPr txBox="1"/>
            <p:nvPr/>
          </p:nvSpPr>
          <p:spPr>
            <a:xfrm>
              <a:off x="6101779" y="56434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F0000"/>
                  </a:solidFill>
                </a:rPr>
                <a:t>0%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C7D386F7-5679-A227-F844-020619DF2C4E}"/>
              </a:ext>
            </a:extLst>
          </p:cNvPr>
          <p:cNvSpPr/>
          <p:nvPr/>
        </p:nvSpPr>
        <p:spPr>
          <a:xfrm>
            <a:off x="109378" y="2188405"/>
            <a:ext cx="3058982" cy="3291412"/>
          </a:xfrm>
          <a:prstGeom prst="roundRect">
            <a:avLst>
              <a:gd name="adj" fmla="val 12614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b="1" u="sng" dirty="0">
                <a:solidFill>
                  <a:schemeClr val="bg1"/>
                </a:solidFill>
              </a:rPr>
              <a:t>ブラックオイル以外</a:t>
            </a:r>
            <a:endParaRPr kumimoji="1" lang="en-US" altLang="ja-JP" sz="2400" b="1" u="sng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ja-JP" altLang="en-US" sz="2400" dirty="0">
                <a:solidFill>
                  <a:schemeClr val="bg1"/>
                </a:solidFill>
              </a:rPr>
              <a:t>ボラタイル油層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ja-JP" altLang="en-US" sz="2400" dirty="0">
                <a:solidFill>
                  <a:schemeClr val="bg1"/>
                </a:solidFill>
              </a:rPr>
              <a:t>ガスコンデンセート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ja-JP" altLang="en-US" sz="2400" dirty="0">
                <a:solidFill>
                  <a:schemeClr val="bg1"/>
                </a:solidFill>
              </a:rPr>
              <a:t>ウェットガス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ja-JP" altLang="en-US" sz="2400" dirty="0">
                <a:solidFill>
                  <a:schemeClr val="bg1"/>
                </a:solidFill>
              </a:rPr>
              <a:t>ドライガス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角丸四角形 1">
            <a:extLst>
              <a:ext uri="{FF2B5EF4-FFF2-40B4-BE49-F238E27FC236}">
                <a16:creationId xmlns:a16="http://schemas.microsoft.com/office/drawing/2014/main" id="{3CE342A3-CE55-CD57-89CE-400B9E32E774}"/>
              </a:ext>
            </a:extLst>
          </p:cNvPr>
          <p:cNvSpPr/>
          <p:nvPr/>
        </p:nvSpPr>
        <p:spPr>
          <a:xfrm>
            <a:off x="7887123" y="3683436"/>
            <a:ext cx="3663853" cy="21908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ja-JP" altLang="en-US" sz="2400" dirty="0">
                <a:solidFill>
                  <a:schemeClr val="bg1"/>
                </a:solidFill>
              </a:rPr>
              <a:t>飽和油層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ja-JP" altLang="en-US" sz="2400" dirty="0">
                <a:solidFill>
                  <a:schemeClr val="bg1"/>
                </a:solidFill>
              </a:rPr>
              <a:t>不飽和油層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ja-JP" altLang="en-US" sz="2400" dirty="0">
                <a:solidFill>
                  <a:schemeClr val="bg1"/>
                </a:solidFill>
              </a:rPr>
              <a:t>随伴ガス </a:t>
            </a:r>
            <a:r>
              <a:rPr lang="en-US" altLang="ja-JP" sz="2400" b="1" dirty="0">
                <a:solidFill>
                  <a:schemeClr val="bg1"/>
                </a:solidFill>
              </a:rPr>
              <a:t>etc.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81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5DB29F8-446C-3895-75B3-C7FB8312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主成分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sz="6000" b="1">
                <a:solidFill>
                  <a:srgbClr val="FF0000"/>
                </a:solidFill>
              </a:rPr>
              <a:t>水、</a:t>
            </a:r>
            <a:r>
              <a:rPr lang="en-US" altLang="ja-JP" sz="6000" b="1" dirty="0">
                <a:solidFill>
                  <a:srgbClr val="FF0000"/>
                </a:solidFill>
              </a:rPr>
              <a:t>H</a:t>
            </a:r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r>
              <a:rPr lang="en-US" altLang="ja-JP" sz="6000" b="1" dirty="0">
                <a:solidFill>
                  <a:srgbClr val="FF0000"/>
                </a:solidFill>
              </a:rPr>
              <a:t>O</a:t>
            </a:r>
            <a:br>
              <a:rPr lang="en-US" altLang="ja-JP" dirty="0"/>
            </a:br>
            <a:r>
              <a:rPr lang="ja-JP" altLang="en-US"/>
              <a:t>（</a:t>
            </a:r>
            <a:r>
              <a:rPr lang="en-US" altLang="ja-JP" dirty="0"/>
              <a:t>※SiO</a:t>
            </a:r>
            <a:r>
              <a:rPr lang="en-US" altLang="ja-JP" sz="2000" dirty="0"/>
              <a:t>2</a:t>
            </a:r>
            <a:r>
              <a:rPr lang="ja-JP" altLang="en-US"/>
              <a:t>等の溶解は、貯留層</a:t>
            </a:r>
            <a:r>
              <a:rPr lang="en-US" altLang="ja-JP" dirty="0"/>
              <a:t>/</a:t>
            </a:r>
            <a:r>
              <a:rPr lang="ja-JP" altLang="en-US"/>
              <a:t>坑井シミュレーションでは無視できる）</a:t>
            </a:r>
            <a:endParaRPr kumimoji="1" lang="en-US" altLang="ja-JP" dirty="0"/>
          </a:p>
          <a:p>
            <a:r>
              <a:rPr lang="ja-JP" altLang="en-US"/>
              <a:t>水以外の流体が存在する例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b="1"/>
              <a:t>バイナリー発電、超臨界</a:t>
            </a:r>
            <a:r>
              <a:rPr kumimoji="1" lang="en-US" altLang="ja-JP" b="1" dirty="0"/>
              <a:t>CO2</a:t>
            </a:r>
            <a:r>
              <a:rPr kumimoji="1" lang="ja-JP" altLang="en-US" b="1"/>
              <a:t>地熱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943D953-6730-8211-9FEF-75F0BCA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/>
              <a:t>地熱流体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886F33-4FDA-C725-7B73-1AA87C7D2C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8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62A4E82-802C-F14D-BD25-48786D67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水の性質は、大部分が解明</a:t>
            </a:r>
            <a:endParaRPr kumimoji="1" lang="en-US" altLang="ja-JP" dirty="0"/>
          </a:p>
          <a:p>
            <a:r>
              <a:rPr lang="ja-JP" altLang="en-US"/>
              <a:t>実際には様々な物質が溶解しているが、純水として扱って良い（はず）</a:t>
            </a:r>
            <a:endParaRPr kumimoji="1" lang="en-US" altLang="ja-JP" dirty="0"/>
          </a:p>
          <a:p>
            <a:r>
              <a:rPr lang="ja-JP" altLang="en-US"/>
              <a:t>温度・圧力・エンタルピー等に応じて、水の状態を決定する経験式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/>
              <a:t>IAPWS-IF97</a:t>
            </a:r>
            <a:r>
              <a:rPr lang="en-US" altLang="ja-JP" dirty="0"/>
              <a:t> </a:t>
            </a:r>
            <a:r>
              <a:rPr lang="ja-JP" altLang="en-US"/>
              <a:t>など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lang="ja-JP" altLang="en-US"/>
              <a:t>松本先生が水の状態方程式に関するコードを</a:t>
            </a:r>
            <a:r>
              <a:rPr lang="ja-JP" altLang="en-US" b="1"/>
              <a:t>開発済み</a:t>
            </a:r>
            <a:endParaRPr lang="en-US" altLang="ja-JP" b="1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ja-JP" b="1" dirty="0"/>
              <a:t>↓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ja-JP" altLang="en-US" sz="3600" b="1">
                <a:solidFill>
                  <a:srgbClr val="FF0000"/>
                </a:solidFill>
              </a:rPr>
              <a:t>有効活用しよう！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AE8091-F08E-2FD1-E151-8BEA2B8C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地熱流体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9B27E6-E9E2-35C9-A768-7C29A3E622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80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95C8B2F-D718-C7B0-4D4D-6C259FDC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石油、天然ガス という名前の化合物は存在しない。</a:t>
            </a:r>
            <a:endParaRPr kumimoji="1" lang="en-US" altLang="ja-JP" dirty="0"/>
          </a:p>
          <a:p>
            <a:r>
              <a:rPr lang="ja-JP" altLang="en-US" dirty="0"/>
              <a:t>油</a:t>
            </a:r>
            <a:r>
              <a:rPr kumimoji="1" lang="ja-JP" altLang="en-US" dirty="0"/>
              <a:t>ガスは様々な炭化水素（</a:t>
            </a:r>
            <a:r>
              <a:rPr kumimoji="1" lang="en-US" altLang="ja-JP" b="1" dirty="0" err="1"/>
              <a:t>CmHn</a:t>
            </a:r>
            <a:r>
              <a:rPr kumimoji="1" lang="ja-JP" altLang="en-US" dirty="0"/>
              <a:t>）とその他化合物が混じっている</a:t>
            </a:r>
            <a:endParaRPr kumimoji="1" lang="en-US" altLang="ja-JP" dirty="0"/>
          </a:p>
          <a:p>
            <a:r>
              <a:rPr lang="ja-JP" altLang="en-US" dirty="0"/>
              <a:t>混合物の「内訳」はフィールドによって異なるので、油層解析では、流体の性質の決定も重要（以下の表が</a:t>
            </a:r>
            <a:r>
              <a:rPr lang="ja-JP" altLang="en-US"/>
              <a:t>イメージ。割合はいい加減）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E235F2-3080-F9FA-0E32-C5A25420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油ガス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99AA339-6C16-8FBC-798F-4355FD4C507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08365981"/>
              </p:ext>
            </p:extLst>
          </p:nvPr>
        </p:nvGraphicFramePr>
        <p:xfrm>
          <a:off x="1720314" y="4177723"/>
          <a:ext cx="8751372" cy="195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843">
                  <a:extLst>
                    <a:ext uri="{9D8B030D-6E8A-4147-A177-3AD203B41FA5}">
                      <a16:colId xmlns:a16="http://schemas.microsoft.com/office/drawing/2014/main" val="259959292"/>
                    </a:ext>
                  </a:extLst>
                </a:gridCol>
                <a:gridCol w="2187843">
                  <a:extLst>
                    <a:ext uri="{9D8B030D-6E8A-4147-A177-3AD203B41FA5}">
                      <a16:colId xmlns:a16="http://schemas.microsoft.com/office/drawing/2014/main" val="1292739021"/>
                    </a:ext>
                  </a:extLst>
                </a:gridCol>
                <a:gridCol w="2187843">
                  <a:extLst>
                    <a:ext uri="{9D8B030D-6E8A-4147-A177-3AD203B41FA5}">
                      <a16:colId xmlns:a16="http://schemas.microsoft.com/office/drawing/2014/main" val="3958826669"/>
                    </a:ext>
                  </a:extLst>
                </a:gridCol>
                <a:gridCol w="2187843">
                  <a:extLst>
                    <a:ext uri="{9D8B030D-6E8A-4147-A177-3AD203B41FA5}">
                      <a16:colId xmlns:a16="http://schemas.microsoft.com/office/drawing/2014/main" val="3117531542"/>
                    </a:ext>
                  </a:extLst>
                </a:gridCol>
              </a:tblGrid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化合物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六本松ガス</a:t>
                      </a:r>
                      <a:r>
                        <a:rPr kumimoji="1" lang="ja-JP" altLang="en-US" dirty="0"/>
                        <a:t>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伊都油田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箱崎油田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47130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</a:t>
                      </a:r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90%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2%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87636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r>
                        <a:rPr kumimoji="1" lang="en-US" altLang="ja-JP" sz="1400" dirty="0"/>
                        <a:t>2</a:t>
                      </a:r>
                      <a:r>
                        <a:rPr kumimoji="1" lang="en-US" altLang="ja-JP" dirty="0"/>
                        <a:t>H</a:t>
                      </a:r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70%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15861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45290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</a:t>
                      </a:r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0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3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95C8B2F-D718-C7B0-4D4D-6C259FDC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latin typeface="+mn-lt"/>
              </a:rPr>
              <a:t>擬似的な油相・ガス相を設定し、</a:t>
            </a:r>
            <a:r>
              <a:rPr lang="ja-JP" altLang="en-US" b="0" i="0">
                <a:solidFill>
                  <a:srgbClr val="414141"/>
                </a:solidFill>
                <a:effectLst/>
                <a:latin typeface="+mn-lt"/>
              </a:rPr>
              <a:t>気液平衡をガスの油に対する溶解曲線で決定</a:t>
            </a:r>
            <a:endParaRPr lang="en-US" altLang="ja-JP" b="0" i="0" dirty="0">
              <a:solidFill>
                <a:srgbClr val="414141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 b="1">
                <a:solidFill>
                  <a:srgbClr val="FF0000"/>
                </a:solidFill>
                <a:latin typeface="+mn-lt"/>
              </a:rPr>
              <a:t>ブラックオイルモデル</a:t>
            </a:r>
            <a:r>
              <a:rPr kumimoji="1" lang="en-US" altLang="ja-JP" b="1" dirty="0">
                <a:solidFill>
                  <a:srgbClr val="FF0000"/>
                </a:solidFill>
                <a:latin typeface="+mn-lt"/>
              </a:rPr>
              <a:t> / Black Oil Model</a:t>
            </a:r>
          </a:p>
          <a:p>
            <a:r>
              <a:rPr kumimoji="1" lang="ja-JP" altLang="en-US">
                <a:latin typeface="+mn-lt"/>
              </a:rPr>
              <a:t>流体鉱物中の</a:t>
            </a:r>
            <a:r>
              <a:rPr kumimoji="1" lang="en-US" altLang="ja-JP" dirty="0" err="1">
                <a:latin typeface="+mn-lt"/>
              </a:rPr>
              <a:t>CmHn</a:t>
            </a:r>
            <a:r>
              <a:rPr kumimoji="1" lang="ja-JP" altLang="en-US">
                <a:latin typeface="+mn-lt"/>
              </a:rPr>
              <a:t>の状態（気相・液相）を個別に計算</a:t>
            </a:r>
            <a:endParaRPr lang="en-US" altLang="ja-JP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FF0000"/>
                </a:solidFill>
                <a:latin typeface="+mn-lt"/>
              </a:rPr>
              <a:t>多成分系モデル</a:t>
            </a:r>
            <a:r>
              <a:rPr lang="en-US" altLang="ja-JP" b="1" dirty="0">
                <a:solidFill>
                  <a:srgbClr val="FF0000"/>
                </a:solidFill>
                <a:latin typeface="+mn-lt"/>
              </a:rPr>
              <a:t> / Compositional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>
                <a:latin typeface="+mn-lt"/>
              </a:rPr>
              <a:t>気相液相の変化を重要視する場合に使用</a:t>
            </a:r>
            <a:endParaRPr kumimoji="1" lang="en-US" altLang="ja-JP" dirty="0">
              <a:latin typeface="+mn-lt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E235F2-3080-F9FA-0E32-C5A25420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油ガス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D69EA0-E5AD-BDF1-43DA-91C1E668DA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58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69459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3554</TotalTime>
  <Words>694</Words>
  <Application>Microsoft Office PowerPoint</Application>
  <PresentationFormat>ワイド画面</PresentationFormat>
  <Paragraphs>223</Paragraphs>
  <Slides>22</Slides>
  <Notes>9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Meiryo UI</vt:lpstr>
      <vt:lpstr>游ゴシック</vt:lpstr>
      <vt:lpstr>Arial</vt:lpstr>
      <vt:lpstr>Wingdings</vt:lpstr>
      <vt:lpstr>テーマ</vt:lpstr>
      <vt:lpstr>数値計算基礎 / 貯留層工学入門 講座</vt:lpstr>
      <vt:lpstr>CONTENTS</vt:lpstr>
      <vt:lpstr>CONTENTS</vt:lpstr>
      <vt:lpstr>1. 地熱流体</vt:lpstr>
      <vt:lpstr>1. 地熱流体</vt:lpstr>
      <vt:lpstr>CONTENTS</vt:lpstr>
      <vt:lpstr>2. 油ガス</vt:lpstr>
      <vt:lpstr>2. 油ガス</vt:lpstr>
      <vt:lpstr>CONTENTS</vt:lpstr>
      <vt:lpstr>3. PT線図（水 高校化学）</vt:lpstr>
      <vt:lpstr>3. PT線図（水 高校化学）</vt:lpstr>
      <vt:lpstr>3. PT線図（水 高校化学）</vt:lpstr>
      <vt:lpstr>3. PT線図（水 高校化学）</vt:lpstr>
      <vt:lpstr>3. PT線図（水 高校化学）</vt:lpstr>
      <vt:lpstr>3. PT線図（水 IAPWS）</vt:lpstr>
      <vt:lpstr>3. PT線図（石油天然ガス）</vt:lpstr>
      <vt:lpstr>3. PT線図（石油天然ガス）</vt:lpstr>
      <vt:lpstr>3. PT線図（石油天然ガス）</vt:lpstr>
      <vt:lpstr>CONTENTS</vt:lpstr>
      <vt:lpstr>水のモリエル線図</vt:lpstr>
      <vt:lpstr>ブラックオイル油層</vt:lpstr>
      <vt:lpstr>その他の種類とキーワード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hirose taichi</dc:creator>
  <cp:lastModifiedBy>hirose taichi</cp:lastModifiedBy>
  <cp:revision>136</cp:revision>
  <dcterms:created xsi:type="dcterms:W3CDTF">2020-12-20T20:55:45Z</dcterms:created>
  <dcterms:modified xsi:type="dcterms:W3CDTF">2023-02-27T14:41:17Z</dcterms:modified>
</cp:coreProperties>
</file>