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9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2" r:id="rId11"/>
    <p:sldId id="419" r:id="rId12"/>
    <p:sldId id="423" r:id="rId13"/>
    <p:sldId id="421" r:id="rId14"/>
    <p:sldId id="434" r:id="rId15"/>
    <p:sldId id="424" r:id="rId16"/>
    <p:sldId id="426" r:id="rId17"/>
    <p:sldId id="435" r:id="rId1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2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FFFFF"/>
    <a:srgbClr val="70AD47"/>
    <a:srgbClr val="5B9BD5"/>
    <a:srgbClr val="E03C3C"/>
    <a:srgbClr val="EB6E19"/>
    <a:srgbClr val="5799D5"/>
    <a:srgbClr val="E55959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CA7C7-D351-44F3-83D3-E57C27514004}" v="10" dt="2022-11-02T12:03:4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80CA7C7-D351-44F3-83D3-E57C27514004}"/>
    <pc:docChg chg="undo redo custSel addSld delSld modSld modSection">
      <pc:chgData name="hirose taichi" userId="ed2dc4b0-8795-4813-ada8-f41a239e7d7d" providerId="ADAL" clId="{A80CA7C7-D351-44F3-83D3-E57C27514004}" dt="2022-11-02T12:04:16.023" v="934" actId="20577"/>
      <pc:docMkLst>
        <pc:docMk/>
      </pc:docMkLst>
      <pc:sldChg chg="modSp mod">
        <pc:chgData name="hirose taichi" userId="ed2dc4b0-8795-4813-ada8-f41a239e7d7d" providerId="ADAL" clId="{A80CA7C7-D351-44F3-83D3-E57C27514004}" dt="2022-11-02T11:29:07.086" v="69" actId="20577"/>
        <pc:sldMkLst>
          <pc:docMk/>
          <pc:sldMk cId="2131231909" sldId="391"/>
        </pc:sldMkLst>
        <pc:spChg chg="mod">
          <ac:chgData name="hirose taichi" userId="ed2dc4b0-8795-4813-ada8-f41a239e7d7d" providerId="ADAL" clId="{A80CA7C7-D351-44F3-83D3-E57C27514004}" dt="2022-11-02T11:29:07.086" v="69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modSp mod">
        <pc:chgData name="hirose taichi" userId="ed2dc4b0-8795-4813-ada8-f41a239e7d7d" providerId="ADAL" clId="{A80CA7C7-D351-44F3-83D3-E57C27514004}" dt="2022-11-02T12:03:45.728" v="913" actId="20577"/>
        <pc:sldMkLst>
          <pc:docMk/>
          <pc:sldMk cId="1300278304" sldId="411"/>
        </pc:sldMkLst>
        <pc:spChg chg="mod">
          <ac:chgData name="hirose taichi" userId="ed2dc4b0-8795-4813-ada8-f41a239e7d7d" providerId="ADAL" clId="{A80CA7C7-D351-44F3-83D3-E57C27514004}" dt="2022-11-02T12:03:45.728" v="913" actId="20577"/>
          <ac:spMkLst>
            <pc:docMk/>
            <pc:sldMk cId="1300278304" sldId="411"/>
            <ac:spMk id="2" creationId="{28183F7D-BF66-4F5A-A51C-F4F5EA15673B}"/>
          </ac:spMkLst>
        </pc:spChg>
      </pc:sldChg>
      <pc:sldChg chg="del">
        <pc:chgData name="hirose taichi" userId="ed2dc4b0-8795-4813-ada8-f41a239e7d7d" providerId="ADAL" clId="{A80CA7C7-D351-44F3-83D3-E57C27514004}" dt="2022-11-02T11:31:59.544" v="131" actId="47"/>
        <pc:sldMkLst>
          <pc:docMk/>
          <pc:sldMk cId="3428139653" sldId="425"/>
        </pc:sldMkLst>
      </pc:sldChg>
      <pc:sldChg chg="modSp mod">
        <pc:chgData name="hirose taichi" userId="ed2dc4b0-8795-4813-ada8-f41a239e7d7d" providerId="ADAL" clId="{A80CA7C7-D351-44F3-83D3-E57C27514004}" dt="2022-11-02T12:04:16.023" v="934" actId="20577"/>
        <pc:sldMkLst>
          <pc:docMk/>
          <pc:sldMk cId="4209606308" sldId="426"/>
        </pc:sldMkLst>
        <pc:spChg chg="mod">
          <ac:chgData name="hirose taichi" userId="ed2dc4b0-8795-4813-ada8-f41a239e7d7d" providerId="ADAL" clId="{A80CA7C7-D351-44F3-83D3-E57C27514004}" dt="2022-11-02T12:04:16.023" v="934" actId="20577"/>
          <ac:spMkLst>
            <pc:docMk/>
            <pc:sldMk cId="4209606308" sldId="426"/>
            <ac:spMk id="2" creationId="{638A530A-2BB6-46FE-B08A-8F41692B083E}"/>
          </ac:spMkLst>
        </pc:spChg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600780140" sldId="428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573443115" sldId="429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2644869636" sldId="430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772249177" sldId="431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A80CA7C7-D351-44F3-83D3-E57C27514004}" dt="2022-11-02T11:45:33.223" v="837" actId="47"/>
        <pc:sldMkLst>
          <pc:docMk/>
          <pc:sldMk cId="3385948522" sldId="433"/>
        </pc:sldMkLst>
      </pc:sldChg>
      <pc:sldChg chg="addSp delSp modSp add mod">
        <pc:chgData name="hirose taichi" userId="ed2dc4b0-8795-4813-ada8-f41a239e7d7d" providerId="ADAL" clId="{A80CA7C7-D351-44F3-83D3-E57C27514004}" dt="2022-11-02T11:39:01.412" v="835" actId="1076"/>
        <pc:sldMkLst>
          <pc:docMk/>
          <pc:sldMk cId="1681394602" sldId="434"/>
        </pc:sldMkLst>
        <pc:spChg chg="add mod">
          <ac:chgData name="hirose taichi" userId="ed2dc4b0-8795-4813-ada8-f41a239e7d7d" providerId="ADAL" clId="{A80CA7C7-D351-44F3-83D3-E57C27514004}" dt="2022-11-02T11:30:25.474" v="87" actId="207"/>
          <ac:spMkLst>
            <pc:docMk/>
            <pc:sldMk cId="1681394602" sldId="434"/>
            <ac:spMk id="4" creationId="{74C0C7D9-1852-4E05-BB2F-E7A52F6706E4}"/>
          </ac:spMkLst>
        </pc:spChg>
        <pc:spChg chg="add mod">
          <ac:chgData name="hirose taichi" userId="ed2dc4b0-8795-4813-ada8-f41a239e7d7d" providerId="ADAL" clId="{A80CA7C7-D351-44F3-83D3-E57C27514004}" dt="2022-11-02T11:31:13.586" v="121" actId="207"/>
          <ac:spMkLst>
            <pc:docMk/>
            <pc:sldMk cId="1681394602" sldId="434"/>
            <ac:spMk id="6" creationId="{EFE5BD9D-492A-487D-925B-D20DC8339091}"/>
          </ac:spMkLst>
        </pc:spChg>
        <pc:spChg chg="add mod">
          <ac:chgData name="hirose taichi" userId="ed2dc4b0-8795-4813-ada8-f41a239e7d7d" providerId="ADAL" clId="{A80CA7C7-D351-44F3-83D3-E57C27514004}" dt="2022-11-02T11:38:55.678" v="834" actId="1037"/>
          <ac:spMkLst>
            <pc:docMk/>
            <pc:sldMk cId="1681394602" sldId="434"/>
            <ac:spMk id="9" creationId="{56BA886D-BEE0-40EA-AB0D-465BA8A58E22}"/>
          </ac:spMkLst>
        </pc:spChg>
        <pc:spChg chg="add mod">
          <ac:chgData name="hirose taichi" userId="ed2dc4b0-8795-4813-ada8-f41a239e7d7d" providerId="ADAL" clId="{A80CA7C7-D351-44F3-83D3-E57C27514004}" dt="2022-11-02T11:39:01.412" v="835" actId="1076"/>
          <ac:spMkLst>
            <pc:docMk/>
            <pc:sldMk cId="1681394602" sldId="434"/>
            <ac:spMk id="10" creationId="{DA9F423A-E5D8-46C2-B868-FEB80513654D}"/>
          </ac:spMkLst>
        </pc:spChg>
        <pc:picChg chg="mod">
          <ac:chgData name="hirose taichi" userId="ed2dc4b0-8795-4813-ada8-f41a239e7d7d" providerId="ADAL" clId="{A80CA7C7-D351-44F3-83D3-E57C27514004}" dt="2022-11-02T11:29:57.766" v="75" actId="1076"/>
          <ac:picMkLst>
            <pc:docMk/>
            <pc:sldMk cId="1681394602" sldId="434"/>
            <ac:picMk id="11" creationId="{150C2E9A-820D-431E-901B-D6CEA60D9192}"/>
          </ac:picMkLst>
        </pc:picChg>
        <pc:cxnChg chg="add del">
          <ac:chgData name="hirose taichi" userId="ed2dc4b0-8795-4813-ada8-f41a239e7d7d" providerId="ADAL" clId="{A80CA7C7-D351-44F3-83D3-E57C27514004}" dt="2022-11-02T11:30:30.406" v="88" actId="478"/>
          <ac:cxnSpMkLst>
            <pc:docMk/>
            <pc:sldMk cId="1681394602" sldId="434"/>
            <ac:cxnSpMk id="5" creationId="{C5568A02-F7FB-4595-B03D-6B37B52249A2}"/>
          </ac:cxnSpMkLst>
        </pc:cxnChg>
        <pc:cxnChg chg="del">
          <ac:chgData name="hirose taichi" userId="ed2dc4b0-8795-4813-ada8-f41a239e7d7d" providerId="ADAL" clId="{A80CA7C7-D351-44F3-83D3-E57C27514004}" dt="2022-11-02T11:31:23.686" v="126" actId="478"/>
          <ac:cxnSpMkLst>
            <pc:docMk/>
            <pc:sldMk cId="1681394602" sldId="434"/>
            <ac:cxnSpMk id="7" creationId="{DA1108B4-A0A2-48D4-85A1-74516F1E6223}"/>
          </ac:cxnSpMkLst>
        </pc:cxnChg>
      </pc:sldChg>
      <pc:sldChg chg="modSp add mod">
        <pc:chgData name="hirose taichi" userId="ed2dc4b0-8795-4813-ada8-f41a239e7d7d" providerId="ADAL" clId="{A80CA7C7-D351-44F3-83D3-E57C27514004}" dt="2022-11-02T12:03:11.447" v="906" actId="20577"/>
        <pc:sldMkLst>
          <pc:docMk/>
          <pc:sldMk cId="3145032794" sldId="435"/>
        </pc:sldMkLst>
        <pc:spChg chg="mod">
          <ac:chgData name="hirose taichi" userId="ed2dc4b0-8795-4813-ada8-f41a239e7d7d" providerId="ADAL" clId="{A80CA7C7-D351-44F3-83D3-E57C27514004}" dt="2022-11-02T12:03:11.447" v="906" actId="2057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  <pc:docChgLst>
    <pc:chgData name="hirose taichi" userId="ed2dc4b0-8795-4813-ada8-f41a239e7d7d" providerId="ADAL" clId="{856BF87E-E0E8-4254-81CC-BD4D380BEFD0}"/>
    <pc:docChg chg="undo redo custSel addSld delSld modSld sldOrd modMainMaster delSection modSection">
      <pc:chgData name="hirose taichi" userId="ed2dc4b0-8795-4813-ada8-f41a239e7d7d" providerId="ADAL" clId="{856BF87E-E0E8-4254-81CC-BD4D380BEFD0}" dt="2022-11-01T15:57:29.030" v="5485" actId="478"/>
      <pc:docMkLst>
        <pc:docMk/>
      </pc:docMkLst>
      <pc:sldChg chg="addSp delSp modSp add del mod">
        <pc:chgData name="hirose taichi" userId="ed2dc4b0-8795-4813-ada8-f41a239e7d7d" providerId="ADAL" clId="{856BF87E-E0E8-4254-81CC-BD4D380BEFD0}" dt="2022-10-28T19:14:16.196" v="4216" actId="47"/>
        <pc:sldMkLst>
          <pc:docMk/>
          <pc:sldMk cId="2131231909" sldId="391"/>
        </pc:sldMkLst>
        <pc:spChg chg="mod">
          <ac:chgData name="hirose taichi" userId="ed2dc4b0-8795-4813-ada8-f41a239e7d7d" providerId="ADAL" clId="{856BF87E-E0E8-4254-81CC-BD4D380BEFD0}" dt="2022-10-28T16:40:57.093" v="462" actId="113"/>
          <ac:spMkLst>
            <pc:docMk/>
            <pc:sldMk cId="2131231909" sldId="391"/>
            <ac:spMk id="2" creationId="{C6AED08E-1875-2F43-80F1-4D57794FD14C}"/>
          </ac:spMkLst>
        </pc:spChg>
        <pc:spChg chg="add del mod">
          <ac:chgData name="hirose taichi" userId="ed2dc4b0-8795-4813-ada8-f41a239e7d7d" providerId="ADAL" clId="{856BF87E-E0E8-4254-81CC-BD4D380BEFD0}" dt="2022-10-28T16:00:09.090" v="82" actId="478"/>
          <ac:spMkLst>
            <pc:docMk/>
            <pc:sldMk cId="2131231909" sldId="391"/>
            <ac:spMk id="4" creationId="{5EBA4C35-5BF3-48BE-BAE5-35B13CAF175A}"/>
          </ac:spMkLst>
        </pc:spChg>
        <pc:spChg chg="del mod">
          <ac:chgData name="hirose taichi" userId="ed2dc4b0-8795-4813-ada8-f41a239e7d7d" providerId="ADAL" clId="{856BF87E-E0E8-4254-81CC-BD4D380BEFD0}" dt="2022-10-28T16:00:06.694" v="81" actId="478"/>
          <ac:spMkLst>
            <pc:docMk/>
            <pc:sldMk cId="2131231909" sldId="391"/>
            <ac:spMk id="6" creationId="{B67657A3-DB7F-9A41-A476-09A1862A5ACA}"/>
          </ac:spMkLst>
        </pc:spChg>
        <pc:spChg chg="add del mod">
          <ac:chgData name="hirose taichi" userId="ed2dc4b0-8795-4813-ada8-f41a239e7d7d" providerId="ADAL" clId="{856BF87E-E0E8-4254-81CC-BD4D380BEFD0}" dt="2022-10-28T16:01:06.842" v="128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5616494" sldId="39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74707182" sldId="39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38049417" sldId="40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61768561" sldId="407"/>
        </pc:sldMkLst>
      </pc:sldChg>
      <pc:sldChg chg="addSp delSp modSp add del mod">
        <pc:chgData name="hirose taichi" userId="ed2dc4b0-8795-4813-ada8-f41a239e7d7d" providerId="ADAL" clId="{856BF87E-E0E8-4254-81CC-BD4D380BEFD0}" dt="2022-10-28T19:14:17.411" v="4217" actId="47"/>
        <pc:sldMkLst>
          <pc:docMk/>
          <pc:sldMk cId="385752651" sldId="408"/>
        </pc:sldMkLst>
        <pc:spChg chg="mod">
          <ac:chgData name="hirose taichi" userId="ed2dc4b0-8795-4813-ada8-f41a239e7d7d" providerId="ADAL" clId="{856BF87E-E0E8-4254-81CC-BD4D380BEFD0}" dt="2022-10-28T16:02:37.474" v="200" actId="20577"/>
          <ac:spMkLst>
            <pc:docMk/>
            <pc:sldMk cId="385752651" sldId="408"/>
            <ac:spMk id="3" creationId="{7F5984FF-91B8-46E8-AB4A-4C94EFF20B23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5" creationId="{66617802-B9B8-48D9-8A6F-7E7E50C33E51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6" creationId="{219B4FC9-A338-48A9-957D-4238B1019097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7" creationId="{730E7809-B8B6-41CB-B204-BE6990191502}"/>
          </ac:spMkLst>
        </pc:spChg>
        <pc:spChg chg="mod topLvl">
          <ac:chgData name="hirose taichi" userId="ed2dc4b0-8795-4813-ada8-f41a239e7d7d" providerId="ADAL" clId="{856BF87E-E0E8-4254-81CC-BD4D380BEFD0}" dt="2022-10-28T16:37:35.626" v="338" actId="164"/>
          <ac:spMkLst>
            <pc:docMk/>
            <pc:sldMk cId="385752651" sldId="408"/>
            <ac:spMk id="8" creationId="{ACCD9BDE-60DA-477F-99B1-1DBC7DBEFA5D}"/>
          </ac:spMkLst>
        </pc:spChg>
        <pc:spChg chg="mod topLvl">
          <ac:chgData name="hirose taichi" userId="ed2dc4b0-8795-4813-ada8-f41a239e7d7d" providerId="ADAL" clId="{856BF87E-E0E8-4254-81CC-BD4D380BEFD0}" dt="2022-10-28T16:37:40.177" v="339" actId="164"/>
          <ac:spMkLst>
            <pc:docMk/>
            <pc:sldMk cId="385752651" sldId="408"/>
            <ac:spMk id="9" creationId="{AB3DAF47-8225-4213-B34A-30AAC2D3F94A}"/>
          </ac:spMkLst>
        </pc:spChg>
        <pc:spChg chg="mod topLvl">
          <ac:chgData name="hirose taichi" userId="ed2dc4b0-8795-4813-ada8-f41a239e7d7d" providerId="ADAL" clId="{856BF87E-E0E8-4254-81CC-BD4D380BEFD0}" dt="2022-10-28T16:37:44.421" v="340" actId="164"/>
          <ac:spMkLst>
            <pc:docMk/>
            <pc:sldMk cId="385752651" sldId="408"/>
            <ac:spMk id="10" creationId="{ECEF6A87-CDEE-4C09-ADD2-B5E55B76916B}"/>
          </ac:spMkLst>
        </pc:spChg>
        <pc:spChg chg="mod topLvl">
          <ac:chgData name="hirose taichi" userId="ed2dc4b0-8795-4813-ada8-f41a239e7d7d" providerId="ADAL" clId="{856BF87E-E0E8-4254-81CC-BD4D380BEFD0}" dt="2022-10-28T16:37:56.110" v="341" actId="164"/>
          <ac:spMkLst>
            <pc:docMk/>
            <pc:sldMk cId="385752651" sldId="408"/>
            <ac:spMk id="11" creationId="{A1826DEC-5640-4EE6-A577-2B62623439CA}"/>
          </ac:spMkLst>
        </pc:spChg>
        <pc:spChg chg="mod topLvl">
          <ac:chgData name="hirose taichi" userId="ed2dc4b0-8795-4813-ada8-f41a239e7d7d" providerId="ADAL" clId="{856BF87E-E0E8-4254-81CC-BD4D380BEFD0}" dt="2022-10-28T16:38:36.681" v="382" actId="20577"/>
          <ac:spMkLst>
            <pc:docMk/>
            <pc:sldMk cId="385752651" sldId="408"/>
            <ac:spMk id="12" creationId="{5E2478F6-3BE2-455F-A0F4-B5067E026AB3}"/>
          </ac:spMkLst>
        </pc:spChg>
        <pc:spChg chg="mod">
          <ac:chgData name="hirose taichi" userId="ed2dc4b0-8795-4813-ada8-f41a239e7d7d" providerId="ADAL" clId="{856BF87E-E0E8-4254-81CC-BD4D380BEFD0}" dt="2022-10-28T16:38:55.550" v="383" actId="20577"/>
          <ac:spMkLst>
            <pc:docMk/>
            <pc:sldMk cId="385752651" sldId="408"/>
            <ac:spMk id="19" creationId="{54DDAEF5-0A86-404A-9D00-85707C1BA379}"/>
          </ac:spMkLst>
        </pc:spChg>
        <pc:spChg chg="mod">
          <ac:chgData name="hirose taichi" userId="ed2dc4b0-8795-4813-ada8-f41a239e7d7d" providerId="ADAL" clId="{856BF87E-E0E8-4254-81CC-BD4D380BEFD0}" dt="2022-10-28T16:37:57.238" v="342"/>
          <ac:spMkLst>
            <pc:docMk/>
            <pc:sldMk cId="385752651" sldId="408"/>
            <ac:spMk id="20" creationId="{137D0643-3155-4FE5-B000-0895C1849D31}"/>
          </ac:spMkLst>
        </pc:spChg>
        <pc:grpChg chg="add mod">
          <ac:chgData name="hirose taichi" userId="ed2dc4b0-8795-4813-ada8-f41a239e7d7d" providerId="ADAL" clId="{856BF87E-E0E8-4254-81CC-BD4D380BEFD0}" dt="2022-10-28T16:39:08.309" v="393" actId="1036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856BF87E-E0E8-4254-81CC-BD4D380BEFD0}" dt="2022-10-28T16:39:45.354" v="405" actId="1076"/>
          <ac:grpSpMkLst>
            <pc:docMk/>
            <pc:sldMk cId="385752651" sldId="408"/>
            <ac:grpSpMk id="4" creationId="{DA290673-6CFE-4D46-9038-1E71614E0DA1}"/>
          </ac:grpSpMkLst>
        </pc:grpChg>
        <pc:grpChg chg="add mod">
          <ac:chgData name="hirose taichi" userId="ed2dc4b0-8795-4813-ada8-f41a239e7d7d" providerId="ADAL" clId="{856BF87E-E0E8-4254-81CC-BD4D380BEFD0}" dt="2022-10-28T16:39:36.544" v="403" actId="1076"/>
          <ac:grpSpMkLst>
            <pc:docMk/>
            <pc:sldMk cId="385752651" sldId="408"/>
            <ac:grpSpMk id="13" creationId="{EB7F7804-FCD9-48E9-9820-5B10D0BB5627}"/>
          </ac:grpSpMkLst>
        </pc:grpChg>
        <pc:grpChg chg="add mod">
          <ac:chgData name="hirose taichi" userId="ed2dc4b0-8795-4813-ada8-f41a239e7d7d" providerId="ADAL" clId="{856BF87E-E0E8-4254-81CC-BD4D380BEFD0}" dt="2022-10-28T16:39:40.509" v="404" actId="1076"/>
          <ac:grpSpMkLst>
            <pc:docMk/>
            <pc:sldMk cId="385752651" sldId="408"/>
            <ac:grpSpMk id="14" creationId="{261309A5-890D-4F9D-976D-F5627C5873A9}"/>
          </ac:grpSpMkLst>
        </pc:grpChg>
        <pc:grpChg chg="del mod topLvl">
          <ac:chgData name="hirose taichi" userId="ed2dc4b0-8795-4813-ada8-f41a239e7d7d" providerId="ADAL" clId="{856BF87E-E0E8-4254-81CC-BD4D380BEFD0}" dt="2022-10-28T16:04:25.484" v="277" actId="165"/>
          <ac:grpSpMkLst>
            <pc:docMk/>
            <pc:sldMk cId="385752651" sldId="408"/>
            <ac:grpSpMk id="15" creationId="{01DA7295-12C7-4552-AFAE-EB7BE237AF7C}"/>
          </ac:grpSpMkLst>
        </pc:grpChg>
        <pc:grpChg chg="del">
          <ac:chgData name="hirose taichi" userId="ed2dc4b0-8795-4813-ada8-f41a239e7d7d" providerId="ADAL" clId="{856BF87E-E0E8-4254-81CC-BD4D380BEFD0}" dt="2022-10-28T16:04:22.250" v="276" actId="165"/>
          <ac:grpSpMkLst>
            <pc:docMk/>
            <pc:sldMk cId="385752651" sldId="408"/>
            <ac:grpSpMk id="17" creationId="{64AE3FD6-D741-491E-8FF7-F24D24FE2934}"/>
          </ac:grpSpMkLst>
        </pc:grpChg>
        <pc:grpChg chg="add mod">
          <ac:chgData name="hirose taichi" userId="ed2dc4b0-8795-4813-ada8-f41a239e7d7d" providerId="ADAL" clId="{856BF87E-E0E8-4254-81CC-BD4D380BEFD0}" dt="2022-10-28T16:39:19.230" v="397" actId="1076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modSp new add del mod">
        <pc:chgData name="hirose taichi" userId="ed2dc4b0-8795-4813-ada8-f41a239e7d7d" providerId="ADAL" clId="{856BF87E-E0E8-4254-81CC-BD4D380BEFD0}" dt="2022-10-31T18:52:26.851" v="5444"/>
        <pc:sldMkLst>
          <pc:docMk/>
          <pc:sldMk cId="3714317995" sldId="409"/>
        </pc:sldMkLst>
        <pc:spChg chg="mod">
          <ac:chgData name="hirose taichi" userId="ed2dc4b0-8795-4813-ada8-f41a239e7d7d" providerId="ADAL" clId="{856BF87E-E0E8-4254-81CC-BD4D380BEFD0}" dt="2022-10-31T18:52:26.851" v="5444"/>
          <ac:spMkLst>
            <pc:docMk/>
            <pc:sldMk cId="3714317995" sldId="409"/>
            <ac:spMk id="2" creationId="{28183F7D-BF66-4F5A-A51C-F4F5EA15673B}"/>
          </ac:spMkLst>
        </pc:spChg>
        <pc:spChg chg="mod">
          <ac:chgData name="hirose taichi" userId="ed2dc4b0-8795-4813-ada8-f41a239e7d7d" providerId="ADAL" clId="{856BF87E-E0E8-4254-81CC-BD4D380BEFD0}" dt="2022-10-28T16:41:41.028" v="531" actId="20577"/>
          <ac:spMkLst>
            <pc:docMk/>
            <pc:sldMk cId="3714317995" sldId="409"/>
            <ac:spMk id="3" creationId="{B6C3B743-46DE-40E0-98E6-975211BECA90}"/>
          </ac:spMkLst>
        </pc:spChg>
      </pc:sldChg>
      <pc:sldChg chg="add del">
        <pc:chgData name="hirose taichi" userId="ed2dc4b0-8795-4813-ada8-f41a239e7d7d" providerId="ADAL" clId="{856BF87E-E0E8-4254-81CC-BD4D380BEFD0}" dt="2022-10-28T17:15:07.549" v="1023" actId="47"/>
        <pc:sldMkLst>
          <pc:docMk/>
          <pc:sldMk cId="688687369" sldId="410"/>
        </pc:sldMkLst>
      </pc:sldChg>
      <pc:sldChg chg="modSp add del mod">
        <pc:chgData name="hirose taichi" userId="ed2dc4b0-8795-4813-ada8-f41a239e7d7d" providerId="ADAL" clId="{856BF87E-E0E8-4254-81CC-BD4D380BEFD0}" dt="2022-10-31T18:51:57.191" v="5435"/>
        <pc:sldMkLst>
          <pc:docMk/>
          <pc:sldMk cId="1300278304" sldId="411"/>
        </pc:sldMkLst>
        <pc:spChg chg="mod">
          <ac:chgData name="hirose taichi" userId="ed2dc4b0-8795-4813-ada8-f41a239e7d7d" providerId="ADAL" clId="{856BF87E-E0E8-4254-81CC-BD4D380BEFD0}" dt="2022-10-31T18:51:57.191" v="5435"/>
          <ac:spMkLst>
            <pc:docMk/>
            <pc:sldMk cId="1300278304" sldId="411"/>
            <ac:spMk id="2" creationId="{28183F7D-BF66-4F5A-A51C-F4F5EA15673B}"/>
          </ac:spMkLst>
        </pc:spChg>
      </pc:sldChg>
      <pc:sldChg chg="addSp delSp modSp new add del mod ord modShow modNotesTx">
        <pc:chgData name="hirose taichi" userId="ed2dc4b0-8795-4813-ada8-f41a239e7d7d" providerId="ADAL" clId="{856BF87E-E0E8-4254-81CC-BD4D380BEFD0}" dt="2022-11-01T15:57:29.030" v="5485" actId="478"/>
        <pc:sldMkLst>
          <pc:docMk/>
          <pc:sldMk cId="282841257" sldId="412"/>
        </pc:sldMkLst>
        <pc:spChg chg="mod">
          <ac:chgData name="hirose taichi" userId="ed2dc4b0-8795-4813-ada8-f41a239e7d7d" providerId="ADAL" clId="{856BF87E-E0E8-4254-81CC-BD4D380BEFD0}" dt="2022-10-31T18:50:13.544" v="5420" actId="14100"/>
          <ac:spMkLst>
            <pc:docMk/>
            <pc:sldMk cId="282841257" sldId="412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4.204" v="4744" actId="20577"/>
          <ac:spMkLst>
            <pc:docMk/>
            <pc:sldMk cId="282841257" sldId="412"/>
            <ac:spMk id="3" creationId="{0921E3F5-4656-480F-ACDF-10F20AD43E90}"/>
          </ac:spMkLst>
        </pc:spChg>
        <pc:spChg chg="add mod">
          <ac:chgData name="hirose taichi" userId="ed2dc4b0-8795-4813-ada8-f41a239e7d7d" providerId="ADAL" clId="{856BF87E-E0E8-4254-81CC-BD4D380BEFD0}" dt="2022-10-29T03:59:02.480" v="5098" actId="1076"/>
          <ac:spMkLst>
            <pc:docMk/>
            <pc:sldMk cId="282841257" sldId="412"/>
            <ac:spMk id="5" creationId="{2E7C79F3-CA4B-4AE5-BE2C-CB5EEA8FD996}"/>
          </ac:spMkLst>
        </pc:spChg>
        <pc:spChg chg="add del mod topLvl">
          <ac:chgData name="hirose taichi" userId="ed2dc4b0-8795-4813-ada8-f41a239e7d7d" providerId="ADAL" clId="{856BF87E-E0E8-4254-81CC-BD4D380BEFD0}" dt="2022-10-28T18:18:25.372" v="2536" actId="478"/>
          <ac:spMkLst>
            <pc:docMk/>
            <pc:sldMk cId="282841257" sldId="412"/>
            <ac:spMk id="5" creationId="{37C7D452-F830-46C5-8DDF-8A3E8D06A4F5}"/>
          </ac:spMkLst>
        </pc:spChg>
        <pc:spChg chg="add 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6" creationId="{A0734BF8-22B5-4682-B577-D87171B23D85}"/>
          </ac:spMkLst>
        </pc:spChg>
        <pc:spChg chg="add del mod">
          <ac:chgData name="hirose taichi" userId="ed2dc4b0-8795-4813-ada8-f41a239e7d7d" providerId="ADAL" clId="{856BF87E-E0E8-4254-81CC-BD4D380BEFD0}" dt="2022-10-28T17:42:18.221" v="1889" actId="478"/>
          <ac:spMkLst>
            <pc:docMk/>
            <pc:sldMk cId="282841257" sldId="412"/>
            <ac:spMk id="7" creationId="{CE1E89E6-1B91-44A0-92C3-49C40A41DBEE}"/>
          </ac:spMkLst>
        </pc:spChg>
        <pc:spChg chg="add mod ord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8" creationId="{7F3EE70D-555E-4015-BF16-678974A74AE0}"/>
          </ac:spMkLst>
        </pc:spChg>
        <pc:spChg chg="add del">
          <ac:chgData name="hirose taichi" userId="ed2dc4b0-8795-4813-ada8-f41a239e7d7d" providerId="ADAL" clId="{856BF87E-E0E8-4254-81CC-BD4D380BEFD0}" dt="2022-10-28T17:44:15.309" v="1919" actId="478"/>
          <ac:spMkLst>
            <pc:docMk/>
            <pc:sldMk cId="282841257" sldId="412"/>
            <ac:spMk id="10" creationId="{B39F8BFA-0ABA-402F-B100-C8236EEE188D}"/>
          </ac:spMkLst>
        </pc:spChg>
        <pc:spChg chg="add mod ord topLvl">
          <ac:chgData name="hirose taichi" userId="ed2dc4b0-8795-4813-ada8-f41a239e7d7d" providerId="ADAL" clId="{856BF87E-E0E8-4254-81CC-BD4D380BEFD0}" dt="2022-10-28T18:08:21.407" v="2322" actId="1076"/>
          <ac:spMkLst>
            <pc:docMk/>
            <pc:sldMk cId="282841257" sldId="412"/>
            <ac:spMk id="11" creationId="{9F33D406-E90C-483B-A205-9F54AE904713}"/>
          </ac:spMkLst>
        </pc:spChg>
        <pc:spChg chg="add mod ord topLvl">
          <ac:chgData name="hirose taichi" userId="ed2dc4b0-8795-4813-ada8-f41a239e7d7d" providerId="ADAL" clId="{856BF87E-E0E8-4254-81CC-BD4D380BEFD0}" dt="2022-10-28T18:08:14.867" v="2321" actId="12788"/>
          <ac:spMkLst>
            <pc:docMk/>
            <pc:sldMk cId="282841257" sldId="412"/>
            <ac:spMk id="12" creationId="{0B0CAEA7-EF38-4D77-85E2-BCB4A20A6FBE}"/>
          </ac:spMkLst>
        </pc:spChg>
        <pc:spChg chg="add del mod">
          <ac:chgData name="hirose taichi" userId="ed2dc4b0-8795-4813-ada8-f41a239e7d7d" providerId="ADAL" clId="{856BF87E-E0E8-4254-81CC-BD4D380BEFD0}" dt="2022-10-28T18:12:13.633" v="2361" actId="478"/>
          <ac:spMkLst>
            <pc:docMk/>
            <pc:sldMk cId="282841257" sldId="412"/>
            <ac:spMk id="16" creationId="{27D61436-6178-48E2-9D77-7D0DE01B5A94}"/>
          </ac:spMkLst>
        </pc:spChg>
        <pc:spChg chg="add del mod">
          <ac:chgData name="hirose taichi" userId="ed2dc4b0-8795-4813-ada8-f41a239e7d7d" providerId="ADAL" clId="{856BF87E-E0E8-4254-81CC-BD4D380BEFD0}" dt="2022-10-29T03:55:14.433" v="5035"/>
          <ac:spMkLst>
            <pc:docMk/>
            <pc:sldMk cId="282841257" sldId="412"/>
            <ac:spMk id="19" creationId="{6031328C-7B39-469F-AD11-4DAE46BB5ADB}"/>
          </ac:spMkLst>
        </pc:spChg>
        <pc:spChg chg="add del mod">
          <ac:chgData name="hirose taichi" userId="ed2dc4b0-8795-4813-ada8-f41a239e7d7d" providerId="ADAL" clId="{856BF87E-E0E8-4254-81CC-BD4D380BEFD0}" dt="2022-10-29T03:58:30.122" v="5085" actId="478"/>
          <ac:spMkLst>
            <pc:docMk/>
            <pc:sldMk cId="282841257" sldId="412"/>
            <ac:spMk id="20" creationId="{6614B7C6-CBA5-463F-A624-F9D7FF8525DF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2" creationId="{4F2A396D-A065-4292-BBBA-786B3D905C52}"/>
          </ac:spMkLst>
        </pc:spChg>
        <pc:spChg chg="add del mod">
          <ac:chgData name="hirose taichi" userId="ed2dc4b0-8795-4813-ada8-f41a239e7d7d" providerId="ADAL" clId="{856BF87E-E0E8-4254-81CC-BD4D380BEFD0}" dt="2022-11-01T15:57:29.030" v="5485" actId="478"/>
          <ac:spMkLst>
            <pc:docMk/>
            <pc:sldMk cId="282841257" sldId="412"/>
            <ac:spMk id="23" creationId="{7F903914-2C7B-4E5F-A750-5D2F94BBD5A6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3" creationId="{A6811F9A-7D5E-41C8-B3F8-744067D56AC7}"/>
          </ac:spMkLst>
        </pc:spChg>
        <pc:spChg chg="add mod ord">
          <ac:chgData name="hirose taichi" userId="ed2dc4b0-8795-4813-ada8-f41a239e7d7d" providerId="ADAL" clId="{856BF87E-E0E8-4254-81CC-BD4D380BEFD0}" dt="2022-10-31T18:45:21.692" v="5358" actId="1035"/>
          <ac:spMkLst>
            <pc:docMk/>
            <pc:sldMk cId="282841257" sldId="412"/>
            <ac:spMk id="24" creationId="{7B96C3D1-02AA-4975-8B1F-289D4F3ADA98}"/>
          </ac:spMkLst>
        </pc:spChg>
        <pc:spChg chg="mod ord topLvl">
          <ac:chgData name="hirose taichi" userId="ed2dc4b0-8795-4813-ada8-f41a239e7d7d" providerId="ADAL" clId="{856BF87E-E0E8-4254-81CC-BD4D380BEFD0}" dt="2022-10-28T18:42:22.357" v="3024" actId="164"/>
          <ac:spMkLst>
            <pc:docMk/>
            <pc:sldMk cId="282841257" sldId="412"/>
            <ac:spMk id="24" creationId="{B15EC43A-BAAE-40E8-A140-66BE9DFCDF5A}"/>
          </ac:spMkLst>
        </pc:spChg>
        <pc:spChg chg="mod">
          <ac:chgData name="hirose taichi" userId="ed2dc4b0-8795-4813-ada8-f41a239e7d7d" providerId="ADAL" clId="{856BF87E-E0E8-4254-81CC-BD4D380BEFD0}" dt="2022-10-28T18:30:28.978" v="2738" actId="165"/>
          <ac:spMkLst>
            <pc:docMk/>
            <pc:sldMk cId="282841257" sldId="412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9T03:58:46.130" v="5094" actId="1076"/>
          <ac:spMkLst>
            <pc:docMk/>
            <pc:sldMk cId="282841257" sldId="412"/>
            <ac:spMk id="26" creationId="{A681D165-8DD6-4365-8FDE-6FB28B64E2B2}"/>
          </ac:spMkLst>
        </pc:spChg>
        <pc:spChg chg="add mod">
          <ac:chgData name="hirose taichi" userId="ed2dc4b0-8795-4813-ada8-f41a239e7d7d" providerId="ADAL" clId="{856BF87E-E0E8-4254-81CC-BD4D380BEFD0}" dt="2022-10-29T03:58:17.975" v="5083"/>
          <ac:spMkLst>
            <pc:docMk/>
            <pc:sldMk cId="282841257" sldId="412"/>
            <ac:spMk id="27" creationId="{433DAD3A-C836-43A5-BBF3-383D477FCC7F}"/>
          </ac:spMkLst>
        </pc:spChg>
        <pc:spChg chg="add mod">
          <ac:chgData name="hirose taichi" userId="ed2dc4b0-8795-4813-ada8-f41a239e7d7d" providerId="ADAL" clId="{856BF87E-E0E8-4254-81CC-BD4D380BEFD0}" dt="2022-10-29T04:02:06.171" v="5131" actId="20577"/>
          <ac:spMkLst>
            <pc:docMk/>
            <pc:sldMk cId="282841257" sldId="412"/>
            <ac:spMk id="28" creationId="{0EE1BC58-29B4-425B-ADB1-DB2251E321A4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0" creationId="{6E11BAE3-8AA4-443E-ACD4-6639B3C68EBA}"/>
          </ac:spMkLst>
        </pc:spChg>
        <pc:spChg chg="add del mod">
          <ac:chgData name="hirose taichi" userId="ed2dc4b0-8795-4813-ada8-f41a239e7d7d" providerId="ADAL" clId="{856BF87E-E0E8-4254-81CC-BD4D380BEFD0}" dt="2022-10-28T18:42:13.740" v="3023" actId="478"/>
          <ac:spMkLst>
            <pc:docMk/>
            <pc:sldMk cId="282841257" sldId="412"/>
            <ac:spMk id="30" creationId="{7F91BE51-6D53-4ACD-A4F5-A92FCC1E3AF6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1" creationId="{1B7E46F5-590A-4035-8EAE-23C82FD0332C}"/>
          </ac:spMkLst>
        </pc:spChg>
        <pc:spChg chg="add mod">
          <ac:chgData name="hirose taichi" userId="ed2dc4b0-8795-4813-ada8-f41a239e7d7d" providerId="ADAL" clId="{856BF87E-E0E8-4254-81CC-BD4D380BEFD0}" dt="2022-10-31T18:43:13.427" v="5337" actId="12788"/>
          <ac:spMkLst>
            <pc:docMk/>
            <pc:sldMk cId="282841257" sldId="412"/>
            <ac:spMk id="31" creationId="{CEF3A8A0-9C75-4ED9-83D7-A688383B8BBC}"/>
          </ac:spMkLst>
        </pc:spChg>
        <pc:spChg chg="add mod">
          <ac:chgData name="hirose taichi" userId="ed2dc4b0-8795-4813-ada8-f41a239e7d7d" providerId="ADAL" clId="{856BF87E-E0E8-4254-81CC-BD4D380BEFD0}" dt="2022-10-28T18:35:58.278" v="2854" actId="164"/>
          <ac:spMkLst>
            <pc:docMk/>
            <pc:sldMk cId="282841257" sldId="412"/>
            <ac:spMk id="32" creationId="{A3597DF8-E88F-41C7-A031-BB53D9D0EDB5}"/>
          </ac:spMkLst>
        </pc:spChg>
        <pc:spChg chg="add mod">
          <ac:chgData name="hirose taichi" userId="ed2dc4b0-8795-4813-ada8-f41a239e7d7d" providerId="ADAL" clId="{856BF87E-E0E8-4254-81CC-BD4D380BEFD0}" dt="2022-10-28T18:40:39.137" v="3008" actId="164"/>
          <ac:spMkLst>
            <pc:docMk/>
            <pc:sldMk cId="282841257" sldId="412"/>
            <ac:spMk id="35" creationId="{DDFA145B-7733-4C62-84E4-C52BD6525B17}"/>
          </ac:spMkLst>
        </pc:spChg>
        <pc:spChg chg="mod topLvl">
          <ac:chgData name="hirose taichi" userId="ed2dc4b0-8795-4813-ada8-f41a239e7d7d" providerId="ADAL" clId="{856BF87E-E0E8-4254-81CC-BD4D380BEFD0}" dt="2022-10-28T19:15:42.498" v="4264" actId="1076"/>
          <ac:spMkLst>
            <pc:docMk/>
            <pc:sldMk cId="282841257" sldId="412"/>
            <ac:spMk id="50" creationId="{A998D3C8-C75B-4388-B7D4-5F9CF7F80E6C}"/>
          </ac:spMkLst>
        </pc:spChg>
        <pc:spChg chg="del mod topLvl">
          <ac:chgData name="hirose taichi" userId="ed2dc4b0-8795-4813-ada8-f41a239e7d7d" providerId="ADAL" clId="{856BF87E-E0E8-4254-81CC-BD4D380BEFD0}" dt="2022-10-29T03:58:16.896" v="5082" actId="478"/>
          <ac:spMkLst>
            <pc:docMk/>
            <pc:sldMk cId="282841257" sldId="412"/>
            <ac:spMk id="52" creationId="{FA6D1B84-14B6-47FB-84E0-CF6DA570E201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3" creationId="{E28B29C1-4338-4B86-BB3A-86C06BF7AAFC}"/>
          </ac:spMkLst>
        </pc:spChg>
        <pc:spChg chg="mod topLvl">
          <ac:chgData name="hirose taichi" userId="ed2dc4b0-8795-4813-ada8-f41a239e7d7d" providerId="ADAL" clId="{856BF87E-E0E8-4254-81CC-BD4D380BEFD0}" dt="2022-10-29T04:04:45.876" v="5140" actId="14100"/>
          <ac:spMkLst>
            <pc:docMk/>
            <pc:sldMk cId="282841257" sldId="412"/>
            <ac:spMk id="57" creationId="{0BE28581-A310-4D1F-BA4C-F5604794A489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8" creationId="{53B7ADBF-2C3A-40A7-89AC-A1DC3C4785FA}"/>
          </ac:spMkLst>
        </pc:spChg>
        <pc:spChg chg="mod topLvl">
          <ac:chgData name="hirose taichi" userId="ed2dc4b0-8795-4813-ada8-f41a239e7d7d" providerId="ADAL" clId="{856BF87E-E0E8-4254-81CC-BD4D380BEFD0}" dt="2022-10-28T19:15:09.082" v="4236" actId="165"/>
          <ac:spMkLst>
            <pc:docMk/>
            <pc:sldMk cId="282841257" sldId="412"/>
            <ac:spMk id="59" creationId="{3BA63449-8B35-4381-A61A-AA433D6EE382}"/>
          </ac:spMkLst>
        </pc:spChg>
        <pc:grpChg chg="add del mod">
          <ac:chgData name="hirose taichi" userId="ed2dc4b0-8795-4813-ada8-f41a239e7d7d" providerId="ADAL" clId="{856BF87E-E0E8-4254-81CC-BD4D380BEFD0}" dt="2022-10-28T17:43:49.428" v="1915" actId="165"/>
          <ac:grpSpMkLst>
            <pc:docMk/>
            <pc:sldMk cId="282841257" sldId="412"/>
            <ac:grpSpMk id="9" creationId="{FD3B8422-F399-45B9-B82B-C8D9BF60475F}"/>
          </ac:grpSpMkLst>
        </pc:grpChg>
        <pc:grpChg chg="add del mod">
          <ac:chgData name="hirose taichi" userId="ed2dc4b0-8795-4813-ada8-f41a239e7d7d" providerId="ADAL" clId="{856BF87E-E0E8-4254-81CC-BD4D380BEFD0}" dt="2022-10-28T17:46:33.892" v="1989" actId="164"/>
          <ac:grpSpMkLst>
            <pc:docMk/>
            <pc:sldMk cId="282841257" sldId="412"/>
            <ac:grpSpMk id="13" creationId="{E6EA5325-E057-47C7-9338-4FF99A564A7D}"/>
          </ac:grpSpMkLst>
        </pc:grpChg>
        <pc:grpChg chg="add mod">
          <ac:chgData name="hirose taichi" userId="ed2dc4b0-8795-4813-ada8-f41a239e7d7d" providerId="ADAL" clId="{856BF87E-E0E8-4254-81CC-BD4D380BEFD0}" dt="2022-10-28T17:46:30.165" v="1980" actId="164"/>
          <ac:grpSpMkLst>
            <pc:docMk/>
            <pc:sldMk cId="282841257" sldId="412"/>
            <ac:grpSpMk id="14" creationId="{973CA0A8-EF7C-4510-A59A-DC31F9D6FE39}"/>
          </ac:grpSpMkLst>
        </pc:grpChg>
        <pc:grpChg chg="add del mod">
          <ac:chgData name="hirose taichi" userId="ed2dc4b0-8795-4813-ada8-f41a239e7d7d" providerId="ADAL" clId="{856BF87E-E0E8-4254-81CC-BD4D380BEFD0}" dt="2022-10-28T18:28:04.500" v="2718" actId="478"/>
          <ac:grpSpMkLst>
            <pc:docMk/>
            <pc:sldMk cId="282841257" sldId="412"/>
            <ac:grpSpMk id="15" creationId="{2F135DE7-719B-42F9-856D-3D65F126989A}"/>
          </ac:grpSpMkLst>
        </pc:grpChg>
        <pc:grpChg chg="add del mod">
          <ac:chgData name="hirose taichi" userId="ed2dc4b0-8795-4813-ada8-f41a239e7d7d" providerId="ADAL" clId="{856BF87E-E0E8-4254-81CC-BD4D380BEFD0}" dt="2022-10-28T18:30:28.978" v="2738" actId="165"/>
          <ac:grpSpMkLst>
            <pc:docMk/>
            <pc:sldMk cId="282841257" sldId="412"/>
            <ac:grpSpMk id="20" creationId="{1E975028-CA36-4777-811D-502B300834D4}"/>
          </ac:grpSpMkLst>
        </pc:grpChg>
        <pc:grpChg chg="mod topLvl">
          <ac:chgData name="hirose taichi" userId="ed2dc4b0-8795-4813-ada8-f41a239e7d7d" providerId="ADAL" clId="{856BF87E-E0E8-4254-81CC-BD4D380BEFD0}" dt="2022-10-28T18:42:22.357" v="3024" actId="164"/>
          <ac:grpSpMkLst>
            <pc:docMk/>
            <pc:sldMk cId="282841257" sldId="412"/>
            <ac:grpSpMk id="21" creationId="{0E1A4A58-3C2F-4C4C-ABA7-321E7288348B}"/>
          </ac:grpSpMkLst>
        </pc:grpChg>
        <pc:grpChg chg="add del mod">
          <ac:chgData name="hirose taichi" userId="ed2dc4b0-8795-4813-ada8-f41a239e7d7d" providerId="ADAL" clId="{856BF87E-E0E8-4254-81CC-BD4D380BEFD0}" dt="2022-10-28T18:36:11.892" v="2857" actId="478"/>
          <ac:grpSpMkLst>
            <pc:docMk/>
            <pc:sldMk cId="282841257" sldId="412"/>
            <ac:grpSpMk id="33" creationId="{258D7C61-720D-48E9-9774-5A095E2D851A}"/>
          </ac:grpSpMkLst>
        </pc:grpChg>
        <pc:grpChg chg="add del mod">
          <ac:chgData name="hirose taichi" userId="ed2dc4b0-8795-4813-ada8-f41a239e7d7d" providerId="ADAL" clId="{856BF87E-E0E8-4254-81CC-BD4D380BEFD0}" dt="2022-10-28T18:39:44.683" v="2990" actId="478"/>
          <ac:grpSpMkLst>
            <pc:docMk/>
            <pc:sldMk cId="282841257" sldId="412"/>
            <ac:grpSpMk id="41" creationId="{C11E4C9D-5375-41FF-A087-F0C17D53A92B}"/>
          </ac:grpSpMkLst>
        </pc:grpChg>
        <pc:grpChg chg="add del mod">
          <ac:chgData name="hirose taichi" userId="ed2dc4b0-8795-4813-ada8-f41a239e7d7d" providerId="ADAL" clId="{856BF87E-E0E8-4254-81CC-BD4D380BEFD0}" dt="2022-10-29T03:59:24.053" v="5099" actId="478"/>
          <ac:grpSpMkLst>
            <pc:docMk/>
            <pc:sldMk cId="282841257" sldId="412"/>
            <ac:grpSpMk id="46" creationId="{F1786009-4011-45B2-8EA2-F683642F046D}"/>
          </ac:grpSpMkLst>
        </pc:grpChg>
        <pc:grpChg chg="add del mod">
          <ac:chgData name="hirose taichi" userId="ed2dc4b0-8795-4813-ada8-f41a239e7d7d" providerId="ADAL" clId="{856BF87E-E0E8-4254-81CC-BD4D380BEFD0}" dt="2022-10-28T19:14:36.865" v="4224" actId="478"/>
          <ac:grpSpMkLst>
            <pc:docMk/>
            <pc:sldMk cId="282841257" sldId="412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5:06.359" v="4235" actId="165"/>
          <ac:grpSpMkLst>
            <pc:docMk/>
            <pc:sldMk cId="282841257" sldId="412"/>
            <ac:grpSpMk id="48" creationId="{74BFAEB9-97F7-413C-9079-C6D973DF417E}"/>
          </ac:grpSpMkLst>
        </pc:grpChg>
        <pc:grpChg chg="del mod topLvl">
          <ac:chgData name="hirose taichi" userId="ed2dc4b0-8795-4813-ada8-f41a239e7d7d" providerId="ADAL" clId="{856BF87E-E0E8-4254-81CC-BD4D380BEFD0}" dt="2022-10-28T19:15:09.082" v="4236" actId="165"/>
          <ac:grpSpMkLst>
            <pc:docMk/>
            <pc:sldMk cId="282841257" sldId="412"/>
            <ac:grpSpMk id="49" creationId="{97533D57-ED85-4E16-83FD-A960E3A9A52D}"/>
          </ac:grpSpMkLst>
        </pc:grpChg>
        <pc:picChg chg="del mod">
          <ac:chgData name="hirose taichi" userId="ed2dc4b0-8795-4813-ada8-f41a239e7d7d" providerId="ADAL" clId="{856BF87E-E0E8-4254-81CC-BD4D380BEFD0}" dt="2022-10-28T18:38:50.399" v="2980" actId="478"/>
          <ac:picMkLst>
            <pc:docMk/>
            <pc:sldMk cId="282841257" sldId="412"/>
            <ac:picMk id="34" creationId="{5E36687F-601A-4A26-BFEF-802FFF63741A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38" creationId="{A73057F8-939C-4AB9-9110-D293F5A02F60}"/>
          </ac:picMkLst>
        </pc:picChg>
        <pc:picChg chg="add mod">
          <ac:chgData name="hirose taichi" userId="ed2dc4b0-8795-4813-ada8-f41a239e7d7d" providerId="ADAL" clId="{856BF87E-E0E8-4254-81CC-BD4D380BEFD0}" dt="2022-10-28T18:39:34.837" v="2988" actId="164"/>
          <ac:picMkLst>
            <pc:docMk/>
            <pc:sldMk cId="282841257" sldId="412"/>
            <ac:picMk id="40" creationId="{344583C9-B950-437A-91BF-7D1CE728FBE3}"/>
          </ac:picMkLst>
        </pc:picChg>
        <pc:picChg chg="mod">
          <ac:chgData name="hirose taichi" userId="ed2dc4b0-8795-4813-ada8-f41a239e7d7d" providerId="ADAL" clId="{856BF87E-E0E8-4254-81CC-BD4D380BEFD0}" dt="2022-10-28T18:40:39.137" v="3008" actId="164"/>
          <ac:picMkLst>
            <pc:docMk/>
            <pc:sldMk cId="282841257" sldId="412"/>
            <ac:picMk id="42" creationId="{B354B35F-826B-4BF8-B05D-2EB7B0F5366A}"/>
          </ac:picMkLst>
        </pc:picChg>
        <pc:picChg chg="add del mod">
          <ac:chgData name="hirose taichi" userId="ed2dc4b0-8795-4813-ada8-f41a239e7d7d" providerId="ADAL" clId="{856BF87E-E0E8-4254-81CC-BD4D380BEFD0}" dt="2022-10-28T18:40:16.911" v="3000" actId="478"/>
          <ac:picMkLst>
            <pc:docMk/>
            <pc:sldMk cId="282841257" sldId="412"/>
            <ac:picMk id="44" creationId="{AA966B8D-E00C-4688-81D7-02C1809A228F}"/>
          </ac:picMkLst>
        </pc:pic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18" creationId="{97BF72C8-5206-4DEF-87AE-D8A75A6F2890}"/>
          </ac:cxnSpMkLst>
        </pc:cxnChg>
        <pc:cxnChg chg="add mod">
          <ac:chgData name="hirose taichi" userId="ed2dc4b0-8795-4813-ada8-f41a239e7d7d" providerId="ADAL" clId="{856BF87E-E0E8-4254-81CC-BD4D380BEFD0}" dt="2022-10-29T03:57:59.215" v="5080"/>
          <ac:cxnSpMkLst>
            <pc:docMk/>
            <pc:sldMk cId="282841257" sldId="412"/>
            <ac:cxnSpMk id="25" creationId="{694E0668-3B64-4B6D-8543-FB41CA11701B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6" creationId="{313C0F54-2CB1-4174-AEDB-48BDB710B8F2}"/>
          </ac:cxnSpMkLst>
        </pc:cxnChg>
        <pc:cxnChg chg="mod">
          <ac:chgData name="hirose taichi" userId="ed2dc4b0-8795-4813-ada8-f41a239e7d7d" providerId="ADAL" clId="{856BF87E-E0E8-4254-81CC-BD4D380BEFD0}" dt="2022-10-28T18:30:28.978" v="2738" actId="165"/>
          <ac:cxnSpMkLst>
            <pc:docMk/>
            <pc:sldMk cId="282841257" sldId="412"/>
            <ac:cxnSpMk id="27" creationId="{13003A00-031A-4FFA-8457-1C4B1B7E39A5}"/>
          </ac:cxnSpMkLst>
        </pc:cxnChg>
        <pc:cxnChg chg="add mod">
          <ac:chgData name="hirose taichi" userId="ed2dc4b0-8795-4813-ada8-f41a239e7d7d" providerId="ADAL" clId="{856BF87E-E0E8-4254-81CC-BD4D380BEFD0}" dt="2022-10-31T18:43:13.427" v="5337" actId="12788"/>
          <ac:cxnSpMkLst>
            <pc:docMk/>
            <pc:sldMk cId="282841257" sldId="412"/>
            <ac:cxnSpMk id="29" creationId="{AEF0FB9C-6E85-4076-9AAC-CF6EEF001851}"/>
          </ac:cxnSpMkLst>
        </pc:cxnChg>
        <pc:cxnChg chg="add mod ord">
          <ac:chgData name="hirose taichi" userId="ed2dc4b0-8795-4813-ada8-f41a239e7d7d" providerId="ADAL" clId="{856BF87E-E0E8-4254-81CC-BD4D380BEFD0}" dt="2022-10-28T18:42:22.357" v="3024" actId="164"/>
          <ac:cxnSpMkLst>
            <pc:docMk/>
            <pc:sldMk cId="282841257" sldId="412"/>
            <ac:cxnSpMk id="29" creationId="{BC5CE51D-9328-4870-9E6C-3E77F1A4D82F}"/>
          </ac:cxnSpMkLst>
        </pc:cxnChg>
        <pc:cxnChg chg="add mod">
          <ac:chgData name="hirose taichi" userId="ed2dc4b0-8795-4813-ada8-f41a239e7d7d" providerId="ADAL" clId="{856BF87E-E0E8-4254-81CC-BD4D380BEFD0}" dt="2022-10-28T18:40:39.137" v="3008" actId="164"/>
          <ac:cxnSpMkLst>
            <pc:docMk/>
            <pc:sldMk cId="282841257" sldId="412"/>
            <ac:cxnSpMk id="36" creationId="{F45F27C2-241A-488D-96F3-A2FB06347918}"/>
          </ac:cxnSpMkLst>
        </pc:cxnChg>
        <pc:cxnChg chg="del mod topLvl">
          <ac:chgData name="hirose taichi" userId="ed2dc4b0-8795-4813-ada8-f41a239e7d7d" providerId="ADAL" clId="{856BF87E-E0E8-4254-81CC-BD4D380BEFD0}" dt="2022-10-29T03:57:58.512" v="5079" actId="478"/>
          <ac:cxnSpMkLst>
            <pc:docMk/>
            <pc:sldMk cId="282841257" sldId="412"/>
            <ac:cxnSpMk id="51" creationId="{225C4BCF-7F85-4F24-A449-2F640D86076C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4" creationId="{5962C15A-750F-4038-85CA-2EA08E09EC07}"/>
          </ac:cxnSpMkLst>
        </pc:cxnChg>
        <pc:cxnChg chg="mod topLvl">
          <ac:chgData name="hirose taichi" userId="ed2dc4b0-8795-4813-ada8-f41a239e7d7d" providerId="ADAL" clId="{856BF87E-E0E8-4254-81CC-BD4D380BEFD0}" dt="2022-10-28T19:15:09.082" v="4236" actId="165"/>
          <ac:cxnSpMkLst>
            <pc:docMk/>
            <pc:sldMk cId="282841257" sldId="412"/>
            <ac:cxnSpMk id="55" creationId="{11514D72-2201-4004-8BD6-149A4468F695}"/>
          </ac:cxnSpMkLst>
        </pc:cxnChg>
        <pc:cxnChg chg="del mod topLvl">
          <ac:chgData name="hirose taichi" userId="ed2dc4b0-8795-4813-ada8-f41a239e7d7d" providerId="ADAL" clId="{856BF87E-E0E8-4254-81CC-BD4D380BEFD0}" dt="2022-10-29T03:57:25.556" v="5068" actId="478"/>
          <ac:cxnSpMkLst>
            <pc:docMk/>
            <pc:sldMk cId="282841257" sldId="412"/>
            <ac:cxnSpMk id="56" creationId="{EF3D3BB4-DC95-4E09-9761-1253C0191197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23578364" sldId="412"/>
        </pc:sldMkLst>
      </pc:sldChg>
      <pc:sldChg chg="addSp modSp add del mod ord">
        <pc:chgData name="hirose taichi" userId="ed2dc4b0-8795-4813-ada8-f41a239e7d7d" providerId="ADAL" clId="{856BF87E-E0E8-4254-81CC-BD4D380BEFD0}" dt="2022-10-31T16:34:34.009" v="5191" actId="1076"/>
        <pc:sldMkLst>
          <pc:docMk/>
          <pc:sldMk cId="764492402" sldId="413"/>
        </pc:sldMkLst>
        <pc:spChg chg="mod">
          <ac:chgData name="hirose taichi" userId="ed2dc4b0-8795-4813-ada8-f41a239e7d7d" providerId="ADAL" clId="{856BF87E-E0E8-4254-81CC-BD4D380BEFD0}" dt="2022-10-28T17:39:17.546" v="1830"/>
          <ac:spMkLst>
            <pc:docMk/>
            <pc:sldMk cId="764492402" sldId="413"/>
            <ac:spMk id="10" creationId="{ECEF6A87-CDEE-4C09-ADD2-B5E55B76916B}"/>
          </ac:spMkLst>
        </pc:spChg>
        <pc:spChg chg="mod">
          <ac:chgData name="hirose taichi" userId="ed2dc4b0-8795-4813-ada8-f41a239e7d7d" providerId="ADAL" clId="{856BF87E-E0E8-4254-81CC-BD4D380BEFD0}" dt="2022-10-28T17:39:48.378" v="1853" actId="20577"/>
          <ac:spMkLst>
            <pc:docMk/>
            <pc:sldMk cId="764492402" sldId="413"/>
            <ac:spMk id="12" creationId="{5E2478F6-3BE2-455F-A0F4-B5067E026AB3}"/>
          </ac:spMkLst>
        </pc:spChg>
        <pc:spChg chg="add mod">
          <ac:chgData name="hirose taichi" userId="ed2dc4b0-8795-4813-ada8-f41a239e7d7d" providerId="ADAL" clId="{856BF87E-E0E8-4254-81CC-BD4D380BEFD0}" dt="2022-10-31T16:34:34.009" v="5191" actId="1076"/>
          <ac:spMkLst>
            <pc:docMk/>
            <pc:sldMk cId="764492402" sldId="413"/>
            <ac:spMk id="21" creationId="{747E5B9A-6E14-43CA-92C7-53EADD517805}"/>
          </ac:spMkLst>
        </pc:spChg>
        <pc:spChg chg="add mod">
          <ac:chgData name="hirose taichi" userId="ed2dc4b0-8795-4813-ada8-f41a239e7d7d" providerId="ADAL" clId="{856BF87E-E0E8-4254-81CC-BD4D380BEFD0}" dt="2022-10-31T16:34:23.180" v="5189" actId="14100"/>
          <ac:spMkLst>
            <pc:docMk/>
            <pc:sldMk cId="764492402" sldId="413"/>
            <ac:spMk id="22" creationId="{12EE96EF-7798-438A-9440-3873B4757D86}"/>
          </ac:spMkLst>
        </pc:spChg>
      </pc:sldChg>
      <pc:sldChg chg="addSp delSp modSp new del mod">
        <pc:chgData name="hirose taichi" userId="ed2dc4b0-8795-4813-ada8-f41a239e7d7d" providerId="ADAL" clId="{856BF87E-E0E8-4254-81CC-BD4D380BEFD0}" dt="2022-10-28T19:14:13.512" v="4207" actId="47"/>
        <pc:sldMkLst>
          <pc:docMk/>
          <pc:sldMk cId="1961238867" sldId="414"/>
        </pc:sldMkLst>
        <pc:spChg chg="mod">
          <ac:chgData name="hirose taichi" userId="ed2dc4b0-8795-4813-ada8-f41a239e7d7d" providerId="ADAL" clId="{856BF87E-E0E8-4254-81CC-BD4D380BEFD0}" dt="2022-10-28T18:58:05.995" v="3631" actId="20577"/>
          <ac:spMkLst>
            <pc:docMk/>
            <pc:sldMk cId="1961238867" sldId="414"/>
            <ac:spMk id="2" creationId="{F4AD01EC-20F0-4ABF-A417-2A4DF3BE8522}"/>
          </ac:spMkLst>
        </pc:spChg>
        <pc:spChg chg="mod">
          <ac:chgData name="hirose taichi" userId="ed2dc4b0-8795-4813-ada8-f41a239e7d7d" providerId="ADAL" clId="{856BF87E-E0E8-4254-81CC-BD4D380BEFD0}" dt="2022-10-28T18:03:48.890" v="2295" actId="20577"/>
          <ac:spMkLst>
            <pc:docMk/>
            <pc:sldMk cId="1961238867" sldId="414"/>
            <ac:spMk id="3" creationId="{ADE2FAA3-220A-4DDE-8734-62A60A7E513C}"/>
          </ac:spMkLst>
        </pc:spChg>
        <pc:spChg chg="del mod topLvl">
          <ac:chgData name="hirose taichi" userId="ed2dc4b0-8795-4813-ada8-f41a239e7d7d" providerId="ADAL" clId="{856BF87E-E0E8-4254-81CC-BD4D380BEFD0}" dt="2022-10-28T18:22:29.812" v="2569" actId="478"/>
          <ac:spMkLst>
            <pc:docMk/>
            <pc:sldMk cId="1961238867" sldId="414"/>
            <ac:spMk id="8" creationId="{4B12B9F7-49A5-4E22-8AF6-49B33CDEFBE7}"/>
          </ac:spMkLst>
        </pc:spChg>
        <pc:spChg chg="del mod topLvl">
          <ac:chgData name="hirose taichi" userId="ed2dc4b0-8795-4813-ada8-f41a239e7d7d" providerId="ADAL" clId="{856BF87E-E0E8-4254-81CC-BD4D380BEFD0}" dt="2022-10-28T18:22:25.958" v="2567" actId="478"/>
          <ac:spMkLst>
            <pc:docMk/>
            <pc:sldMk cId="1961238867" sldId="414"/>
            <ac:spMk id="9" creationId="{73266B00-E260-4466-AD4A-E952E91CA46A}"/>
          </ac:spMkLst>
        </pc:spChg>
        <pc:spChg chg="add mod ord topLvl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14" creationId="{077370ED-A4C0-42DA-BBE2-19AECD61C73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6" creationId="{44173A5D-762D-4BF4-B60B-F0D8C233E2B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7" creationId="{C507921B-A5D2-430D-903E-AFD15EC0DDFA}"/>
          </ac:spMkLst>
        </pc:spChg>
        <pc:spChg chg="add mod topLvl">
          <ac:chgData name="hirose taichi" userId="ed2dc4b0-8795-4813-ada8-f41a239e7d7d" providerId="ADAL" clId="{856BF87E-E0E8-4254-81CC-BD4D380BEFD0}" dt="2022-10-28T19:03:08.638" v="3822" actId="165"/>
          <ac:spMkLst>
            <pc:docMk/>
            <pc:sldMk cId="1961238867" sldId="414"/>
            <ac:spMk id="18" creationId="{4E513C1C-CB03-4D6B-BE13-D2EC449C39E1}"/>
          </ac:spMkLst>
        </pc:spChg>
        <pc:spChg chg="add mod">
          <ac:chgData name="hirose taichi" userId="ed2dc4b0-8795-4813-ada8-f41a239e7d7d" providerId="ADAL" clId="{856BF87E-E0E8-4254-81CC-BD4D380BEFD0}" dt="2022-10-28T19:08:24.020" v="3923" actId="164"/>
          <ac:spMkLst>
            <pc:docMk/>
            <pc:sldMk cId="1961238867" sldId="414"/>
            <ac:spMk id="24" creationId="{75383EEE-0E8F-4CFD-9CD3-A937E0F35CC8}"/>
          </ac:spMkLst>
        </pc:spChg>
        <pc:spChg chg="add del">
          <ac:chgData name="hirose taichi" userId="ed2dc4b0-8795-4813-ada8-f41a239e7d7d" providerId="ADAL" clId="{856BF87E-E0E8-4254-81CC-BD4D380BEFD0}" dt="2022-10-28T19:00:34.965" v="3652" actId="11529"/>
          <ac:spMkLst>
            <pc:docMk/>
            <pc:sldMk cId="1961238867" sldId="414"/>
            <ac:spMk id="40" creationId="{BBC79969-6AA6-4990-B22D-918621540486}"/>
          </ac:spMkLst>
        </pc:spChg>
        <pc:spChg chg="add mod ord">
          <ac:chgData name="hirose taichi" userId="ed2dc4b0-8795-4813-ada8-f41a239e7d7d" providerId="ADAL" clId="{856BF87E-E0E8-4254-81CC-BD4D380BEFD0}" dt="2022-10-28T19:10:13.223" v="4107" actId="14100"/>
          <ac:spMkLst>
            <pc:docMk/>
            <pc:sldMk cId="1961238867" sldId="414"/>
            <ac:spMk id="41" creationId="{37FAC5AB-0C27-40A6-801C-1FBAECFEFA67}"/>
          </ac:spMkLst>
        </pc:spChg>
        <pc:spChg chg="add del mod">
          <ac:chgData name="hirose taichi" userId="ed2dc4b0-8795-4813-ada8-f41a239e7d7d" providerId="ADAL" clId="{856BF87E-E0E8-4254-81CC-BD4D380BEFD0}" dt="2022-10-28T19:10:39.423" v="4109" actId="21"/>
          <ac:spMkLst>
            <pc:docMk/>
            <pc:sldMk cId="1961238867" sldId="414"/>
            <ac:spMk id="42" creationId="{7B378367-FCD8-4606-AA8A-441D4E0F33B9}"/>
          </ac:spMkLst>
        </pc:spChg>
        <pc:spChg chg="add del mod">
          <ac:chgData name="hirose taichi" userId="ed2dc4b0-8795-4813-ada8-f41a239e7d7d" providerId="ADAL" clId="{856BF87E-E0E8-4254-81CC-BD4D380BEFD0}" dt="2022-10-28T19:09:11.646" v="3941" actId="478"/>
          <ac:spMkLst>
            <pc:docMk/>
            <pc:sldMk cId="1961238867" sldId="414"/>
            <ac:spMk id="44" creationId="{761C2599-77FF-41EB-95E4-AB100F5DB357}"/>
          </ac:spMkLst>
        </pc:spChg>
        <pc:grpChg chg="add del mod">
          <ac:chgData name="hirose taichi" userId="ed2dc4b0-8795-4813-ada8-f41a239e7d7d" providerId="ADAL" clId="{856BF87E-E0E8-4254-81CC-BD4D380BEFD0}" dt="2022-10-28T18:21:34.069" v="2558" actId="165"/>
          <ac:grpSpMkLst>
            <pc:docMk/>
            <pc:sldMk cId="1961238867" sldId="414"/>
            <ac:grpSpMk id="7" creationId="{C6229192-5E55-4FFA-A401-AF9AF1C25617}"/>
          </ac:grpSpMkLst>
        </pc:grpChg>
        <pc:grpChg chg="add del mod">
          <ac:chgData name="hirose taichi" userId="ed2dc4b0-8795-4813-ada8-f41a239e7d7d" providerId="ADAL" clId="{856BF87E-E0E8-4254-81CC-BD4D380BEFD0}" dt="2022-10-28T18:24:35.245" v="2604" actId="165"/>
          <ac:grpSpMkLst>
            <pc:docMk/>
            <pc:sldMk cId="1961238867" sldId="414"/>
            <ac:grpSpMk id="13" creationId="{C1C466F3-D756-4297-90FC-3B53ADB0E877}"/>
          </ac:grpSpMkLst>
        </pc:grpChg>
        <pc:grpChg chg="add del mod topLvl">
          <ac:chgData name="hirose taichi" userId="ed2dc4b0-8795-4813-ada8-f41a239e7d7d" providerId="ADAL" clId="{856BF87E-E0E8-4254-81CC-BD4D380BEFD0}" dt="2022-10-28T18:47:42.350" v="3169" actId="165"/>
          <ac:grpSpMkLst>
            <pc:docMk/>
            <pc:sldMk cId="1961238867" sldId="414"/>
            <ac:grpSpMk id="15" creationId="{94006D87-B223-4C0C-830D-0CB750F09370}"/>
          </ac:grpSpMkLst>
        </pc:grpChg>
        <pc:grpChg chg="add del mod">
          <ac:chgData name="hirose taichi" userId="ed2dc4b0-8795-4813-ada8-f41a239e7d7d" providerId="ADAL" clId="{856BF87E-E0E8-4254-81CC-BD4D380BEFD0}" dt="2022-10-28T18:47:25.547" v="3167" actId="165"/>
          <ac:grpSpMkLst>
            <pc:docMk/>
            <pc:sldMk cId="1961238867" sldId="414"/>
            <ac:grpSpMk id="19" creationId="{5F45B41E-47C3-4CEE-8215-AEC7B0DD032D}"/>
          </ac:grpSpMkLst>
        </pc:grpChg>
        <pc:grpChg chg="add mod topLvl">
          <ac:chgData name="hirose taichi" userId="ed2dc4b0-8795-4813-ada8-f41a239e7d7d" providerId="ADAL" clId="{856BF87E-E0E8-4254-81CC-BD4D380BEFD0}" dt="2022-10-28T19:08:24.020" v="3923" actId="164"/>
          <ac:grpSpMkLst>
            <pc:docMk/>
            <pc:sldMk cId="1961238867" sldId="414"/>
            <ac:grpSpMk id="20" creationId="{D670614D-3150-405E-9DB0-BE177BE17E8F}"/>
          </ac:grpSpMkLst>
        </pc:grpChg>
        <pc:grpChg chg="add del mod">
          <ac:chgData name="hirose taichi" userId="ed2dc4b0-8795-4813-ada8-f41a239e7d7d" providerId="ADAL" clId="{856BF87E-E0E8-4254-81CC-BD4D380BEFD0}" dt="2022-10-28T19:03:08.638" v="3822" actId="165"/>
          <ac:grpSpMkLst>
            <pc:docMk/>
            <pc:sldMk cId="1961238867" sldId="414"/>
            <ac:grpSpMk id="25" creationId="{09CE821E-D604-4026-A2CA-C04581CD82B0}"/>
          </ac:grpSpMkLst>
        </pc:grpChg>
        <pc:grpChg chg="add mod">
          <ac:chgData name="hirose taichi" userId="ed2dc4b0-8795-4813-ada8-f41a239e7d7d" providerId="ADAL" clId="{856BF87E-E0E8-4254-81CC-BD4D380BEFD0}" dt="2022-10-28T19:08:51.119" v="3939" actId="1035"/>
          <ac:grpSpMkLst>
            <pc:docMk/>
            <pc:sldMk cId="1961238867" sldId="414"/>
            <ac:grpSpMk id="43" creationId="{44107846-1513-4E3B-90A7-B3DDF4272E1F}"/>
          </ac:grpSpMkLst>
        </pc:grpChg>
        <pc:cxnChg chg="add mod or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6" creationId="{0D7CC8AD-7F2A-4102-AD12-88D8ED8D582A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1" creationId="{84175B41-C8F9-4D9F-83F1-FBD894E5E188}"/>
          </ac:cxnSpMkLst>
        </pc:cxnChg>
        <pc:cxnChg chg="add mod topLvl">
          <ac:chgData name="hirose taichi" userId="ed2dc4b0-8795-4813-ada8-f41a239e7d7d" providerId="ADAL" clId="{856BF87E-E0E8-4254-81CC-BD4D380BEFD0}" dt="2022-10-28T19:08:24.020" v="3923" actId="164"/>
          <ac:cxnSpMkLst>
            <pc:docMk/>
            <pc:sldMk cId="1961238867" sldId="414"/>
            <ac:cxnSpMk id="12" creationId="{A62B41C1-7655-44BD-A167-20C5B39B0906}"/>
          </ac:cxnSpMkLst>
        </pc:cxnChg>
        <pc:cxnChg chg="add del mod">
          <ac:chgData name="hirose taichi" userId="ed2dc4b0-8795-4813-ada8-f41a239e7d7d" providerId="ADAL" clId="{856BF87E-E0E8-4254-81CC-BD4D380BEFD0}" dt="2022-10-28T19:00:50.525" v="3653" actId="478"/>
          <ac:cxnSpMkLst>
            <pc:docMk/>
            <pc:sldMk cId="1961238867" sldId="414"/>
            <ac:cxnSpMk id="27" creationId="{17EE6EB1-4DC7-42C0-820F-D8C4AEFD6E30}"/>
          </ac:cxnSpMkLst>
        </pc:cxnChg>
        <pc:cxnChg chg="add del mod">
          <ac:chgData name="hirose taichi" userId="ed2dc4b0-8795-4813-ada8-f41a239e7d7d" providerId="ADAL" clId="{856BF87E-E0E8-4254-81CC-BD4D380BEFD0}" dt="2022-10-28T19:00:10.732" v="3650" actId="478"/>
          <ac:cxnSpMkLst>
            <pc:docMk/>
            <pc:sldMk cId="1961238867" sldId="414"/>
            <ac:cxnSpMk id="29" creationId="{A9CDD814-3FD7-4CBC-8DE2-F7E06D6EA29D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47360793" sldId="414"/>
        </pc:sldMkLst>
      </pc:sldChg>
      <pc:sldChg chg="addSp delSp modSp add del mod modAnim">
        <pc:chgData name="hirose taichi" userId="ed2dc4b0-8795-4813-ada8-f41a239e7d7d" providerId="ADAL" clId="{856BF87E-E0E8-4254-81CC-BD4D380BEFD0}" dt="2022-10-31T18:50:54.870" v="5424" actId="14100"/>
        <pc:sldMkLst>
          <pc:docMk/>
          <pc:sldMk cId="4247633511" sldId="415"/>
        </pc:sldMkLst>
        <pc:spChg chg="mod">
          <ac:chgData name="hirose taichi" userId="ed2dc4b0-8795-4813-ada8-f41a239e7d7d" providerId="ADAL" clId="{856BF87E-E0E8-4254-81CC-BD4D380BEFD0}" dt="2022-10-31T18:50:54.870" v="5424" actId="14100"/>
          <ac:spMkLst>
            <pc:docMk/>
            <pc:sldMk cId="4247633511" sldId="415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0:36.340" v="4724" actId="20577"/>
          <ac:spMkLst>
            <pc:docMk/>
            <pc:sldMk cId="4247633511" sldId="415"/>
            <ac:spMk id="3" creationId="{0921E3F5-4656-480F-ACDF-10F20AD43E90}"/>
          </ac:spMkLst>
        </pc:spChg>
        <pc:spChg chg="del mod topLvl">
          <ac:chgData name="hirose taichi" userId="ed2dc4b0-8795-4813-ada8-f41a239e7d7d" providerId="ADAL" clId="{856BF87E-E0E8-4254-81CC-BD4D380BEFD0}" dt="2022-10-28T19:03:46.130" v="3865" actId="478"/>
          <ac:spMkLst>
            <pc:docMk/>
            <pc:sldMk cId="4247633511" sldId="415"/>
            <ac:spMk id="6" creationId="{A0734BF8-22B5-4682-B577-D87171B23D85}"/>
          </ac:spMkLst>
        </pc:spChg>
        <pc:spChg chg="add del mod ord topLvl">
          <ac:chgData name="hirose taichi" userId="ed2dc4b0-8795-4813-ada8-f41a239e7d7d" providerId="ADAL" clId="{856BF87E-E0E8-4254-81CC-BD4D380BEFD0}" dt="2022-10-31T18:46:03.496" v="5371" actId="170"/>
          <ac:spMkLst>
            <pc:docMk/>
            <pc:sldMk cId="4247633511" sldId="415"/>
            <ac:spMk id="8" creationId="{7F3EE70D-555E-4015-BF16-678974A74AE0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2" creationId="{4F2A396D-A065-4292-BBBA-786B3D905C52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3" creationId="{A6811F9A-7D5E-41C8-B3F8-744067D56AC7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4" creationId="{B15EC43A-BAAE-40E8-A140-66BE9DFCDF5A}"/>
          </ac:spMkLst>
        </pc:spChg>
        <pc:spChg chg="mod topLvl">
          <ac:chgData name="hirose taichi" userId="ed2dc4b0-8795-4813-ada8-f41a239e7d7d" providerId="ADAL" clId="{856BF87E-E0E8-4254-81CC-BD4D380BEFD0}" dt="2022-10-28T19:17:13.315" v="4276" actId="165"/>
          <ac:spMkLst>
            <pc:docMk/>
            <pc:sldMk cId="4247633511" sldId="415"/>
            <ac:spMk id="25" creationId="{A221F9E5-6153-4BA4-A447-66C06CCCF93D}"/>
          </ac:spMkLst>
        </pc:spChg>
        <pc:spChg chg="add mod">
          <ac:chgData name="hirose taichi" userId="ed2dc4b0-8795-4813-ada8-f41a239e7d7d" providerId="ADAL" clId="{856BF87E-E0E8-4254-81CC-BD4D380BEFD0}" dt="2022-10-28T20:20:16.258" v="4799" actId="20577"/>
          <ac:spMkLst>
            <pc:docMk/>
            <pc:sldMk cId="4247633511" sldId="415"/>
            <ac:spMk id="28" creationId="{863775B5-6758-4C17-BF5C-32A171A19389}"/>
          </ac:spMkLst>
        </pc:spChg>
        <pc:spChg chg="add mod topLvl">
          <ac:chgData name="hirose taichi" userId="ed2dc4b0-8795-4813-ada8-f41a239e7d7d" providerId="ADAL" clId="{856BF87E-E0E8-4254-81CC-BD4D380BEFD0}" dt="2022-10-28T19:18:15.520" v="4294" actId="20577"/>
          <ac:spMkLst>
            <pc:docMk/>
            <pc:sldMk cId="4247633511" sldId="415"/>
            <ac:spMk id="30" creationId="{65B7C387-3E29-47BC-9DBB-31BFEA4F825C}"/>
          </ac:spMkLst>
        </pc:spChg>
        <pc:spChg chg="add mod ord">
          <ac:chgData name="hirose taichi" userId="ed2dc4b0-8795-4813-ada8-f41a239e7d7d" providerId="ADAL" clId="{856BF87E-E0E8-4254-81CC-BD4D380BEFD0}" dt="2022-10-31T18:45:58.423" v="5370" actId="170"/>
          <ac:spMkLst>
            <pc:docMk/>
            <pc:sldMk cId="4247633511" sldId="415"/>
            <ac:spMk id="31" creationId="{1C9F78E4-642C-4686-963D-575704CDBE9E}"/>
          </ac:spMkLst>
        </pc:spChg>
        <pc:grpChg chg="add del mod topLvl">
          <ac:chgData name="hirose taichi" userId="ed2dc4b0-8795-4813-ada8-f41a239e7d7d" providerId="ADAL" clId="{856BF87E-E0E8-4254-81CC-BD4D380BEFD0}" dt="2022-10-28T19:17:13.315" v="4276" actId="165"/>
          <ac:grpSpMkLst>
            <pc:docMk/>
            <pc:sldMk cId="4247633511" sldId="415"/>
            <ac:grpSpMk id="11" creationId="{9280C8BB-66F1-49AF-94D7-2E820AC3B0B8}"/>
          </ac:grpSpMkLst>
        </pc:grpChg>
        <pc:grpChg chg="add del mod">
          <ac:chgData name="hirose taichi" userId="ed2dc4b0-8795-4813-ada8-f41a239e7d7d" providerId="ADAL" clId="{856BF87E-E0E8-4254-81CC-BD4D380BEFD0}" dt="2022-10-28T19:17:09.364" v="4275" actId="165"/>
          <ac:grpSpMkLst>
            <pc:docMk/>
            <pc:sldMk cId="4247633511" sldId="415"/>
            <ac:grpSpMk id="13" creationId="{C45F315F-28AD-4E1C-A97E-0B99C8BCBFE7}"/>
          </ac:grpSpMkLst>
        </pc:grpChg>
        <pc:grpChg chg="del mod topLvl">
          <ac:chgData name="hirose taichi" userId="ed2dc4b0-8795-4813-ada8-f41a239e7d7d" providerId="ADAL" clId="{856BF87E-E0E8-4254-81CC-BD4D380BEFD0}" dt="2022-10-28T18:51:40.163" v="3331" actId="165"/>
          <ac:grpSpMkLst>
            <pc:docMk/>
            <pc:sldMk cId="4247633511" sldId="415"/>
            <ac:grpSpMk id="21" creationId="{0E1A4A58-3C2F-4C4C-ABA7-321E7288348B}"/>
          </ac:grpSpMkLst>
        </pc:grpChg>
        <pc:grpChg chg="del">
          <ac:chgData name="hirose taichi" userId="ed2dc4b0-8795-4813-ada8-f41a239e7d7d" providerId="ADAL" clId="{856BF87E-E0E8-4254-81CC-BD4D380BEFD0}" dt="2022-10-28T18:43:59.951" v="3058" actId="478"/>
          <ac:grpSpMkLst>
            <pc:docMk/>
            <pc:sldMk cId="4247633511" sldId="415"/>
            <ac:grpSpMk id="46" creationId="{F1786009-4011-45B2-8EA2-F683642F046D}"/>
          </ac:grpSpMkLst>
        </pc:grpChg>
        <pc:grpChg chg="del mod">
          <ac:chgData name="hirose taichi" userId="ed2dc4b0-8795-4813-ada8-f41a239e7d7d" providerId="ADAL" clId="{856BF87E-E0E8-4254-81CC-BD4D380BEFD0}" dt="2022-10-28T18:51:07.838" v="3278" actId="165"/>
          <ac:grpSpMkLst>
            <pc:docMk/>
            <pc:sldMk cId="4247633511" sldId="415"/>
            <ac:grpSpMk id="47" creationId="{3CACC0C1-55EB-400D-B063-AFCD4216C1AD}"/>
          </ac:grpSpMkLst>
        </pc:grpChg>
        <pc:cxnChg chg="mod topLvl">
          <ac:chgData name="hirose taichi" userId="ed2dc4b0-8795-4813-ada8-f41a239e7d7d" providerId="ADAL" clId="{856BF87E-E0E8-4254-81CC-BD4D380BEFD0}" dt="2022-10-31T18:45:05.899" v="5357" actId="14100"/>
          <ac:cxnSpMkLst>
            <pc:docMk/>
            <pc:sldMk cId="4247633511" sldId="415"/>
            <ac:cxnSpMk id="18" creationId="{97BF72C8-5206-4DEF-87AE-D8A75A6F2890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6" creationId="{313C0F54-2CB1-4174-AEDB-48BDB710B8F2}"/>
          </ac:cxnSpMkLst>
        </pc:cxnChg>
        <pc:cxnChg chg="mod topLvl">
          <ac:chgData name="hirose taichi" userId="ed2dc4b0-8795-4813-ada8-f41a239e7d7d" providerId="ADAL" clId="{856BF87E-E0E8-4254-81CC-BD4D380BEFD0}" dt="2022-10-28T19:17:13.315" v="4276" actId="165"/>
          <ac:cxnSpMkLst>
            <pc:docMk/>
            <pc:sldMk cId="4247633511" sldId="415"/>
            <ac:cxnSpMk id="27" creationId="{13003A00-031A-4FFA-8457-1C4B1B7E39A5}"/>
          </ac:cxnSpMkLst>
        </pc:cxnChg>
        <pc:cxnChg chg="del mod topLvl">
          <ac:chgData name="hirose taichi" userId="ed2dc4b0-8795-4813-ada8-f41a239e7d7d" providerId="ADAL" clId="{856BF87E-E0E8-4254-81CC-BD4D380BEFD0}" dt="2022-10-28T19:18:39.011" v="4297" actId="478"/>
          <ac:cxnSpMkLst>
            <pc:docMk/>
            <pc:sldMk cId="4247633511" sldId="415"/>
            <ac:cxnSpMk id="29" creationId="{BC5CE51D-9328-4870-9E6C-3E77F1A4D82F}"/>
          </ac:cxnSpMkLst>
        </pc:cxnChg>
      </pc:sldChg>
      <pc:sldChg chg="addSp delSp modSp add del mod delAnim">
        <pc:chgData name="hirose taichi" userId="ed2dc4b0-8795-4813-ada8-f41a239e7d7d" providerId="ADAL" clId="{856BF87E-E0E8-4254-81CC-BD4D380BEFD0}" dt="2022-11-01T15:57:24.725" v="5483" actId="478"/>
        <pc:sldMkLst>
          <pc:docMk/>
          <pc:sldMk cId="607085936" sldId="416"/>
        </pc:sldMkLst>
        <pc:spChg chg="mod">
          <ac:chgData name="hirose taichi" userId="ed2dc4b0-8795-4813-ada8-f41a239e7d7d" providerId="ADAL" clId="{856BF87E-E0E8-4254-81CC-BD4D380BEFD0}" dt="2022-10-31T18:50:49.846" v="5423" actId="14100"/>
          <ac:spMkLst>
            <pc:docMk/>
            <pc:sldMk cId="607085936" sldId="416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1:16.752" v="4745" actId="20577"/>
          <ac:spMkLst>
            <pc:docMk/>
            <pc:sldMk cId="607085936" sldId="416"/>
            <ac:spMk id="3" creationId="{0921E3F5-4656-480F-ACDF-10F20AD43E90}"/>
          </ac:spMkLst>
        </pc:spChg>
        <pc:spChg chg="del">
          <ac:chgData name="hirose taichi" userId="ed2dc4b0-8795-4813-ada8-f41a239e7d7d" providerId="ADAL" clId="{856BF87E-E0E8-4254-81CC-BD4D380BEFD0}" dt="2022-10-28T18:50:50.964" v="3276" actId="478"/>
          <ac:spMkLst>
            <pc:docMk/>
            <pc:sldMk cId="607085936" sldId="416"/>
            <ac:spMk id="28" creationId="{863775B5-6758-4C17-BF5C-32A171A19389}"/>
          </ac:spMkLst>
        </pc:spChg>
        <pc:spChg chg="del mod topLvl">
          <ac:chgData name="hirose taichi" userId="ed2dc4b0-8795-4813-ada8-f41a239e7d7d" providerId="ADAL" clId="{856BF87E-E0E8-4254-81CC-BD4D380BEFD0}" dt="2022-10-28T18:55:27.214" v="3595" actId="478"/>
          <ac:spMkLst>
            <pc:docMk/>
            <pc:sldMk cId="607085936" sldId="416"/>
            <ac:spMk id="30" creationId="{E0DA9FBD-264C-4E9B-AF31-875AA7D78335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1" creationId="{3B88BFBA-BFED-4EED-954C-7A0F1C9EC4AF}"/>
          </ac:spMkLst>
        </pc:spChg>
        <pc:spChg chg="del mod topLvl">
          <ac:chgData name="hirose taichi" userId="ed2dc4b0-8795-4813-ada8-f41a239e7d7d" providerId="ADAL" clId="{856BF87E-E0E8-4254-81CC-BD4D380BEFD0}" dt="2022-10-28T18:56:06.588" v="3602" actId="478"/>
          <ac:spMkLst>
            <pc:docMk/>
            <pc:sldMk cId="607085936" sldId="416"/>
            <ac:spMk id="35" creationId="{F83133A4-FFC4-4284-8A4C-41AF5AFFD9BC}"/>
          </ac:spMkLst>
        </pc:spChg>
        <pc:spChg chg="mod ord topLvl">
          <ac:chgData name="hirose taichi" userId="ed2dc4b0-8795-4813-ada8-f41a239e7d7d" providerId="ADAL" clId="{856BF87E-E0E8-4254-81CC-BD4D380BEFD0}" dt="2022-10-28T19:11:16.933" v="4125" actId="170"/>
          <ac:spMkLst>
            <pc:docMk/>
            <pc:sldMk cId="607085936" sldId="416"/>
            <ac:spMk id="36" creationId="{FDF7FC1D-0C18-4021-BDED-FCF72C5C87EF}"/>
          </ac:spMkLst>
        </pc:spChg>
        <pc:spChg chg="mod topLvl">
          <ac:chgData name="hirose taichi" userId="ed2dc4b0-8795-4813-ada8-f41a239e7d7d" providerId="ADAL" clId="{856BF87E-E0E8-4254-81CC-BD4D380BEFD0}" dt="2022-10-28T18:53:44.214" v="3516" actId="165"/>
          <ac:spMkLst>
            <pc:docMk/>
            <pc:sldMk cId="607085936" sldId="416"/>
            <ac:spMk id="37" creationId="{43654EF4-AC17-4514-B0CE-5C388051CD45}"/>
          </ac:spMkLst>
        </pc:spChg>
        <pc:spChg chg="mod ord topLvl">
          <ac:chgData name="hirose taichi" userId="ed2dc4b0-8795-4813-ada8-f41a239e7d7d" providerId="ADAL" clId="{856BF87E-E0E8-4254-81CC-BD4D380BEFD0}" dt="2022-10-28T19:11:12.895" v="4121" actId="170"/>
          <ac:spMkLst>
            <pc:docMk/>
            <pc:sldMk cId="607085936" sldId="416"/>
            <ac:spMk id="38" creationId="{95D98ABC-BF9D-4A07-82FA-F0F4F9AC14CE}"/>
          </ac:spMkLst>
        </pc:spChg>
        <pc:spChg chg="add del mod">
          <ac:chgData name="hirose taichi" userId="ed2dc4b0-8795-4813-ada8-f41a239e7d7d" providerId="ADAL" clId="{856BF87E-E0E8-4254-81CC-BD4D380BEFD0}" dt="2022-10-28T19:11:57.755" v="4148" actId="478"/>
          <ac:spMkLst>
            <pc:docMk/>
            <pc:sldMk cId="607085936" sldId="416"/>
            <ac:spMk id="39" creationId="{2EC8F96F-C3E5-41DD-8782-9F342E746303}"/>
          </ac:spMkLst>
        </pc:spChg>
        <pc:spChg chg="add del mod">
          <ac:chgData name="hirose taichi" userId="ed2dc4b0-8795-4813-ada8-f41a239e7d7d" providerId="ADAL" clId="{856BF87E-E0E8-4254-81CC-BD4D380BEFD0}" dt="2022-10-28T18:56:00.974" v="3601" actId="478"/>
          <ac:spMkLst>
            <pc:docMk/>
            <pc:sldMk cId="607085936" sldId="416"/>
            <ac:spMk id="40" creationId="{EB738D48-7FEC-49F7-8E58-15C71F1F2D1A}"/>
          </ac:spMkLst>
        </pc:spChg>
        <pc:spChg chg="add mod">
          <ac:chgData name="hirose taichi" userId="ed2dc4b0-8795-4813-ada8-f41a239e7d7d" providerId="ADAL" clId="{856BF87E-E0E8-4254-81CC-BD4D380BEFD0}" dt="2022-10-28T18:56:18.733" v="3604" actId="1076"/>
          <ac:spMkLst>
            <pc:docMk/>
            <pc:sldMk cId="607085936" sldId="416"/>
            <ac:spMk id="41" creationId="{C3816ECD-85B9-42D9-8740-879C06305C0F}"/>
          </ac:spMkLst>
        </pc:spChg>
        <pc:spChg chg="add del mod">
          <ac:chgData name="hirose taichi" userId="ed2dc4b0-8795-4813-ada8-f41a239e7d7d" providerId="ADAL" clId="{856BF87E-E0E8-4254-81CC-BD4D380BEFD0}" dt="2022-10-28T19:11:58.524" v="4149" actId="478"/>
          <ac:spMkLst>
            <pc:docMk/>
            <pc:sldMk cId="607085936" sldId="416"/>
            <ac:spMk id="42" creationId="{2F71AD3D-2101-484E-BEF7-582189E79C1A}"/>
          </ac:spMkLst>
        </pc:spChg>
        <pc:spChg chg="add del mod">
          <ac:chgData name="hirose taichi" userId="ed2dc4b0-8795-4813-ada8-f41a239e7d7d" providerId="ADAL" clId="{856BF87E-E0E8-4254-81CC-BD4D380BEFD0}" dt="2022-11-01T15:57:24.725" v="5483" actId="478"/>
          <ac:spMkLst>
            <pc:docMk/>
            <pc:sldMk cId="607085936" sldId="416"/>
            <ac:spMk id="43" creationId="{BDA08E82-CE60-47AC-BF4F-3731EA39B93D}"/>
          </ac:spMkLst>
        </pc:spChg>
        <pc:spChg chg="add mod ord">
          <ac:chgData name="hirose taichi" userId="ed2dc4b0-8795-4813-ada8-f41a239e7d7d" providerId="ADAL" clId="{856BF87E-E0E8-4254-81CC-BD4D380BEFD0}" dt="2022-10-28T20:30:15.359" v="4898" actId="14100"/>
          <ac:spMkLst>
            <pc:docMk/>
            <pc:sldMk cId="607085936" sldId="416"/>
            <ac:spMk id="44" creationId="{CEE11757-F51F-4533-B3F5-FE6586F0C44E}"/>
          </ac:spMkLst>
        </pc:spChg>
        <pc:spChg chg="add del mod">
          <ac:chgData name="hirose taichi" userId="ed2dc4b0-8795-4813-ada8-f41a239e7d7d" providerId="ADAL" clId="{856BF87E-E0E8-4254-81CC-BD4D380BEFD0}" dt="2022-10-28T19:13:26.929" v="4199" actId="478"/>
          <ac:spMkLst>
            <pc:docMk/>
            <pc:sldMk cId="607085936" sldId="416"/>
            <ac:spMk id="45" creationId="{9E093932-150F-45EC-9C4D-0D8ACC4473C0}"/>
          </ac:spMkLst>
        </pc:spChg>
        <pc:spChg chg="add mod">
          <ac:chgData name="hirose taichi" userId="ed2dc4b0-8795-4813-ada8-f41a239e7d7d" providerId="ADAL" clId="{856BF87E-E0E8-4254-81CC-BD4D380BEFD0}" dt="2022-10-28T20:29:31.043" v="4887" actId="1076"/>
          <ac:spMkLst>
            <pc:docMk/>
            <pc:sldMk cId="607085936" sldId="416"/>
            <ac:spMk id="46" creationId="{889EAE84-3B09-4AD2-9A33-5BDD068472AA}"/>
          </ac:spMkLst>
        </pc:spChg>
        <pc:spChg chg="add del mod">
          <ac:chgData name="hirose taichi" userId="ed2dc4b0-8795-4813-ada8-f41a239e7d7d" providerId="ADAL" clId="{856BF87E-E0E8-4254-81CC-BD4D380BEFD0}" dt="2022-10-28T20:30:00.738" v="4893" actId="478"/>
          <ac:spMkLst>
            <pc:docMk/>
            <pc:sldMk cId="607085936" sldId="416"/>
            <ac:spMk id="48" creationId="{D6C66868-EE52-4314-A3A4-77EAEFE1FF06}"/>
          </ac:spMkLst>
        </pc:spChg>
        <pc:spChg chg="mod topLvl">
          <ac:chgData name="hirose taichi" userId="ed2dc4b0-8795-4813-ada8-f41a239e7d7d" providerId="ADAL" clId="{856BF87E-E0E8-4254-81CC-BD4D380BEFD0}" dt="2022-10-28T19:22:33.214" v="4354" actId="1076"/>
          <ac:spMkLst>
            <pc:docMk/>
            <pc:sldMk cId="607085936" sldId="416"/>
            <ac:spMk id="50" creationId="{3F370BF7-7AAD-4F1B-8910-583E38CEB982}"/>
          </ac:spMkLst>
        </pc:spChg>
        <pc:spChg chg="add mod">
          <ac:chgData name="hirose taichi" userId="ed2dc4b0-8795-4813-ada8-f41a239e7d7d" providerId="ADAL" clId="{856BF87E-E0E8-4254-81CC-BD4D380BEFD0}" dt="2022-10-31T18:49:26.262" v="5413" actId="1076"/>
          <ac:spMkLst>
            <pc:docMk/>
            <pc:sldMk cId="607085936" sldId="416"/>
            <ac:spMk id="53" creationId="{4AB5289C-4795-4161-B269-FEB7D7F6B2BB}"/>
          </ac:spMkLst>
        </pc:spChg>
        <pc:spChg chg="add del mod">
          <ac:chgData name="hirose taichi" userId="ed2dc4b0-8795-4813-ada8-f41a239e7d7d" providerId="ADAL" clId="{856BF87E-E0E8-4254-81CC-BD4D380BEFD0}" dt="2022-10-28T20:30:06.355" v="4895" actId="478"/>
          <ac:spMkLst>
            <pc:docMk/>
            <pc:sldMk cId="607085936" sldId="416"/>
            <ac:spMk id="54" creationId="{765612D7-1140-43FD-AB24-3A0EAF2C5B5E}"/>
          </ac:spMkLst>
        </pc:spChg>
        <pc:spChg chg="add mod">
          <ac:chgData name="hirose taichi" userId="ed2dc4b0-8795-4813-ada8-f41a239e7d7d" providerId="ADAL" clId="{856BF87E-E0E8-4254-81CC-BD4D380BEFD0}" dt="2022-10-28T20:30:01.132" v="4894"/>
          <ac:spMkLst>
            <pc:docMk/>
            <pc:sldMk cId="607085936" sldId="416"/>
            <ac:spMk id="55" creationId="{44909EBC-EE1B-4E00-B47B-42FCEC3F460A}"/>
          </ac:spMkLst>
        </pc:spChg>
        <pc:spChg chg="add mod">
          <ac:chgData name="hirose taichi" userId="ed2dc4b0-8795-4813-ada8-f41a239e7d7d" providerId="ADAL" clId="{856BF87E-E0E8-4254-81CC-BD4D380BEFD0}" dt="2022-10-31T18:49:35.184" v="5414" actId="1076"/>
          <ac:spMkLst>
            <pc:docMk/>
            <pc:sldMk cId="607085936" sldId="416"/>
            <ac:spMk id="56" creationId="{790F9EDF-A41F-465F-91FD-C63D0689DAAA}"/>
          </ac:spMkLst>
        </pc:spChg>
        <pc:grpChg chg="add del mod">
          <ac:chgData name="hirose taichi" userId="ed2dc4b0-8795-4813-ada8-f41a239e7d7d" providerId="ADAL" clId="{856BF87E-E0E8-4254-81CC-BD4D380BEFD0}" dt="2022-10-28T18:53:44.214" v="3516" actId="165"/>
          <ac:grpSpMkLst>
            <pc:docMk/>
            <pc:sldMk cId="607085936" sldId="416"/>
            <ac:grpSpMk id="19" creationId="{62F24698-1F1C-4EF2-9A5E-C09EA964D585}"/>
          </ac:grpSpMkLst>
        </pc:grpChg>
        <pc:grpChg chg="del">
          <ac:chgData name="hirose taichi" userId="ed2dc4b0-8795-4813-ada8-f41a239e7d7d" providerId="ADAL" clId="{856BF87E-E0E8-4254-81CC-BD4D380BEFD0}" dt="2022-10-28T18:53:29.012" v="3514" actId="478"/>
          <ac:grpSpMkLst>
            <pc:docMk/>
            <pc:sldMk cId="607085936" sldId="416"/>
            <ac:grpSpMk id="47" creationId="{3CACC0C1-55EB-400D-B063-AFCD4216C1AD}"/>
          </ac:grpSpMkLst>
        </pc:grpChg>
        <pc:grpChg chg="add del mod">
          <ac:chgData name="hirose taichi" userId="ed2dc4b0-8795-4813-ada8-f41a239e7d7d" providerId="ADAL" clId="{856BF87E-E0E8-4254-81CC-BD4D380BEFD0}" dt="2022-10-28T19:19:50.467" v="4304" actId="165"/>
          <ac:grpSpMkLst>
            <pc:docMk/>
            <pc:sldMk cId="607085936" sldId="416"/>
            <ac:grpSpMk id="49" creationId="{18035E5E-AE83-478E-AA37-7D1003CCBEB6}"/>
          </ac:grpSpMkLst>
        </pc:grpChg>
        <pc:picChg chg="del mod topLvl">
          <ac:chgData name="hirose taichi" userId="ed2dc4b0-8795-4813-ada8-f41a239e7d7d" providerId="ADAL" clId="{856BF87E-E0E8-4254-81CC-BD4D380BEFD0}" dt="2022-10-28T19:19:52.936" v="4305" actId="478"/>
          <ac:picMkLst>
            <pc:docMk/>
            <pc:sldMk cId="607085936" sldId="416"/>
            <ac:picMk id="52" creationId="{A5BF6191-3B68-4967-AF69-767476C2A575}"/>
          </ac:picMkLst>
        </pc:picChg>
        <pc:cxnChg chg="mod topLvl">
          <ac:chgData name="hirose taichi" userId="ed2dc4b0-8795-4813-ada8-f41a239e7d7d" providerId="ADAL" clId="{856BF87E-E0E8-4254-81CC-BD4D380BEFD0}" dt="2022-10-28T19:22:14.783" v="4351" actId="14100"/>
          <ac:cxnSpMkLst>
            <pc:docMk/>
            <pc:sldMk cId="607085936" sldId="416"/>
            <ac:cxnSpMk id="20" creationId="{F9878C0D-D0C6-4ED4-939F-4E881287FA5A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2" creationId="{594094C7-AEF0-42C3-AD02-91710A99C64F}"/>
          </ac:cxnSpMkLst>
        </pc:cxnChg>
        <pc:cxnChg chg="mod topLvl">
          <ac:chgData name="hirose taichi" userId="ed2dc4b0-8795-4813-ada8-f41a239e7d7d" providerId="ADAL" clId="{856BF87E-E0E8-4254-81CC-BD4D380BEFD0}" dt="2022-10-28T18:53:44.214" v="3516" actId="165"/>
          <ac:cxnSpMkLst>
            <pc:docMk/>
            <pc:sldMk cId="607085936" sldId="416"/>
            <ac:cxnSpMk id="33" creationId="{E27F25B2-C1AC-4D46-9267-9DE60786271B}"/>
          </ac:cxnSpMkLst>
        </pc:cxnChg>
        <pc:cxnChg chg="del mod topLvl">
          <ac:chgData name="hirose taichi" userId="ed2dc4b0-8795-4813-ada8-f41a239e7d7d" providerId="ADAL" clId="{856BF87E-E0E8-4254-81CC-BD4D380BEFD0}" dt="2022-10-28T19:11:01.884" v="4114" actId="478"/>
          <ac:cxnSpMkLst>
            <pc:docMk/>
            <pc:sldMk cId="607085936" sldId="416"/>
            <ac:cxnSpMk id="34" creationId="{18F4BCC6-5068-49ED-BEFB-113A604C82E7}"/>
          </ac:cxnSpMkLst>
        </pc:cxnChg>
        <pc:cxnChg chg="mod topLvl">
          <ac:chgData name="hirose taichi" userId="ed2dc4b0-8795-4813-ada8-f41a239e7d7d" providerId="ADAL" clId="{856BF87E-E0E8-4254-81CC-BD4D380BEFD0}" dt="2022-10-31T18:49:06.200" v="5412" actId="12788"/>
          <ac:cxnSpMkLst>
            <pc:docMk/>
            <pc:sldMk cId="607085936" sldId="416"/>
            <ac:cxnSpMk id="51" creationId="{10DBC478-2A53-48EE-8CB4-56CB885FDF24}"/>
          </ac:cxnSpMkLst>
        </pc:cxnChg>
      </pc:sldChg>
      <pc:sldChg chg="add del">
        <pc:chgData name="hirose taichi" userId="ed2dc4b0-8795-4813-ada8-f41a239e7d7d" providerId="ADAL" clId="{856BF87E-E0E8-4254-81CC-BD4D380BEFD0}" dt="2022-10-28T18:44:06.332" v="3060"/>
        <pc:sldMkLst>
          <pc:docMk/>
          <pc:sldMk cId="1033737777" sldId="41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150269027" sldId="416"/>
        </pc:sldMkLst>
      </pc:sldChg>
      <pc:sldChg chg="modSp add del mod">
        <pc:chgData name="hirose taichi" userId="ed2dc4b0-8795-4813-ada8-f41a239e7d7d" providerId="ADAL" clId="{856BF87E-E0E8-4254-81CC-BD4D380BEFD0}" dt="2022-10-28T19:22:43.659" v="4358" actId="47"/>
        <pc:sldMkLst>
          <pc:docMk/>
          <pc:sldMk cId="755063591" sldId="417"/>
        </pc:sldMkLst>
        <pc:spChg chg="mod">
          <ac:chgData name="hirose taichi" userId="ed2dc4b0-8795-4813-ada8-f41a239e7d7d" providerId="ADAL" clId="{856BF87E-E0E8-4254-81CC-BD4D380BEFD0}" dt="2022-10-28T19:21:55.411" v="4349" actId="20577"/>
          <ac:spMkLst>
            <pc:docMk/>
            <pc:sldMk cId="755063591" sldId="417"/>
            <ac:spMk id="3" creationId="{0921E3F5-4656-480F-ACDF-10F20AD43E90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517670947" sldId="41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8327619" sldId="418"/>
        </pc:sldMkLst>
      </pc:sldChg>
      <pc:sldChg chg="addSp delSp modSp add mod ord">
        <pc:chgData name="hirose taichi" userId="ed2dc4b0-8795-4813-ada8-f41a239e7d7d" providerId="ADAL" clId="{856BF87E-E0E8-4254-81CC-BD4D380BEFD0}" dt="2022-11-01T15:57:27.748" v="5484" actId="478"/>
        <pc:sldMkLst>
          <pc:docMk/>
          <pc:sldMk cId="3798514748" sldId="418"/>
        </pc:sldMkLst>
        <pc:spChg chg="mod">
          <ac:chgData name="hirose taichi" userId="ed2dc4b0-8795-4813-ada8-f41a239e7d7d" providerId="ADAL" clId="{856BF87E-E0E8-4254-81CC-BD4D380BEFD0}" dt="2022-10-31T18:49:55.758" v="5418" actId="14100"/>
          <ac:spMkLst>
            <pc:docMk/>
            <pc:sldMk cId="3798514748" sldId="418"/>
            <ac:spMk id="2" creationId="{5CC3DBDC-2ABB-464E-AA98-8626CB68BCFA}"/>
          </ac:spMkLst>
        </pc:spChg>
        <pc:spChg chg="mod">
          <ac:chgData name="hirose taichi" userId="ed2dc4b0-8795-4813-ada8-f41a239e7d7d" providerId="ADAL" clId="{856BF87E-E0E8-4254-81CC-BD4D380BEFD0}" dt="2022-10-28T19:32:35.486" v="4754" actId="20577"/>
          <ac:spMkLst>
            <pc:docMk/>
            <pc:sldMk cId="3798514748" sldId="418"/>
            <ac:spMk id="3" creationId="{0921E3F5-4656-480F-ACDF-10F20AD43E90}"/>
          </ac:spMkLst>
        </pc:spChg>
        <pc:spChg chg="add del mod">
          <ac:chgData name="hirose taichi" userId="ed2dc4b0-8795-4813-ada8-f41a239e7d7d" providerId="ADAL" clId="{856BF87E-E0E8-4254-81CC-BD4D380BEFD0}" dt="2022-10-28T20:30:47.226" v="4908" actId="478"/>
          <ac:spMkLst>
            <pc:docMk/>
            <pc:sldMk cId="3798514748" sldId="418"/>
            <ac:spMk id="21" creationId="{2FFE5630-95DF-4FFE-B01A-EFBDF114FD49}"/>
          </ac:spMkLst>
        </pc:spChg>
        <pc:spChg chg="add mod">
          <ac:chgData name="hirose taichi" userId="ed2dc4b0-8795-4813-ada8-f41a239e7d7d" providerId="ADAL" clId="{856BF87E-E0E8-4254-81CC-BD4D380BEFD0}" dt="2022-10-28T20:29:44.572" v="4890"/>
          <ac:spMkLst>
            <pc:docMk/>
            <pc:sldMk cId="3798514748" sldId="418"/>
            <ac:spMk id="22" creationId="{7FF37E1F-3CFC-48A0-91D5-F203ABED2D33}"/>
          </ac:spMkLst>
        </pc:spChg>
        <pc:spChg chg="add mod">
          <ac:chgData name="hirose taichi" userId="ed2dc4b0-8795-4813-ada8-f41a239e7d7d" providerId="ADAL" clId="{856BF87E-E0E8-4254-81CC-BD4D380BEFD0}" dt="2022-10-28T20:29:55.856" v="4892" actId="14100"/>
          <ac:spMkLst>
            <pc:docMk/>
            <pc:sldMk cId="3798514748" sldId="418"/>
            <ac:spMk id="23" creationId="{FADABBE3-4AAA-4A8E-80DC-98118D8007A7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4" creationId="{F03B4CF8-1D92-4F8D-9576-587B6A6233E3}"/>
          </ac:spMkLst>
        </pc:spChg>
        <pc:spChg chg="add del mod">
          <ac:chgData name="hirose taichi" userId="ed2dc4b0-8795-4813-ada8-f41a239e7d7d" providerId="ADAL" clId="{856BF87E-E0E8-4254-81CC-BD4D380BEFD0}" dt="2022-10-28T20:30:42.873" v="4905"/>
          <ac:spMkLst>
            <pc:docMk/>
            <pc:sldMk cId="3798514748" sldId="418"/>
            <ac:spMk id="25" creationId="{D833B373-C0C8-4193-8BFC-CFD5352FD58D}"/>
          </ac:spMkLst>
        </pc:spChg>
        <pc:spChg chg="add mod">
          <ac:chgData name="hirose taichi" userId="ed2dc4b0-8795-4813-ada8-f41a239e7d7d" providerId="ADAL" clId="{856BF87E-E0E8-4254-81CC-BD4D380BEFD0}" dt="2022-10-31T18:50:04.626" v="5419" actId="12788"/>
          <ac:spMkLst>
            <pc:docMk/>
            <pc:sldMk cId="3798514748" sldId="418"/>
            <ac:spMk id="26" creationId="{6F67E49A-1B7E-44AA-80D2-29021F0BCAB1}"/>
          </ac:spMkLst>
        </pc:spChg>
        <pc:spChg chg="del mod">
          <ac:chgData name="hirose taichi" userId="ed2dc4b0-8795-4813-ada8-f41a239e7d7d" providerId="ADAL" clId="{856BF87E-E0E8-4254-81CC-BD4D380BEFD0}" dt="2022-11-01T15:57:27.748" v="5484" actId="478"/>
          <ac:spMkLst>
            <pc:docMk/>
            <pc:sldMk cId="3798514748" sldId="418"/>
            <ac:spMk id="43" creationId="{BDA08E82-CE60-47AC-BF4F-3731EA39B93D}"/>
          </ac:spMkLst>
        </pc:spChg>
        <pc:spChg chg="mod">
          <ac:chgData name="hirose taichi" userId="ed2dc4b0-8795-4813-ada8-f41a239e7d7d" providerId="ADAL" clId="{856BF87E-E0E8-4254-81CC-BD4D380BEFD0}" dt="2022-10-28T20:30:38.141" v="4903" actId="14100"/>
          <ac:spMkLst>
            <pc:docMk/>
            <pc:sldMk cId="3798514748" sldId="418"/>
            <ac:spMk id="44" creationId="{CEE11757-F51F-4533-B3F5-FE6586F0C44E}"/>
          </ac:spMkLst>
        </pc:spChg>
        <pc:spChg chg="del mod">
          <ac:chgData name="hirose taichi" userId="ed2dc4b0-8795-4813-ada8-f41a239e7d7d" providerId="ADAL" clId="{856BF87E-E0E8-4254-81CC-BD4D380BEFD0}" dt="2022-10-28T20:29:42.417" v="4888" actId="478"/>
          <ac:spMkLst>
            <pc:docMk/>
            <pc:sldMk cId="3798514748" sldId="418"/>
            <ac:spMk id="46" creationId="{889EAE84-3B09-4AD2-9A33-5BDD068472AA}"/>
          </ac:spMkLst>
        </pc:spChg>
        <pc:spChg chg="del">
          <ac:chgData name="hirose taichi" userId="ed2dc4b0-8795-4813-ada8-f41a239e7d7d" providerId="ADAL" clId="{856BF87E-E0E8-4254-81CC-BD4D380BEFD0}" dt="2022-10-28T20:29:43.462" v="4889" actId="478"/>
          <ac:spMkLst>
            <pc:docMk/>
            <pc:sldMk cId="3798514748" sldId="418"/>
            <ac:spMk id="48" creationId="{D6C66868-EE52-4314-A3A4-77EAEFE1FF06}"/>
          </ac:spMkLst>
        </pc:spChg>
        <pc:spChg chg="mod">
          <ac:chgData name="hirose taichi" userId="ed2dc4b0-8795-4813-ada8-f41a239e7d7d" providerId="ADAL" clId="{856BF87E-E0E8-4254-81CC-BD4D380BEFD0}" dt="2022-10-28T19:24:08.551" v="4432" actId="20577"/>
          <ac:spMkLst>
            <pc:docMk/>
            <pc:sldMk cId="3798514748" sldId="418"/>
            <ac:spMk id="50" creationId="{3F370BF7-7AAD-4F1B-8910-583E38CEB982}"/>
          </ac:spMkLst>
        </pc:spChg>
        <pc:spChg chg="add del mod">
          <ac:chgData name="hirose taichi" userId="ed2dc4b0-8795-4813-ada8-f41a239e7d7d" providerId="ADAL" clId="{856BF87E-E0E8-4254-81CC-BD4D380BEFD0}" dt="2022-10-28T20:30:28.379" v="4900" actId="478"/>
          <ac:spMkLst>
            <pc:docMk/>
            <pc:sldMk cId="3798514748" sldId="418"/>
            <ac:spMk id="53" creationId="{4AB5289C-4795-4161-B269-FEB7D7F6B2BB}"/>
          </ac:spMkLst>
        </pc:spChg>
        <pc:spChg chg="del">
          <ac:chgData name="hirose taichi" userId="ed2dc4b0-8795-4813-ada8-f41a239e7d7d" providerId="ADAL" clId="{856BF87E-E0E8-4254-81CC-BD4D380BEFD0}" dt="2022-10-28T19:24:31.577" v="4445" actId="478"/>
          <ac:spMkLst>
            <pc:docMk/>
            <pc:sldMk cId="3798514748" sldId="418"/>
            <ac:spMk id="54" creationId="{765612D7-1140-43FD-AB24-3A0EAF2C5B5E}"/>
          </ac:spMkLst>
        </pc:spChg>
        <pc:cxnChg chg="mod">
          <ac:chgData name="hirose taichi" userId="ed2dc4b0-8795-4813-ada8-f41a239e7d7d" providerId="ADAL" clId="{856BF87E-E0E8-4254-81CC-BD4D380BEFD0}" dt="2022-10-31T18:50:04.626" v="5419" actId="12788"/>
          <ac:cxnSpMkLst>
            <pc:docMk/>
            <pc:sldMk cId="3798514748" sldId="418"/>
            <ac:cxnSpMk id="51" creationId="{10DBC478-2A53-48EE-8CB4-56CB885FDF24}"/>
          </ac:cxnSpMkLst>
        </pc:cxn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34423277" sldId="419"/>
        </pc:sldMkLst>
      </pc:sldChg>
      <pc:sldChg chg="addSp delSp modSp new mod ord">
        <pc:chgData name="hirose taichi" userId="ed2dc4b0-8795-4813-ada8-f41a239e7d7d" providerId="ADAL" clId="{856BF87E-E0E8-4254-81CC-BD4D380BEFD0}" dt="2022-10-31T18:50:23.969" v="5421" actId="14100"/>
        <pc:sldMkLst>
          <pc:docMk/>
          <pc:sldMk cId="3010080662" sldId="419"/>
        </pc:sldMkLst>
        <pc:spChg chg="mod">
          <ac:chgData name="hirose taichi" userId="ed2dc4b0-8795-4813-ada8-f41a239e7d7d" providerId="ADAL" clId="{856BF87E-E0E8-4254-81CC-BD4D380BEFD0}" dt="2022-10-31T18:50:23.969" v="5421" actId="14100"/>
          <ac:spMkLst>
            <pc:docMk/>
            <pc:sldMk cId="3010080662" sldId="419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6:47.666" v="5029" actId="20577"/>
          <ac:spMkLst>
            <pc:docMk/>
            <pc:sldMk cId="3010080662" sldId="419"/>
            <ac:spMk id="3" creationId="{92AA5AB8-35DE-4570-A200-1F5631137564}"/>
          </ac:spMkLst>
        </pc:spChg>
        <pc:spChg chg="del">
          <ac:chgData name="hirose taichi" userId="ed2dc4b0-8795-4813-ada8-f41a239e7d7d" providerId="ADAL" clId="{856BF87E-E0E8-4254-81CC-BD4D380BEFD0}" dt="2022-10-28T20:10:36.816" v="4775"/>
          <ac:spMkLst>
            <pc:docMk/>
            <pc:sldMk cId="3010080662" sldId="419"/>
            <ac:spMk id="4" creationId="{BB1CA6C6-AE3C-462A-80FD-1961BC2E2D42}"/>
          </ac:spMkLst>
        </pc:spChg>
        <pc:spChg chg="add del mod">
          <ac:chgData name="hirose taichi" userId="ed2dc4b0-8795-4813-ada8-f41a239e7d7d" providerId="ADAL" clId="{856BF87E-E0E8-4254-81CC-BD4D380BEFD0}" dt="2022-10-31T16:34:48.046" v="5193"/>
          <ac:spMkLst>
            <pc:docMk/>
            <pc:sldMk cId="3010080662" sldId="419"/>
            <ac:spMk id="5" creationId="{5F097F07-7BC5-4969-8769-32C29D839B30}"/>
          </ac:spMkLst>
        </pc:spChg>
        <pc:spChg chg="add del mod">
          <ac:chgData name="hirose taichi" userId="ed2dc4b0-8795-4813-ada8-f41a239e7d7d" providerId="ADAL" clId="{856BF87E-E0E8-4254-81CC-BD4D380BEFD0}" dt="2022-10-29T02:53:54.369" v="4980"/>
          <ac:spMkLst>
            <pc:docMk/>
            <pc:sldMk cId="3010080662" sldId="419"/>
            <ac:spMk id="8" creationId="{93699332-9A24-49CF-9902-88B670A69E9A}"/>
          </ac:spMkLst>
        </pc:spChg>
        <pc:spChg chg="add del mod">
          <ac:chgData name="hirose taichi" userId="ed2dc4b0-8795-4813-ada8-f41a239e7d7d" providerId="ADAL" clId="{856BF87E-E0E8-4254-81CC-BD4D380BEFD0}" dt="2022-10-29T02:53:51.975" v="4979" actId="478"/>
          <ac:spMkLst>
            <pc:docMk/>
            <pc:sldMk cId="3010080662" sldId="419"/>
            <ac:spMk id="9" creationId="{C682793A-949B-461C-9EB4-83BF8D72187E}"/>
          </ac:spMkLst>
        </pc:spChg>
        <pc:spChg chg="add del mod">
          <ac:chgData name="hirose taichi" userId="ed2dc4b0-8795-4813-ada8-f41a239e7d7d" providerId="ADAL" clId="{856BF87E-E0E8-4254-81CC-BD4D380BEFD0}" dt="2022-10-29T02:55:31.991" v="5003" actId="478"/>
          <ac:spMkLst>
            <pc:docMk/>
            <pc:sldMk cId="3010080662" sldId="419"/>
            <ac:spMk id="12" creationId="{C4EBEF57-2802-4462-99D1-22AF3F100F19}"/>
          </ac:spMkLst>
        </pc:spChg>
        <pc:picChg chg="add del mod ord modCrop">
          <ac:chgData name="hirose taichi" userId="ed2dc4b0-8795-4813-ada8-f41a239e7d7d" providerId="ADAL" clId="{856BF87E-E0E8-4254-81CC-BD4D380BEFD0}" dt="2022-10-29T02:53:49.269" v="4978" actId="478"/>
          <ac:picMkLst>
            <pc:docMk/>
            <pc:sldMk cId="3010080662" sldId="419"/>
            <ac:picMk id="5" creationId="{5DD50F27-6F44-4281-85D3-5463B354198F}"/>
          </ac:picMkLst>
        </pc:picChg>
        <pc:picChg chg="add del mod ord">
          <ac:chgData name="hirose taichi" userId="ed2dc4b0-8795-4813-ada8-f41a239e7d7d" providerId="ADAL" clId="{856BF87E-E0E8-4254-81CC-BD4D380BEFD0}" dt="2022-10-29T02:51:10.270" v="4911" actId="478"/>
          <ac:picMkLst>
            <pc:docMk/>
            <pc:sldMk cId="3010080662" sldId="419"/>
            <ac:picMk id="6" creationId="{66C82BF7-7D18-4E30-8C7E-2838AAB551DB}"/>
          </ac:picMkLst>
        </pc:picChg>
        <pc:picChg chg="add mod ord modCrop">
          <ac:chgData name="hirose taichi" userId="ed2dc4b0-8795-4813-ada8-f41a239e7d7d" providerId="ADAL" clId="{856BF87E-E0E8-4254-81CC-BD4D380BEFD0}" dt="2022-10-31T16:35:35.173" v="5209" actId="1076"/>
          <ac:picMkLst>
            <pc:docMk/>
            <pc:sldMk cId="3010080662" sldId="419"/>
            <ac:picMk id="11" creationId="{150C2E9A-820D-431E-901B-D6CEA60D9192}"/>
          </ac:picMkLst>
        </pc:pic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66135272" sldId="420"/>
        </pc:sldMkLst>
      </pc:sldChg>
      <pc:sldChg chg="addSp delSp modSp new del mod ord">
        <pc:chgData name="hirose taichi" userId="ed2dc4b0-8795-4813-ada8-f41a239e7d7d" providerId="ADAL" clId="{856BF87E-E0E8-4254-81CC-BD4D380BEFD0}" dt="2022-10-31T16:33:11.930" v="5162" actId="47"/>
        <pc:sldMkLst>
          <pc:docMk/>
          <pc:sldMk cId="821682799" sldId="420"/>
        </pc:sldMkLst>
        <pc:spChg chg="add del">
          <ac:chgData name="hirose taichi" userId="ed2dc4b0-8795-4813-ada8-f41a239e7d7d" providerId="ADAL" clId="{856BF87E-E0E8-4254-81CC-BD4D380BEFD0}" dt="2022-10-28T20:24:35.672" v="4830" actId="478"/>
          <ac:spMkLst>
            <pc:docMk/>
            <pc:sldMk cId="821682799" sldId="420"/>
            <ac:spMk id="2" creationId="{D309CA1F-0254-45A6-BA85-D8AE4B22CED4}"/>
          </ac:spMkLst>
        </pc:spChg>
        <pc:spChg chg="mod">
          <ac:chgData name="hirose taichi" userId="ed2dc4b0-8795-4813-ada8-f41a239e7d7d" providerId="ADAL" clId="{856BF87E-E0E8-4254-81CC-BD4D380BEFD0}" dt="2022-10-29T02:56:57.636" v="5030"/>
          <ac:spMkLst>
            <pc:docMk/>
            <pc:sldMk cId="821682799" sldId="420"/>
            <ac:spMk id="3" creationId="{97BC469F-E822-4C61-8837-AA0FD1917339}"/>
          </ac:spMkLst>
        </pc:spChg>
        <pc:spChg chg="add del mod">
          <ac:chgData name="hirose taichi" userId="ed2dc4b0-8795-4813-ada8-f41a239e7d7d" providerId="ADAL" clId="{856BF87E-E0E8-4254-81CC-BD4D380BEFD0}" dt="2022-10-28T20:24:22.547" v="4824"/>
          <ac:spMkLst>
            <pc:docMk/>
            <pc:sldMk cId="821682799" sldId="420"/>
            <ac:spMk id="5" creationId="{15D69503-F210-43DF-A492-E21CA8AB5B57}"/>
          </ac:spMkLst>
        </pc:spChg>
        <pc:spChg chg="add del mod">
          <ac:chgData name="hirose taichi" userId="ed2dc4b0-8795-4813-ada8-f41a239e7d7d" providerId="ADAL" clId="{856BF87E-E0E8-4254-81CC-BD4D380BEFD0}" dt="2022-10-28T20:24:35.220" v="4829"/>
          <ac:spMkLst>
            <pc:docMk/>
            <pc:sldMk cId="821682799" sldId="420"/>
            <ac:spMk id="6" creationId="{1BBC450F-4A0B-4BD9-A264-574220F48872}"/>
          </ac:spMkLst>
        </pc:spChg>
        <pc:spChg chg="add mod">
          <ac:chgData name="hirose taichi" userId="ed2dc4b0-8795-4813-ada8-f41a239e7d7d" providerId="ADAL" clId="{856BF87E-E0E8-4254-81CC-BD4D380BEFD0}" dt="2022-10-28T20:26:44.437" v="4857" actId="207"/>
          <ac:spMkLst>
            <pc:docMk/>
            <pc:sldMk cId="821682799" sldId="420"/>
            <ac:spMk id="7" creationId="{2BD196EB-EB57-49BD-81AF-E10DBC472459}"/>
          </ac:spMkLst>
        </pc:spChg>
        <pc:spChg chg="add mod">
          <ac:chgData name="hirose taichi" userId="ed2dc4b0-8795-4813-ada8-f41a239e7d7d" providerId="ADAL" clId="{856BF87E-E0E8-4254-81CC-BD4D380BEFD0}" dt="2022-10-28T20:27:39.349" v="4875" actId="207"/>
          <ac:spMkLst>
            <pc:docMk/>
            <pc:sldMk cId="821682799" sldId="420"/>
            <ac:spMk id="8" creationId="{62933470-FBD6-47A2-AD0E-D855C7D8C4A4}"/>
          </ac:spMkLst>
        </pc:spChg>
        <pc:spChg chg="add mod">
          <ac:chgData name="hirose taichi" userId="ed2dc4b0-8795-4813-ada8-f41a239e7d7d" providerId="ADAL" clId="{856BF87E-E0E8-4254-81CC-BD4D380BEFD0}" dt="2022-10-28T20:26:46.833" v="4860" actId="1076"/>
          <ac:spMkLst>
            <pc:docMk/>
            <pc:sldMk cId="821682799" sldId="420"/>
            <ac:spMk id="9" creationId="{5A87CEF2-9B09-4295-BDD7-325B5C1E99A3}"/>
          </ac:spMkLst>
        </pc:spChg>
        <pc:spChg chg="add del mod">
          <ac:chgData name="hirose taichi" userId="ed2dc4b0-8795-4813-ada8-f41a239e7d7d" providerId="ADAL" clId="{856BF87E-E0E8-4254-81CC-BD4D380BEFD0}" dt="2022-10-28T20:26:44.115" v="4856"/>
          <ac:spMkLst>
            <pc:docMk/>
            <pc:sldMk cId="821682799" sldId="420"/>
            <ac:spMk id="10" creationId="{473DC06E-DB53-4D45-BF37-0AC05CBC0E55}"/>
          </ac:spMkLst>
        </pc:spChg>
        <pc:spChg chg="add mod">
          <ac:chgData name="hirose taichi" userId="ed2dc4b0-8795-4813-ada8-f41a239e7d7d" providerId="ADAL" clId="{856BF87E-E0E8-4254-81CC-BD4D380BEFD0}" dt="2022-10-28T20:27:25.656" v="4872" actId="14100"/>
          <ac:spMkLst>
            <pc:docMk/>
            <pc:sldMk cId="821682799" sldId="420"/>
            <ac:spMk id="11" creationId="{3EA7CE90-44FE-4678-9495-9A9202D330DC}"/>
          </ac:spMkLst>
        </pc:spChg>
        <pc:spChg chg="add mod">
          <ac:chgData name="hirose taichi" userId="ed2dc4b0-8795-4813-ada8-f41a239e7d7d" providerId="ADAL" clId="{856BF87E-E0E8-4254-81CC-BD4D380BEFD0}" dt="2022-10-28T20:27:46.364" v="4883" actId="6549"/>
          <ac:spMkLst>
            <pc:docMk/>
            <pc:sldMk cId="821682799" sldId="420"/>
            <ac:spMk id="12" creationId="{9542EC9C-97BA-4A59-90B8-9A4EBE9D1927}"/>
          </ac:spMkLst>
        </pc:spChg>
      </pc:sldChg>
      <pc:sldChg chg="addSp delSp modSp add mod ord">
        <pc:chgData name="hirose taichi" userId="ed2dc4b0-8795-4813-ada8-f41a239e7d7d" providerId="ADAL" clId="{856BF87E-E0E8-4254-81CC-BD4D380BEFD0}" dt="2022-10-31T18:50:34.650" v="5422" actId="14100"/>
        <pc:sldMkLst>
          <pc:docMk/>
          <pc:sldMk cId="881839197" sldId="421"/>
        </pc:sldMkLst>
        <pc:spChg chg="mod">
          <ac:chgData name="hirose taichi" userId="ed2dc4b0-8795-4813-ada8-f41a239e7d7d" providerId="ADAL" clId="{856BF87E-E0E8-4254-81CC-BD4D380BEFD0}" dt="2022-10-31T18:50:34.650" v="5422" actId="14100"/>
          <ac:spMkLst>
            <pc:docMk/>
            <pc:sldMk cId="881839197" sldId="421"/>
            <ac:spMk id="2" creationId="{C2F241EE-E4BF-4D97-BA09-BDBD347F020B}"/>
          </ac:spMkLst>
        </pc:spChg>
        <pc:spChg chg="mod">
          <ac:chgData name="hirose taichi" userId="ed2dc4b0-8795-4813-ada8-f41a239e7d7d" providerId="ADAL" clId="{856BF87E-E0E8-4254-81CC-BD4D380BEFD0}" dt="2022-10-29T02:57:14.187" v="5032" actId="20577"/>
          <ac:spMkLst>
            <pc:docMk/>
            <pc:sldMk cId="881839197" sldId="421"/>
            <ac:spMk id="3" creationId="{92AA5AB8-35DE-4570-A200-1F5631137564}"/>
          </ac:spMkLst>
        </pc:spChg>
        <pc:spChg chg="add del mod">
          <ac:chgData name="hirose taichi" userId="ed2dc4b0-8795-4813-ada8-f41a239e7d7d" providerId="ADAL" clId="{856BF87E-E0E8-4254-81CC-BD4D380BEFD0}" dt="2022-10-31T18:47:28.279" v="5409" actId="478"/>
          <ac:spMkLst>
            <pc:docMk/>
            <pc:sldMk cId="881839197" sldId="421"/>
            <ac:spMk id="4" creationId="{F18D4BB0-5C88-4DAB-A35C-345E32DCF1AB}"/>
          </ac:spMkLst>
        </pc:spChg>
        <pc:picChg chg="mod">
          <ac:chgData name="hirose taichi" userId="ed2dc4b0-8795-4813-ada8-f41a239e7d7d" providerId="ADAL" clId="{856BF87E-E0E8-4254-81CC-BD4D380BEFD0}" dt="2022-10-29T04:02:16.379" v="5133" actId="14100"/>
          <ac:picMkLst>
            <pc:docMk/>
            <pc:sldMk cId="881839197" sldId="421"/>
            <ac:picMk id="11" creationId="{150C2E9A-820D-431E-901B-D6CEA60D9192}"/>
          </ac:picMkLst>
        </pc:picChg>
      </pc:sldChg>
      <pc:sldChg chg="add del">
        <pc:chgData name="hirose taichi" userId="ed2dc4b0-8795-4813-ada8-f41a239e7d7d" providerId="ADAL" clId="{856BF87E-E0E8-4254-81CC-BD4D380BEFD0}" dt="2022-10-29T02:56:27.799" v="5011" actId="47"/>
        <pc:sldMkLst>
          <pc:docMk/>
          <pc:sldMk cId="2895030632" sldId="42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971021489" sldId="421"/>
        </pc:sldMkLst>
      </pc:sldChg>
      <pc:sldChg chg="addSp modSp add mod">
        <pc:chgData name="hirose taichi" userId="ed2dc4b0-8795-4813-ada8-f41a239e7d7d" providerId="ADAL" clId="{856BF87E-E0E8-4254-81CC-BD4D380BEFD0}" dt="2022-10-31T16:33:59.186" v="5182" actId="14100"/>
        <pc:sldMkLst>
          <pc:docMk/>
          <pc:sldMk cId="1159668265" sldId="422"/>
        </pc:sldMkLst>
        <pc:spChg chg="add mod">
          <ac:chgData name="hirose taichi" userId="ed2dc4b0-8795-4813-ada8-f41a239e7d7d" providerId="ADAL" clId="{856BF87E-E0E8-4254-81CC-BD4D380BEFD0}" dt="2022-10-31T16:33:59.186" v="5182" actId="14100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28924642" sldId="423"/>
        </pc:sldMkLst>
      </pc:sldChg>
      <pc:sldChg chg="modSp add mod">
        <pc:chgData name="hirose taichi" userId="ed2dc4b0-8795-4813-ada8-f41a239e7d7d" providerId="ADAL" clId="{856BF87E-E0E8-4254-81CC-BD4D380BEFD0}" dt="2022-10-31T16:35:07.783" v="5207" actId="1036"/>
        <pc:sldMkLst>
          <pc:docMk/>
          <pc:sldMk cId="4157498024" sldId="423"/>
        </pc:sldMkLst>
        <pc:spChg chg="mod">
          <ac:chgData name="hirose taichi" userId="ed2dc4b0-8795-4813-ada8-f41a239e7d7d" providerId="ADAL" clId="{856BF87E-E0E8-4254-81CC-BD4D380BEFD0}" dt="2022-10-31T16:34:57.359" v="5195" actId="14100"/>
          <ac:spMkLst>
            <pc:docMk/>
            <pc:sldMk cId="4157498024" sldId="423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5:07.783" v="5207" actId="1036"/>
          <ac:spMkLst>
            <pc:docMk/>
            <pc:sldMk cId="4157498024" sldId="423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7437289" sldId="424"/>
        </pc:sldMkLst>
      </pc:sldChg>
      <pc:sldChg chg="delSp modSp add mod">
        <pc:chgData name="hirose taichi" userId="ed2dc4b0-8795-4813-ada8-f41a239e7d7d" providerId="ADAL" clId="{856BF87E-E0E8-4254-81CC-BD4D380BEFD0}" dt="2022-10-31T16:36:02.189" v="5214" actId="14100"/>
        <pc:sldMkLst>
          <pc:docMk/>
          <pc:sldMk cId="1283115782" sldId="424"/>
        </pc:sldMkLst>
        <pc:spChg chg="del">
          <ac:chgData name="hirose taichi" userId="ed2dc4b0-8795-4813-ada8-f41a239e7d7d" providerId="ADAL" clId="{856BF87E-E0E8-4254-81CC-BD4D380BEFD0}" dt="2022-10-31T16:35:55.922" v="5213" actId="478"/>
          <ac:spMkLst>
            <pc:docMk/>
            <pc:sldMk cId="1283115782" sldId="424"/>
            <ac:spMk id="21" creationId="{747E5B9A-6E14-43CA-92C7-53EADD517805}"/>
          </ac:spMkLst>
        </pc:spChg>
        <pc:spChg chg="mod">
          <ac:chgData name="hirose taichi" userId="ed2dc4b0-8795-4813-ada8-f41a239e7d7d" providerId="ADAL" clId="{856BF87E-E0E8-4254-81CC-BD4D380BEFD0}" dt="2022-10-31T16:36:02.189" v="5214" actId="14100"/>
          <ac:spMkLst>
            <pc:docMk/>
            <pc:sldMk cId="1283115782" sldId="424"/>
            <ac:spMk id="22" creationId="{12EE96EF-7798-438A-9440-3873B4757D86}"/>
          </ac:spMkLst>
        </pc:spChg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795011624" sldId="425"/>
        </pc:sldMkLst>
      </pc:sldChg>
      <pc:sldChg chg="modSp new mod">
        <pc:chgData name="hirose taichi" userId="ed2dc4b0-8795-4813-ada8-f41a239e7d7d" providerId="ADAL" clId="{856BF87E-E0E8-4254-81CC-BD4D380BEFD0}" dt="2022-10-31T18:56:02.928" v="5482"/>
        <pc:sldMkLst>
          <pc:docMk/>
          <pc:sldMk cId="3428139653" sldId="425"/>
        </pc:sldMkLst>
        <pc:spChg chg="mod">
          <ac:chgData name="hirose taichi" userId="ed2dc4b0-8795-4813-ada8-f41a239e7d7d" providerId="ADAL" clId="{856BF87E-E0E8-4254-81CC-BD4D380BEFD0}" dt="2022-10-31T18:56:02.928" v="5482"/>
          <ac:spMkLst>
            <pc:docMk/>
            <pc:sldMk cId="3428139653" sldId="425"/>
            <ac:spMk id="2" creationId="{638A530A-2BB6-46FE-B08A-8F41692B083E}"/>
          </ac:spMkLst>
        </pc:spChg>
        <pc:spChg chg="mod">
          <ac:chgData name="hirose taichi" userId="ed2dc4b0-8795-4813-ada8-f41a239e7d7d" providerId="ADAL" clId="{856BF87E-E0E8-4254-81CC-BD4D380BEFD0}" dt="2022-10-31T16:37:06.490" v="5233" actId="20577"/>
          <ac:spMkLst>
            <pc:docMk/>
            <pc:sldMk cId="3428139653" sldId="425"/>
            <ac:spMk id="3" creationId="{15962679-3EF2-4A01-9FAE-E3245DFAAB2F}"/>
          </ac:spMkLst>
        </pc:spChg>
      </pc:sldChg>
      <pc:sldChg chg="add">
        <pc:chgData name="hirose taichi" userId="ed2dc4b0-8795-4813-ada8-f41a239e7d7d" providerId="ADAL" clId="{856BF87E-E0E8-4254-81CC-BD4D380BEFD0}" dt="2022-10-31T16:37:36.040" v="5234"/>
        <pc:sldMkLst>
          <pc:docMk/>
          <pc:sldMk cId="4209606308" sldId="426"/>
        </pc:sldMkLst>
      </pc:sldChg>
      <pc:sldChg chg="add">
        <pc:chgData name="hirose taichi" userId="ed2dc4b0-8795-4813-ada8-f41a239e7d7d" providerId="ADAL" clId="{856BF87E-E0E8-4254-81CC-BD4D380BEFD0}" dt="2022-10-31T16:37:36.307" v="5235"/>
        <pc:sldMkLst>
          <pc:docMk/>
          <pc:sldMk cId="2046824133" sldId="42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192304104" sldId="427"/>
        </pc:sldMkLst>
      </pc:sldChg>
      <pc:sldChg chg="add">
        <pc:chgData name="hirose taichi" userId="ed2dc4b0-8795-4813-ada8-f41a239e7d7d" providerId="ADAL" clId="{856BF87E-E0E8-4254-81CC-BD4D380BEFD0}" dt="2022-10-31T16:37:36.526" v="5236"/>
        <pc:sldMkLst>
          <pc:docMk/>
          <pc:sldMk cId="3600780140" sldId="428"/>
        </pc:sldMkLst>
      </pc:sldChg>
      <pc:sldChg chg="add">
        <pc:chgData name="hirose taichi" userId="ed2dc4b0-8795-4813-ada8-f41a239e7d7d" providerId="ADAL" clId="{856BF87E-E0E8-4254-81CC-BD4D380BEFD0}" dt="2022-10-31T16:37:36.684" v="5237"/>
        <pc:sldMkLst>
          <pc:docMk/>
          <pc:sldMk cId="3573443115" sldId="429"/>
        </pc:sldMkLst>
      </pc:sldChg>
      <pc:sldChg chg="add">
        <pc:chgData name="hirose taichi" userId="ed2dc4b0-8795-4813-ada8-f41a239e7d7d" providerId="ADAL" clId="{856BF87E-E0E8-4254-81CC-BD4D380BEFD0}" dt="2022-10-31T16:37:36.888" v="5238"/>
        <pc:sldMkLst>
          <pc:docMk/>
          <pc:sldMk cId="2644869636" sldId="430"/>
        </pc:sldMkLst>
      </pc:sldChg>
      <pc:sldChg chg="add">
        <pc:chgData name="hirose taichi" userId="ed2dc4b0-8795-4813-ada8-f41a239e7d7d" providerId="ADAL" clId="{856BF87E-E0E8-4254-81CC-BD4D380BEFD0}" dt="2022-10-31T16:37:37.045" v="5239"/>
        <pc:sldMkLst>
          <pc:docMk/>
          <pc:sldMk cId="1772249177" sldId="431"/>
        </pc:sldMkLst>
      </pc:sldChg>
      <pc:sldChg chg="add">
        <pc:chgData name="hirose taichi" userId="ed2dc4b0-8795-4813-ada8-f41a239e7d7d" providerId="ADAL" clId="{856BF87E-E0E8-4254-81CC-BD4D380BEFD0}" dt="2022-10-31T16:37:37.264" v="5240"/>
        <pc:sldMkLst>
          <pc:docMk/>
          <pc:sldMk cId="1445655372" sldId="43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739668184" sldId="433"/>
        </pc:sldMkLst>
      </pc:sldChg>
      <pc:sldChg chg="add">
        <pc:chgData name="hirose taichi" userId="ed2dc4b0-8795-4813-ada8-f41a239e7d7d" providerId="ADAL" clId="{856BF87E-E0E8-4254-81CC-BD4D380BEFD0}" dt="2022-10-31T16:37:37.453" v="5241"/>
        <pc:sldMkLst>
          <pc:docMk/>
          <pc:sldMk cId="3385948522" sldId="433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640920125" sldId="434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50140619" sldId="43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21305091" sldId="43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831873244" sldId="43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933343930" sldId="43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155609912" sldId="43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379481932" sldId="442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711065916" sldId="445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1462836674" sldId="446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13062540" sldId="447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185442985" sldId="448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4284249393" sldId="449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386079528" sldId="450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2994247592" sldId="451"/>
        </pc:sldMkLst>
      </pc:sldChg>
      <pc:sldChg chg="del">
        <pc:chgData name="hirose taichi" userId="ed2dc4b0-8795-4813-ada8-f41a239e7d7d" providerId="ADAL" clId="{856BF87E-E0E8-4254-81CC-BD4D380BEFD0}" dt="2022-10-28T15:59:17.518" v="0" actId="2696"/>
        <pc:sldMkLst>
          <pc:docMk/>
          <pc:sldMk cId="3465261322" sldId="454"/>
        </pc:sldMkLst>
      </pc:sldChg>
      <pc:sldMasterChg chg="modSp modSldLayout">
        <pc:chgData name="hirose taichi" userId="ed2dc4b0-8795-4813-ada8-f41a239e7d7d" providerId="ADAL" clId="{856BF87E-E0E8-4254-81CC-BD4D380BEFD0}" dt="2022-10-31T16:32:23.843" v="5160" actId="478"/>
        <pc:sldMasterMkLst>
          <pc:docMk/>
          <pc:sldMasterMk cId="689685353" sldId="2147483670"/>
        </pc:sldMasterMkLst>
        <pc:spChg chg="mod">
          <ac:chgData name="hirose taichi" userId="ed2dc4b0-8795-4813-ada8-f41a239e7d7d" providerId="ADAL" clId="{856BF87E-E0E8-4254-81CC-BD4D380BEFD0}" dt="2022-10-28T17:10:53.639" v="946" actId="2710"/>
          <ac:spMkLst>
            <pc:docMk/>
            <pc:sldMasterMk cId="689685353" sldId="2147483670"/>
            <ac:spMk id="3" creationId="{5B186E95-CD16-2241-8602-308FAF4AD97E}"/>
          </ac:spMkLst>
        </pc:spChg>
        <pc:sldLayoutChg chg="delSp mod">
          <pc:chgData name="hirose taichi" userId="ed2dc4b0-8795-4813-ada8-f41a239e7d7d" providerId="ADAL" clId="{856BF87E-E0E8-4254-81CC-BD4D380BEFD0}" dt="2022-10-28T16:00:23.559" v="84" actId="478"/>
          <pc:sldLayoutMkLst>
            <pc:docMk/>
            <pc:sldMasterMk cId="689685353" sldId="2147483670"/>
            <pc:sldLayoutMk cId="2493184615" sldId="2147483736"/>
          </pc:sldLayoutMkLst>
          <pc:picChg chg="del">
            <ac:chgData name="hirose taichi" userId="ed2dc4b0-8795-4813-ada8-f41a239e7d7d" providerId="ADAL" clId="{856BF87E-E0E8-4254-81CC-BD4D380BEFD0}" dt="2022-10-28T16:00:22.217" v="83" actId="478"/>
            <ac:picMkLst>
              <pc:docMk/>
              <pc:sldMasterMk cId="689685353" sldId="2147483670"/>
              <pc:sldLayoutMk cId="2493184615" sldId="2147483736"/>
              <ac:picMk id="6" creationId="{4ACCF5EC-A75C-CB47-BE2C-1AEEF23F9EFF}"/>
            </ac:picMkLst>
          </pc:picChg>
          <pc:picChg chg="del">
            <ac:chgData name="hirose taichi" userId="ed2dc4b0-8795-4813-ada8-f41a239e7d7d" providerId="ADAL" clId="{856BF87E-E0E8-4254-81CC-BD4D380BEFD0}" dt="2022-10-28T16:00:23.559" v="84" actId="478"/>
            <ac:picMkLst>
              <pc:docMk/>
              <pc:sldMasterMk cId="689685353" sldId="2147483670"/>
              <pc:sldLayoutMk cId="2493184615" sldId="2147483736"/>
              <ac:picMk id="7" creationId="{3AC894CD-6398-4427-B7DF-5E67B72B673C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11.880" v="5157" actId="478"/>
          <pc:sldLayoutMkLst>
            <pc:docMk/>
            <pc:sldMasterMk cId="689685353" sldId="2147483670"/>
            <pc:sldLayoutMk cId="1366641637" sldId="2147483738"/>
          </pc:sldLayoutMkLst>
          <pc:spChg chg="mod">
            <ac:chgData name="hirose taichi" userId="ed2dc4b0-8795-4813-ada8-f41a239e7d7d" providerId="ADAL" clId="{856BF87E-E0E8-4254-81CC-BD4D380BEFD0}" dt="2022-10-28T16:41:52.241" v="532" actId="14100"/>
            <ac:spMkLst>
              <pc:docMk/>
              <pc:sldMasterMk cId="689685353" sldId="2147483670"/>
              <pc:sldLayoutMk cId="1366641637" sldId="2147483738"/>
              <ac:spMk id="8" creationId="{00A5003E-608C-E649-9885-A6DB8953090E}"/>
            </ac:spMkLst>
          </pc:spChg>
          <pc:spChg chg="mod">
            <ac:chgData name="hirose taichi" userId="ed2dc4b0-8795-4813-ada8-f41a239e7d7d" providerId="ADAL" clId="{856BF87E-E0E8-4254-81CC-BD4D380BEFD0}" dt="2022-10-28T17:11:21.177" v="948" actId="2710"/>
            <ac:spMkLst>
              <pc:docMk/>
              <pc:sldMasterMk cId="689685353" sldId="2147483670"/>
              <pc:sldLayoutMk cId="1366641637" sldId="2147483738"/>
              <ac:spMk id="9" creationId="{84B9191C-23D3-7343-9090-F12F4EF2337D}"/>
            </ac:spMkLst>
          </pc:spChg>
          <pc:picChg chg="del">
            <ac:chgData name="hirose taichi" userId="ed2dc4b0-8795-4813-ada8-f41a239e7d7d" providerId="ADAL" clId="{856BF87E-E0E8-4254-81CC-BD4D380BEFD0}" dt="2022-10-31T16:32:11.880" v="5157" actId="478"/>
            <ac:picMkLst>
              <pc:docMk/>
              <pc:sldMasterMk cId="689685353" sldId="2147483670"/>
              <pc:sldLayoutMk cId="1366641637" sldId="2147483738"/>
              <ac:picMk id="7" creationId="{A2677098-60FC-491D-8FDB-90AFF7B6A5AB}"/>
            </ac:picMkLst>
          </pc:picChg>
        </pc:sldLayoutChg>
        <pc:sldLayoutChg chg="delSp modSp mod">
          <pc:chgData name="hirose taichi" userId="ed2dc4b0-8795-4813-ada8-f41a239e7d7d" providerId="ADAL" clId="{856BF87E-E0E8-4254-81CC-BD4D380BEFD0}" dt="2022-10-31T16:32:20.029" v="5159" actId="478"/>
          <pc:sldLayoutMkLst>
            <pc:docMk/>
            <pc:sldMasterMk cId="689685353" sldId="2147483670"/>
            <pc:sldLayoutMk cId="4009676808" sldId="2147483739"/>
          </pc:sldLayoutMkLst>
          <pc:spChg chg="mod">
            <ac:chgData name="hirose taichi" userId="ed2dc4b0-8795-4813-ada8-f41a239e7d7d" providerId="ADAL" clId="{856BF87E-E0E8-4254-81CC-BD4D380BEFD0}" dt="2022-10-28T16:41:56.934" v="533" actId="14100"/>
            <ac:spMkLst>
              <pc:docMk/>
              <pc:sldMasterMk cId="689685353" sldId="2147483670"/>
              <pc:sldLayoutMk cId="4009676808" sldId="2147483739"/>
              <ac:spMk id="8" creationId="{00A5003E-608C-E649-9885-A6DB8953090E}"/>
            </ac:spMkLst>
          </pc:spChg>
          <pc:picChg chg="del">
            <ac:chgData name="hirose taichi" userId="ed2dc4b0-8795-4813-ada8-f41a239e7d7d" providerId="ADAL" clId="{856BF87E-E0E8-4254-81CC-BD4D380BEFD0}" dt="2022-10-31T16:32:20.029" v="5159" actId="478"/>
            <ac:picMkLst>
              <pc:docMk/>
              <pc:sldMasterMk cId="689685353" sldId="2147483670"/>
              <pc:sldLayoutMk cId="4009676808" sldId="2147483739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23.843" v="5160" actId="478"/>
          <pc:sldLayoutMkLst>
            <pc:docMk/>
            <pc:sldMasterMk cId="689685353" sldId="2147483670"/>
            <pc:sldLayoutMk cId="2060422521" sldId="2147483740"/>
          </pc:sldLayoutMkLst>
          <pc:picChg chg="del">
            <ac:chgData name="hirose taichi" userId="ed2dc4b0-8795-4813-ada8-f41a239e7d7d" providerId="ADAL" clId="{856BF87E-E0E8-4254-81CC-BD4D380BEFD0}" dt="2022-10-31T16:32:23.843" v="5160" actId="478"/>
            <ac:picMkLst>
              <pc:docMk/>
              <pc:sldMasterMk cId="689685353" sldId="2147483670"/>
              <pc:sldLayoutMk cId="2060422521" sldId="2147483740"/>
              <ac:picMk id="7" creationId="{A2677098-60FC-491D-8FDB-90AFF7B6A5AB}"/>
            </ac:picMkLst>
          </pc:picChg>
        </pc:sldLayoutChg>
        <pc:sldLayoutChg chg="delSp mod">
          <pc:chgData name="hirose taichi" userId="ed2dc4b0-8795-4813-ada8-f41a239e7d7d" providerId="ADAL" clId="{856BF87E-E0E8-4254-81CC-BD4D380BEFD0}" dt="2022-10-31T16:32:16.182" v="5158" actId="478"/>
          <pc:sldLayoutMkLst>
            <pc:docMk/>
            <pc:sldMasterMk cId="689685353" sldId="2147483670"/>
            <pc:sldLayoutMk cId="285286843" sldId="2147483741"/>
          </pc:sldLayoutMkLst>
          <pc:picChg chg="del">
            <ac:chgData name="hirose taichi" userId="ed2dc4b0-8795-4813-ada8-f41a239e7d7d" providerId="ADAL" clId="{856BF87E-E0E8-4254-81CC-BD4D380BEFD0}" dt="2022-10-31T16:32:16.182" v="5158" actId="478"/>
            <ac:picMkLst>
              <pc:docMk/>
              <pc:sldMasterMk cId="689685353" sldId="2147483670"/>
              <pc:sldLayoutMk cId="285286843" sldId="2147483741"/>
              <ac:picMk id="7" creationId="{A2677098-60FC-491D-8FDB-90AFF7B6A5AB}"/>
            </ac:picMkLst>
          </pc:picChg>
        </pc:sldLayoutChg>
      </pc:sldMasterChg>
    </pc:docChg>
  </pc:docChgLst>
  <pc:docChgLst>
    <pc:chgData name="hirose taichi" userId="ed2dc4b0-8795-4813-ada8-f41a239e7d7d" providerId="ADAL" clId="{9F91329C-1CF6-49C3-AA5F-8096EFCEC964}"/>
    <pc:docChg chg="undo custSel modSld">
      <pc:chgData name="hirose taichi" userId="ed2dc4b0-8795-4813-ada8-f41a239e7d7d" providerId="ADAL" clId="{9F91329C-1CF6-49C3-AA5F-8096EFCEC964}" dt="2022-10-31T10:29:31.310" v="174" actId="14100"/>
      <pc:docMkLst>
        <pc:docMk/>
      </pc:docMkLst>
      <pc:sldChg chg="modSp mod">
        <pc:chgData name="hirose taichi" userId="ed2dc4b0-8795-4813-ada8-f41a239e7d7d" providerId="ADAL" clId="{9F91329C-1CF6-49C3-AA5F-8096EFCEC964}" dt="2022-10-31T10:24:48.822" v="117" actId="14100"/>
        <pc:sldMkLst>
          <pc:docMk/>
          <pc:sldMk cId="282841257" sldId="412"/>
        </pc:sldMkLst>
        <pc:spChg chg="mod">
          <ac:chgData name="hirose taichi" userId="ed2dc4b0-8795-4813-ada8-f41a239e7d7d" providerId="ADAL" clId="{9F91329C-1CF6-49C3-AA5F-8096EFCEC964}" dt="2022-10-31T10:24:48.822" v="117" actId="14100"/>
          <ac:spMkLst>
            <pc:docMk/>
            <pc:sldMk cId="282841257" sldId="412"/>
            <ac:spMk id="24" creationId="{7B96C3D1-02AA-4975-8B1F-289D4F3ADA98}"/>
          </ac:spMkLst>
        </pc:spChg>
      </pc:sldChg>
      <pc:sldChg chg="modSp mod">
        <pc:chgData name="hirose taichi" userId="ed2dc4b0-8795-4813-ada8-f41a239e7d7d" providerId="ADAL" clId="{9F91329C-1CF6-49C3-AA5F-8096EFCEC964}" dt="2022-10-31T10:27:11.720" v="171" actId="170"/>
        <pc:sldMkLst>
          <pc:docMk/>
          <pc:sldMk cId="4247633511" sldId="415"/>
        </pc:sldMkLst>
        <pc:spChg chg="mod ord">
          <ac:chgData name="hirose taichi" userId="ed2dc4b0-8795-4813-ada8-f41a239e7d7d" providerId="ADAL" clId="{9F91329C-1CF6-49C3-AA5F-8096EFCEC964}" dt="2022-10-31T10:27:11.720" v="171" actId="170"/>
          <ac:spMkLst>
            <pc:docMk/>
            <pc:sldMk cId="4247633511" sldId="415"/>
            <ac:spMk id="8" creationId="{7F3EE70D-555E-4015-BF16-678974A74AE0}"/>
          </ac:spMkLst>
        </pc:spChg>
        <pc:spChg chg="ord">
          <ac:chgData name="hirose taichi" userId="ed2dc4b0-8795-4813-ada8-f41a239e7d7d" providerId="ADAL" clId="{9F91329C-1CF6-49C3-AA5F-8096EFCEC964}" dt="2022-10-31T10:27:08.072" v="164" actId="170"/>
          <ac:spMkLst>
            <pc:docMk/>
            <pc:sldMk cId="4247633511" sldId="415"/>
            <ac:spMk id="31" creationId="{1C9F78E4-642C-4686-963D-575704CDBE9E}"/>
          </ac:spMkLst>
        </pc:spChg>
      </pc:sldChg>
      <pc:sldChg chg="modSp mod">
        <pc:chgData name="hirose taichi" userId="ed2dc4b0-8795-4813-ada8-f41a239e7d7d" providerId="ADAL" clId="{9F91329C-1CF6-49C3-AA5F-8096EFCEC964}" dt="2022-10-31T10:24:36.934" v="115" actId="14100"/>
        <pc:sldMkLst>
          <pc:docMk/>
          <pc:sldMk cId="607085936" sldId="416"/>
        </pc:sldMkLst>
        <pc:spChg chg="mod">
          <ac:chgData name="hirose taichi" userId="ed2dc4b0-8795-4813-ada8-f41a239e7d7d" providerId="ADAL" clId="{9F91329C-1CF6-49C3-AA5F-8096EFCEC964}" dt="2022-10-31T10:22:13.498" v="0" actId="20577"/>
          <ac:spMkLst>
            <pc:docMk/>
            <pc:sldMk cId="607085936" sldId="416"/>
            <ac:spMk id="43" creationId="{BDA08E82-CE60-47AC-BF4F-3731EA39B93D}"/>
          </ac:spMkLst>
        </pc:spChg>
        <pc:spChg chg="mod">
          <ac:chgData name="hirose taichi" userId="ed2dc4b0-8795-4813-ada8-f41a239e7d7d" providerId="ADAL" clId="{9F91329C-1CF6-49C3-AA5F-8096EFCEC964}" dt="2022-10-31T10:24:36.934" v="115" actId="14100"/>
          <ac:spMkLst>
            <pc:docMk/>
            <pc:sldMk cId="607085936" sldId="416"/>
            <ac:spMk id="44" creationId="{CEE11757-F51F-4533-B3F5-FE6586F0C44E}"/>
          </ac:spMkLst>
        </pc:spChg>
      </pc:sldChg>
      <pc:sldChg chg="modSp mod">
        <pc:chgData name="hirose taichi" userId="ed2dc4b0-8795-4813-ada8-f41a239e7d7d" providerId="ADAL" clId="{9F91329C-1CF6-49C3-AA5F-8096EFCEC964}" dt="2022-10-31T10:29:31.310" v="174" actId="14100"/>
        <pc:sldMkLst>
          <pc:docMk/>
          <pc:sldMk cId="3010080662" sldId="419"/>
        </pc:sldMkLst>
        <pc:picChg chg="mod">
          <ac:chgData name="hirose taichi" userId="ed2dc4b0-8795-4813-ada8-f41a239e7d7d" providerId="ADAL" clId="{9F91329C-1CF6-49C3-AA5F-8096EFCEC964}" dt="2022-10-31T10:29:31.310" v="174" actId="14100"/>
          <ac:picMkLst>
            <pc:docMk/>
            <pc:sldMk cId="3010080662" sldId="419"/>
            <ac:picMk id="11" creationId="{150C2E9A-820D-431E-901B-D6CEA60D9192}"/>
          </ac:picMkLst>
        </pc:picChg>
      </pc:sldChg>
      <pc:sldChg chg="addSp modSp mod">
        <pc:chgData name="hirose taichi" userId="ed2dc4b0-8795-4813-ada8-f41a239e7d7d" providerId="ADAL" clId="{9F91329C-1CF6-49C3-AA5F-8096EFCEC964}" dt="2022-10-31T10:29:26.366" v="173" actId="14100"/>
        <pc:sldMkLst>
          <pc:docMk/>
          <pc:sldMk cId="881839197" sldId="421"/>
        </pc:sldMkLst>
        <pc:spChg chg="mod">
          <ac:chgData name="hirose taichi" userId="ed2dc4b0-8795-4813-ada8-f41a239e7d7d" providerId="ADAL" clId="{9F91329C-1CF6-49C3-AA5F-8096EFCEC964}" dt="2022-10-31T10:24:07.996" v="114" actId="207"/>
          <ac:spMkLst>
            <pc:docMk/>
            <pc:sldMk cId="881839197" sldId="421"/>
            <ac:spMk id="2" creationId="{C2F241EE-E4BF-4D97-BA09-BDBD347F020B}"/>
          </ac:spMkLst>
        </pc:spChg>
        <pc:picChg chg="mod">
          <ac:chgData name="hirose taichi" userId="ed2dc4b0-8795-4813-ada8-f41a239e7d7d" providerId="ADAL" clId="{9F91329C-1CF6-49C3-AA5F-8096EFCEC964}" dt="2022-10-31T10:29:26.366" v="173" actId="14100"/>
          <ac:picMkLst>
            <pc:docMk/>
            <pc:sldMk cId="881839197" sldId="421"/>
            <ac:picMk id="11" creationId="{150C2E9A-820D-431E-901B-D6CEA60D9192}"/>
          </ac:picMkLst>
        </pc:picChg>
        <pc:cxnChg chg="add mod">
          <ac:chgData name="hirose taichi" userId="ed2dc4b0-8795-4813-ada8-f41a239e7d7d" providerId="ADAL" clId="{9F91329C-1CF6-49C3-AA5F-8096EFCEC964}" dt="2022-10-31T10:23:18.494" v="51" actId="1076"/>
          <ac:cxnSpMkLst>
            <pc:docMk/>
            <pc:sldMk cId="881839197" sldId="421"/>
            <ac:cxnSpMk id="5" creationId="{C5568A02-F7FB-4595-B03D-6B37B52249A2}"/>
          </ac:cxnSpMkLst>
        </pc:cxnChg>
        <pc:cxnChg chg="add mod">
          <ac:chgData name="hirose taichi" userId="ed2dc4b0-8795-4813-ada8-f41a239e7d7d" providerId="ADAL" clId="{9F91329C-1CF6-49C3-AA5F-8096EFCEC964}" dt="2022-10-31T10:23:24.990" v="53" actId="1076"/>
          <ac:cxnSpMkLst>
            <pc:docMk/>
            <pc:sldMk cId="881839197" sldId="421"/>
            <ac:cxnSpMk id="7" creationId="{DA1108B4-A0A2-48D4-85A1-74516F1E622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貯留層のほうが圧力が高いので，貯留層から地表に圧力を持ってくると，膨張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ガスの容積係数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ja-JP" dirty="0"/>
                  <a:t>&lt;</a:t>
                </a:r>
                <a:r>
                  <a:rPr lang="ja-JP" altLang="en-US" dirty="0"/>
                  <a:t>１（気体は圧縮率が高い）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49" y="1261023"/>
                <a:ext cx="8881709" cy="655447"/>
              </a:xfrm>
              <a:blipFill>
                <a:blip r:embed="rId3"/>
                <a:stretch>
                  <a:fillRect l="-1922" b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（ガス）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8B29C1-4338-4B86-BB3A-86C06BF7AAFC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962C15A-750F-4038-85CA-2EA08E09EC07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1514D72-2201-4004-8BD6-149A4468F69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7B96C3D1-02AA-4975-8B1F-289D4F3ADA98}"/>
              </a:ext>
            </a:extLst>
          </p:cNvPr>
          <p:cNvSpPr/>
          <p:nvPr/>
        </p:nvSpPr>
        <p:spPr>
          <a:xfrm rot="16200000">
            <a:off x="6464502" y="2416309"/>
            <a:ext cx="2639388" cy="33763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BE28581-A310-4D1F-BA4C-F5604794A489}"/>
              </a:ext>
            </a:extLst>
          </p:cNvPr>
          <p:cNvSpPr/>
          <p:nvPr/>
        </p:nvSpPr>
        <p:spPr>
          <a:xfrm>
            <a:off x="9323798" y="2561725"/>
            <a:ext cx="259080" cy="644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3B7ADBF-2C3A-40A7-89AC-A1DC3C4785FA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BA63449-8B35-4381-A61A-AA433D6EE382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998D3C8-C75B-4388-B7D4-5F9CF7F80E6C}"/>
              </a:ext>
            </a:extLst>
          </p:cNvPr>
          <p:cNvSpPr/>
          <p:nvPr/>
        </p:nvSpPr>
        <p:spPr>
          <a:xfrm>
            <a:off x="8309119" y="5281935"/>
            <a:ext cx="2305251" cy="774535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貯留層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7C79F3-CA4B-4AE5-BE2C-CB5EEA8FD996}"/>
              </a:ext>
            </a:extLst>
          </p:cNvPr>
          <p:cNvSpPr txBox="1"/>
          <p:nvPr/>
        </p:nvSpPr>
        <p:spPr>
          <a:xfrm>
            <a:off x="667726" y="1925148"/>
            <a:ext cx="16451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b="1" i="1" dirty="0">
                <a:solidFill>
                  <a:srgbClr val="70AD47"/>
                </a:solidFill>
                <a:latin typeface="Cambria Math" panose="02040503050406030204" pitchFamily="18" charset="0"/>
              </a:rPr>
              <a:t>コンデンセート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94E0668-3B64-4B6D-8543-FB41CA11701B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681D165-8DD6-4365-8FDE-6FB28B64E2B2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33DAD3A-C836-43A5-BBF3-383D477FCC7F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/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EE1BC58-29B4-425B-ADB1-DB2251E32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30849"/>
                <a:ext cx="1929033" cy="491738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EF0FB9C-6E85-4076-9AAC-CF6EEF001851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E11BAE3-8AA4-443E-ACD4-6639B3C68EBA}"/>
              </a:ext>
            </a:extLst>
          </p:cNvPr>
          <p:cNvSpPr/>
          <p:nvPr/>
        </p:nvSpPr>
        <p:spPr>
          <a:xfrm>
            <a:off x="3156082" y="5004648"/>
            <a:ext cx="2043657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EF3A8A0-9C75-4ED9-83D7-A688383B8BBC}"/>
              </a:ext>
            </a:extLst>
          </p:cNvPr>
          <p:cNvSpPr/>
          <p:nvPr/>
        </p:nvSpPr>
        <p:spPr>
          <a:xfrm>
            <a:off x="2293675" y="3808145"/>
            <a:ext cx="3768471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ガス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線形項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半陰解法：</a:t>
            </a:r>
            <a:r>
              <a:rPr lang="en-US" altLang="ja-JP" dirty="0">
                <a:solidFill>
                  <a:srgbClr val="FF0000"/>
                </a:solidFill>
              </a:rPr>
              <a:t>IMEX</a:t>
            </a:r>
            <a:r>
              <a:rPr lang="ja-JP" altLang="en-US" dirty="0">
                <a:solidFill>
                  <a:srgbClr val="FF0000"/>
                </a:solidFill>
              </a:rPr>
              <a:t>スキーム（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</a:rPr>
              <a:t>EX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FF0000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FF0000"/>
                </a:solidFill>
              </a:rPr>
              <a:t>とくに油層解析では</a:t>
            </a:r>
            <a:r>
              <a:rPr lang="en-US" altLang="ja-JP" dirty="0">
                <a:solidFill>
                  <a:srgbClr val="FF0000"/>
                </a:solidFill>
              </a:rPr>
              <a:t>IMPES</a:t>
            </a:r>
            <a:r>
              <a:rPr lang="ja-JP" altLang="en-US" dirty="0">
                <a:solidFill>
                  <a:srgbClr val="FF0000"/>
                </a:solidFill>
              </a:rPr>
              <a:t>法（</a:t>
            </a:r>
            <a:r>
              <a:rPr lang="en-US" altLang="ja-JP" b="1" dirty="0" err="1">
                <a:solidFill>
                  <a:srgbClr val="FF0000"/>
                </a:solidFill>
              </a:rPr>
              <a:t>IM</a:t>
            </a:r>
            <a:r>
              <a:rPr lang="en-US" altLang="ja-JP" dirty="0" err="1">
                <a:solidFill>
                  <a:srgbClr val="FF0000"/>
                </a:solidFill>
              </a:rPr>
              <a:t>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P</a:t>
            </a:r>
            <a:r>
              <a:rPr lang="en-US" altLang="ja-JP" dirty="0">
                <a:solidFill>
                  <a:srgbClr val="FF0000"/>
                </a:solidFill>
              </a:rPr>
              <a:t>ressure,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E</a:t>
            </a:r>
            <a:r>
              <a:rPr lang="en-US" altLang="ja-JP" dirty="0">
                <a:solidFill>
                  <a:srgbClr val="FF0000"/>
                </a:solidFill>
              </a:rPr>
              <a:t>xplicit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>
                <a:solidFill>
                  <a:srgbClr val="FF0000"/>
                </a:solidFill>
              </a:rPr>
              <a:t>aturation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ダルシーの法則（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相流）</a:t>
                </a:r>
                <a:endParaRPr kumimoji="1" lang="en-US" altLang="ja-JP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505662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3756171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2810</TotalTime>
  <Words>669</Words>
  <Application>Microsoft Office PowerPoint</Application>
  <PresentationFormat>ワイド画面</PresentationFormat>
  <Paragraphs>141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2. 容積係数 / Formation Volume Factor（ガス）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67</cp:revision>
  <dcterms:created xsi:type="dcterms:W3CDTF">2020-12-20T20:55:45Z</dcterms:created>
  <dcterms:modified xsi:type="dcterms:W3CDTF">2022-11-02T12:04:17Z</dcterms:modified>
</cp:coreProperties>
</file>