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9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2" r:id="rId11"/>
    <p:sldId id="419" r:id="rId12"/>
    <p:sldId id="423" r:id="rId13"/>
    <p:sldId id="421" r:id="rId14"/>
    <p:sldId id="434" r:id="rId15"/>
    <p:sldId id="424" r:id="rId16"/>
    <p:sldId id="426" r:id="rId17"/>
    <p:sldId id="435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FFFFF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CA7C7-D351-44F3-83D3-E57C27514004}" v="10" dt="2022-11-02T12:03:45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半陰解法：</a:t>
            </a:r>
            <a:r>
              <a:rPr lang="en-US" altLang="ja-JP" dirty="0">
                <a:solidFill>
                  <a:srgbClr val="FF0000"/>
                </a:solidFill>
              </a:rPr>
              <a:t>IMEX</a:t>
            </a:r>
            <a:r>
              <a:rPr lang="ja-JP" altLang="en-US" dirty="0">
                <a:solidFill>
                  <a:srgbClr val="FF0000"/>
                </a:solidFill>
              </a:rPr>
              <a:t>スキーム（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EX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FF0000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FF0000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FF0000"/>
                </a:solidFill>
              </a:rPr>
              <a:t>とくに油層解析では</a:t>
            </a:r>
            <a:r>
              <a:rPr lang="en-US" altLang="ja-JP" dirty="0">
                <a:solidFill>
                  <a:srgbClr val="FF0000"/>
                </a:solidFill>
              </a:rPr>
              <a:t>IMPES</a:t>
            </a:r>
            <a:r>
              <a:rPr lang="ja-JP" altLang="en-US" dirty="0">
                <a:solidFill>
                  <a:srgbClr val="FF0000"/>
                </a:solidFill>
              </a:rPr>
              <a:t>法（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P</a:t>
            </a:r>
            <a:r>
              <a:rPr lang="en-US" altLang="ja-JP" dirty="0">
                <a:solidFill>
                  <a:srgbClr val="FF0000"/>
                </a:solidFill>
              </a:rPr>
              <a:t>ressure,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E</a:t>
            </a:r>
            <a:r>
              <a:rPr lang="en-US" altLang="ja-JP" dirty="0">
                <a:solidFill>
                  <a:srgbClr val="FF0000"/>
                </a:solidFill>
              </a:rPr>
              <a:t>xplicit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>
                <a:solidFill>
                  <a:srgbClr val="FF0000"/>
                </a:solidFill>
              </a:rPr>
              <a:t>aturation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2812</TotalTime>
  <Words>669</Words>
  <Application>Microsoft Office PowerPoint</Application>
  <PresentationFormat>ワイド画面</PresentationFormat>
  <Paragraphs>141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2022-11-02T12:06:11Z</dcterms:modified>
</cp:coreProperties>
</file>