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228F9-D7CB-46BA-B4F5-31D85C5EBB2F}" v="93" dt="2022-10-27T17:32:2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322228F9-D7CB-46BA-B4F5-31D85C5EBB2F}"/>
    <pc:docChg chg="undo redo custSel modSld">
      <pc:chgData name="hirose taichi" userId="ed2dc4b0-8795-4813-ada8-f41a239e7d7d" providerId="ADAL" clId="{322228F9-D7CB-46BA-B4F5-31D85C5EBB2F}" dt="2022-10-27T17:32:28.894" v="158" actId="164"/>
      <pc:docMkLst>
        <pc:docMk/>
      </pc:docMkLst>
      <pc:sldChg chg="addSp delSp modSp mod">
        <pc:chgData name="hirose taichi" userId="ed2dc4b0-8795-4813-ada8-f41a239e7d7d" providerId="ADAL" clId="{322228F9-D7CB-46BA-B4F5-31D85C5EBB2F}" dt="2022-10-27T17:32:28.894" v="158" actId="164"/>
        <pc:sldMkLst>
          <pc:docMk/>
          <pc:sldMk cId="829803951" sldId="257"/>
        </pc:sldMkLst>
        <pc:spChg chg="add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2" creationId="{2F4725C3-7FD0-41F0-B511-E57B667560B0}"/>
          </ac:spMkLst>
        </pc:spChg>
        <pc:spChg chg="add mod topLvl">
          <ac:chgData name="hirose taichi" userId="ed2dc4b0-8795-4813-ada8-f41a239e7d7d" providerId="ADAL" clId="{322228F9-D7CB-46BA-B4F5-31D85C5EBB2F}" dt="2022-10-27T17:31:27.928" v="135" actId="693"/>
          <ac:spMkLst>
            <pc:docMk/>
            <pc:sldMk cId="829803951" sldId="257"/>
            <ac:spMk id="3" creationId="{E70600B8-2F2F-4FF6-952B-9932F0395ABB}"/>
          </ac:spMkLst>
        </pc:spChg>
        <pc:spChg chg="add del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4" creationId="{12E4959E-BECE-4F75-B613-1F2F388B9A21}"/>
          </ac:spMkLst>
        </pc:spChg>
        <pc:spChg chg="add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5" creationId="{858F7E31-87DD-4757-96EF-1A32AE95F7CF}"/>
          </ac:spMkLst>
        </pc:spChg>
        <pc:spChg chg="add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6" creationId="{53FEF1A7-FFF0-4659-A687-23B75A031C82}"/>
          </ac:spMkLst>
        </pc:spChg>
        <pc:spChg chg="add mod topLvl">
          <ac:chgData name="hirose taichi" userId="ed2dc4b0-8795-4813-ada8-f41a239e7d7d" providerId="ADAL" clId="{322228F9-D7CB-46BA-B4F5-31D85C5EBB2F}" dt="2022-10-27T17:31:38.012" v="136" actId="693"/>
          <ac:spMkLst>
            <pc:docMk/>
            <pc:sldMk cId="829803951" sldId="257"/>
            <ac:spMk id="7" creationId="{D3F00E7D-C4E1-4D15-8C11-4FD26F1D30CE}"/>
          </ac:spMkLst>
        </pc:spChg>
        <pc:spChg chg="add mod topLvl">
          <ac:chgData name="hirose taichi" userId="ed2dc4b0-8795-4813-ada8-f41a239e7d7d" providerId="ADAL" clId="{322228F9-D7CB-46BA-B4F5-31D85C5EBB2F}" dt="2022-10-27T17:29:50.865" v="119" actId="20577"/>
          <ac:spMkLst>
            <pc:docMk/>
            <pc:sldMk cId="829803951" sldId="257"/>
            <ac:spMk id="8" creationId="{F7F9F0DB-E083-415C-B1B1-69A9CE7D7245}"/>
          </ac:spMkLst>
        </pc:spChg>
        <pc:spChg chg="add del mod">
          <ac:chgData name="hirose taichi" userId="ed2dc4b0-8795-4813-ada8-f41a239e7d7d" providerId="ADAL" clId="{322228F9-D7CB-46BA-B4F5-31D85C5EBB2F}" dt="2022-10-27T17:27:42.495" v="101"/>
          <ac:spMkLst>
            <pc:docMk/>
            <pc:sldMk cId="829803951" sldId="257"/>
            <ac:spMk id="16" creationId="{C2FBB909-BEE9-42C5-B9AF-B2B4CB309D86}"/>
          </ac:spMkLst>
        </pc:spChg>
        <pc:spChg chg="add del mod">
          <ac:chgData name="hirose taichi" userId="ed2dc4b0-8795-4813-ada8-f41a239e7d7d" providerId="ADAL" clId="{322228F9-D7CB-46BA-B4F5-31D85C5EBB2F}" dt="2022-10-27T17:27:42.495" v="103"/>
          <ac:spMkLst>
            <pc:docMk/>
            <pc:sldMk cId="829803951" sldId="257"/>
            <ac:spMk id="17" creationId="{AFA3E1C7-9C6F-4F2E-AA3F-37805C7E25D4}"/>
          </ac:spMkLst>
        </pc:spChg>
        <pc:spChg chg="add del mod">
          <ac:chgData name="hirose taichi" userId="ed2dc4b0-8795-4813-ada8-f41a239e7d7d" providerId="ADAL" clId="{322228F9-D7CB-46BA-B4F5-31D85C5EBB2F}" dt="2022-10-27T17:28:11.317" v="108"/>
          <ac:spMkLst>
            <pc:docMk/>
            <pc:sldMk cId="829803951" sldId="257"/>
            <ac:spMk id="18" creationId="{ABECA7C9-7C7B-486A-8E69-EE27F0E6BAA0}"/>
          </ac:spMkLst>
        </pc:spChg>
        <pc:spChg chg="add mod">
          <ac:chgData name="hirose taichi" userId="ed2dc4b0-8795-4813-ada8-f41a239e7d7d" providerId="ADAL" clId="{322228F9-D7CB-46BA-B4F5-31D85C5EBB2F}" dt="2022-10-27T17:32:28.894" v="158" actId="164"/>
          <ac:spMkLst>
            <pc:docMk/>
            <pc:sldMk cId="829803951" sldId="257"/>
            <ac:spMk id="19" creationId="{398F8300-D7AE-4526-B647-77A3AD23FD97}"/>
          </ac:spMkLst>
        </pc:spChg>
        <pc:spChg chg="add mod">
          <ac:chgData name="hirose taichi" userId="ed2dc4b0-8795-4813-ada8-f41a239e7d7d" providerId="ADAL" clId="{322228F9-D7CB-46BA-B4F5-31D85C5EBB2F}" dt="2022-10-27T17:32:28.894" v="158" actId="164"/>
          <ac:spMkLst>
            <pc:docMk/>
            <pc:sldMk cId="829803951" sldId="257"/>
            <ac:spMk id="20" creationId="{DE7FD5D8-A400-4D32-BC10-6618CF454B08}"/>
          </ac:spMkLst>
        </pc:spChg>
        <pc:spChg chg="add mod">
          <ac:chgData name="hirose taichi" userId="ed2dc4b0-8795-4813-ada8-f41a239e7d7d" providerId="ADAL" clId="{322228F9-D7CB-46BA-B4F5-31D85C5EBB2F}" dt="2022-10-27T17:32:28.894" v="158" actId="164"/>
          <ac:spMkLst>
            <pc:docMk/>
            <pc:sldMk cId="829803951" sldId="257"/>
            <ac:spMk id="21" creationId="{45CC9A47-C1B8-454D-8673-617F97A8AE6B}"/>
          </ac:spMkLst>
        </pc:spChg>
        <pc:grpChg chg="add del mod">
          <ac:chgData name="hirose taichi" userId="ed2dc4b0-8795-4813-ada8-f41a239e7d7d" providerId="ADAL" clId="{322228F9-D7CB-46BA-B4F5-31D85C5EBB2F}" dt="2022-10-27T17:26:01.457" v="75" actId="165"/>
          <ac:grpSpMkLst>
            <pc:docMk/>
            <pc:sldMk cId="829803951" sldId="257"/>
            <ac:grpSpMk id="9" creationId="{4AE673E9-7412-452F-8666-68DDAC3D95BB}"/>
          </ac:grpSpMkLst>
        </pc:grpChg>
        <pc:grpChg chg="add del mod">
          <ac:chgData name="hirose taichi" userId="ed2dc4b0-8795-4813-ada8-f41a239e7d7d" providerId="ADAL" clId="{322228F9-D7CB-46BA-B4F5-31D85C5EBB2F}" dt="2022-10-27T17:32:28.894" v="158" actId="164"/>
          <ac:grpSpMkLst>
            <pc:docMk/>
            <pc:sldMk cId="829803951" sldId="257"/>
            <ac:grpSpMk id="10" creationId="{91A3070E-A0C9-40DF-B730-027064D86C91}"/>
          </ac:grpSpMkLst>
        </pc:grpChg>
        <pc:grpChg chg="add mod">
          <ac:chgData name="hirose taichi" userId="ed2dc4b0-8795-4813-ada8-f41a239e7d7d" providerId="ADAL" clId="{322228F9-D7CB-46BA-B4F5-31D85C5EBB2F}" dt="2022-10-27T17:32:28.894" v="158" actId="164"/>
          <ac:grpSpMkLst>
            <pc:docMk/>
            <pc:sldMk cId="829803951" sldId="257"/>
            <ac:grpSpMk id="22" creationId="{544E82F1-2723-4DD5-A99C-FA555C5BDA27}"/>
          </ac:grpSpMkLst>
        </pc:grpChg>
        <pc:cxnChg chg="add mod">
          <ac:chgData name="hirose taichi" userId="ed2dc4b0-8795-4813-ada8-f41a239e7d7d" providerId="ADAL" clId="{322228F9-D7CB-46BA-B4F5-31D85C5EBB2F}" dt="2022-10-27T17:32:28.894" v="158" actId="164"/>
          <ac:cxnSpMkLst>
            <pc:docMk/>
            <pc:sldMk cId="829803951" sldId="257"/>
            <ac:cxnSpMk id="12" creationId="{7EDB62FC-7CDF-4B19-B628-2C08D648B7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35C-97ED-4CF4-B3A4-79F7F089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E3A2E-7BAB-4727-8C3E-78009A24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B0EBF-7664-4F74-BAC7-347744DB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4F195-E035-4A44-8A98-706118E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38788-EA1B-41E8-806C-8DA3823E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F19D0-11DE-4623-B871-2CB6C06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59877C-6D8C-4905-A9A9-32FE587D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EB814-9B72-451F-917A-72A2262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1CFD8-827A-4FC4-A354-278A028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62C6E-93D0-44DD-A206-ADAA916E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2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CFACCB-1F2D-4616-9851-C26690B1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01BDE8-B20E-40FB-B809-19B1D0A8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584C7-DEF5-42AB-9FFE-6678762B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D239-D262-4240-B70A-5FFB807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F0311-72FD-4E69-B875-F8496ED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D36F3-B3B1-44C9-8F4E-8EBB5D50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EF541-1F03-4B20-9F6B-8D28302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7D6D-CB60-4149-8A45-468555A5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A6277-BB46-4D74-8AC1-67D3F84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E5A76-92F9-4642-8C21-265E3338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FD854-0754-45E3-BBF0-2AB0F96F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9394A3-F581-440D-8664-F9B6A732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50FE9-D391-4E28-A838-66F8E09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2BA95-2F70-42FA-BA1E-ACA6A21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7319-39EB-402D-9292-EBB6714E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FC9E2-0375-491E-AF6D-A23B3B1D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48269-E2BE-4B03-96AE-49C564205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7FBCA6-C784-4267-8D46-383626E3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E0BE24-E0B7-4330-A5ED-835436E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FED44-94D8-4AFD-A950-625D820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F2EBD-CC80-4722-A4EC-279EBF97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8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00CE-7734-475E-950C-2B8C0D2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B27466-847B-4096-89CD-1E2104D3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5840EE-7916-462D-9057-248F270C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DD7972-7999-4E43-9CAE-BFACC9AD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6A2FF-81F8-4B92-A37F-C2B7453A3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12758D-9A28-4BB1-B369-DC106ED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C1B8DD-4774-4F52-90C6-090C1BD1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18FC1-A7CF-479F-9FEC-8B051141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6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2B1D8-94A5-4BF4-A7B6-FF0FBEE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7EE5F-B448-44F2-BC4E-59CC28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52DD17-69D4-4322-AA39-5B6DFE14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A855E-CB9F-43E7-895A-0628E92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50586F-E384-4999-82A0-CF2CD4E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41770-623B-4B7E-B287-6225A35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22E9-3262-426B-9911-7E4F076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49356-11B7-4586-B281-4738BC34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129FB-4C5C-4D37-8BBC-C7010BB4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EBCF5-1C63-4E9C-BF1F-6F679CDC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B9D207-46A3-46E4-9C27-9FF1B55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FF849-089C-415C-9861-029A7C4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5F7E6-11C8-4174-B55B-71CE37E9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017AA-CF6F-413E-9127-226D687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1F05B0-BEB1-4772-AE7C-B5EEC5286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147AA0-67AE-4D90-A94C-16B62CD7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D4072-517C-4A49-BD6E-6DAD9664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B96EA-F5FF-4417-B847-D2BF8AB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A48C30-72C7-4FEA-9395-224E212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33707-B25F-4794-9AE1-20B3916D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F83CF-8A16-49F2-B1E0-5CEBD39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1EF80-48D0-4407-BA4D-B7CA599FB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9C61-598E-4450-9C6B-889BFA6A2F1C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A94AC-DDA1-4851-9E13-925A017B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9726-846B-4876-BD70-0FB8D95E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44E82F1-2723-4DD5-A99C-FA555C5BDA27}"/>
              </a:ext>
            </a:extLst>
          </p:cNvPr>
          <p:cNvGrpSpPr/>
          <p:nvPr/>
        </p:nvGrpSpPr>
        <p:grpSpPr>
          <a:xfrm>
            <a:off x="0" y="1106088"/>
            <a:ext cx="11820207" cy="4287668"/>
            <a:chOff x="0" y="1106088"/>
            <a:chExt cx="11820207" cy="4287668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1A3070E-A0C9-40DF-B730-027064D86C91}"/>
                </a:ext>
              </a:extLst>
            </p:cNvPr>
            <p:cNvGrpSpPr/>
            <p:nvPr/>
          </p:nvGrpSpPr>
          <p:grpSpPr>
            <a:xfrm>
              <a:off x="0" y="2068975"/>
              <a:ext cx="11820207" cy="2636375"/>
              <a:chOff x="0" y="2068975"/>
              <a:chExt cx="11820207" cy="19754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/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直方体 2">
                <a:extLst>
                  <a:ext uri="{FF2B5EF4-FFF2-40B4-BE49-F238E27FC236}">
                    <a16:creationId xmlns:a16="http://schemas.microsoft.com/office/drawing/2014/main" id="{E70600B8-2F2F-4FF6-952B-9932F0395ABB}"/>
                  </a:ext>
                </a:extLst>
              </p:cNvPr>
              <p:cNvSpPr/>
              <p:nvPr/>
            </p:nvSpPr>
            <p:spPr>
              <a:xfrm>
                <a:off x="1618370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/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/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/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直方体 6">
                <a:extLst>
                  <a:ext uri="{FF2B5EF4-FFF2-40B4-BE49-F238E27FC236}">
                    <a16:creationId xmlns:a16="http://schemas.microsoft.com/office/drawing/2014/main" id="{D3F00E7D-C4E1-4D15-8C11-4FD26F1D30CE}"/>
                  </a:ext>
                </a:extLst>
              </p:cNvPr>
              <p:cNvSpPr/>
              <p:nvPr/>
            </p:nvSpPr>
            <p:spPr>
              <a:xfrm>
                <a:off x="8091849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/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EDB62FC-7CDF-4B19-B628-2C08D648B7F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109" y="4876800"/>
              <a:ext cx="161837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/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中かっこ 19">
              <a:extLst>
                <a:ext uri="{FF2B5EF4-FFF2-40B4-BE49-F238E27FC236}">
                  <a16:creationId xmlns:a16="http://schemas.microsoft.com/office/drawing/2014/main" id="{DE7FD5D8-A400-4D32-BC10-6618CF454B08}"/>
                </a:ext>
              </a:extLst>
            </p:cNvPr>
            <p:cNvSpPr/>
            <p:nvPr/>
          </p:nvSpPr>
          <p:spPr>
            <a:xfrm rot="5400000">
              <a:off x="6014878" y="-3826288"/>
              <a:ext cx="361950" cy="112487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/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kumimoji="1" lang="ja-JP" altLang="en-US" sz="3200" dirty="0"/>
                    <a:t>，断面積</a:t>
                  </a:r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4583" b="-322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0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鉄板フォント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hirose taichi</dc:creator>
  <cp:lastModifiedBy>hirose taichi</cp:lastModifiedBy>
  <cp:revision>1</cp:revision>
  <dcterms:created xsi:type="dcterms:W3CDTF">2022-10-27T17:19:39Z</dcterms:created>
  <dcterms:modified xsi:type="dcterms:W3CDTF">2022-10-27T17:32:37Z</dcterms:modified>
</cp:coreProperties>
</file>