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4"/>
  </p:notesMasterIdLst>
  <p:sldIdLst>
    <p:sldId id="391" r:id="rId2"/>
    <p:sldId id="408" r:id="rId3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959"/>
    <a:srgbClr val="D0CECE"/>
    <a:srgbClr val="FFFFFF"/>
    <a:srgbClr val="70AD47"/>
    <a:srgbClr val="5B9BD5"/>
    <a:srgbClr val="E03C3C"/>
    <a:srgbClr val="EB6E19"/>
    <a:srgbClr val="5799D5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6DFB7-7EF4-4F25-BF3A-34BB468D85B0}" v="1" dt="2023-01-23T17:03:39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79451" autoAdjust="0"/>
  </p:normalViewPr>
  <p:slideViewPr>
    <p:cSldViewPr snapToGrid="0">
      <p:cViewPr varScale="1">
        <p:scale>
          <a:sx n="124" d="100"/>
          <a:sy n="124" d="100"/>
        </p:scale>
        <p:origin x="40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74A4ED3-8EFD-4EA8-947B-0A3B82148291}"/>
              </a:ext>
            </a:extLst>
          </p:cNvPr>
          <p:cNvSpPr/>
          <p:nvPr/>
        </p:nvSpPr>
        <p:spPr>
          <a:xfrm>
            <a:off x="2337135" y="1708582"/>
            <a:ext cx="7259629" cy="419310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2813</TotalTime>
  <Words>4</Words>
  <Application>Microsoft Office PowerPoint</Application>
  <PresentationFormat>ワイド画面</PresentationFormat>
  <Paragraphs>4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Arial</vt:lpstr>
      <vt:lpstr>Wingdings</vt:lpstr>
      <vt:lpstr>テーマ</vt:lpstr>
      <vt:lpstr>PowerPoint プレゼンテーション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70</cp:revision>
  <dcterms:created xsi:type="dcterms:W3CDTF">2020-12-20T20:55:45Z</dcterms:created>
  <dcterms:modified xsi:type="dcterms:W3CDTF">2023-01-23T17:21:43Z</dcterms:modified>
</cp:coreProperties>
</file>