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9"/>
  </p:notesMasterIdLst>
  <p:sldIdLst>
    <p:sldId id="391" r:id="rId2"/>
    <p:sldId id="408" r:id="rId3"/>
    <p:sldId id="422" r:id="rId4"/>
    <p:sldId id="409" r:id="rId5"/>
    <p:sldId id="411" r:id="rId6"/>
    <p:sldId id="413" r:id="rId7"/>
    <p:sldId id="415" r:id="rId8"/>
    <p:sldId id="416" r:id="rId9"/>
    <p:sldId id="418" r:id="rId10"/>
    <p:sldId id="412" r:id="rId11"/>
    <p:sldId id="419" r:id="rId12"/>
    <p:sldId id="423" r:id="rId13"/>
    <p:sldId id="421" r:id="rId14"/>
    <p:sldId id="434" r:id="rId15"/>
    <p:sldId id="424" r:id="rId16"/>
    <p:sldId id="426" r:id="rId17"/>
    <p:sldId id="435" r:id="rId1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13"/>
            <p14:sldId id="415"/>
            <p14:sldId id="416"/>
            <p14:sldId id="418"/>
            <p14:sldId id="412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2C3B0-FDD2-43C6-BAD7-7FE970DBFF55}" v="4" dt="2023-01-23T18:35:32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79" d="100"/>
          <a:sy n="79" d="100"/>
        </p:scale>
        <p:origin x="10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4532C3B0-FDD2-43C6-BAD7-7FE970DBFF55}"/>
    <pc:docChg chg="modSld">
      <pc:chgData name="hirose taichi" userId="ed2dc4b0-8795-4813-ada8-f41a239e7d7d" providerId="ADAL" clId="{4532C3B0-FDD2-43C6-BAD7-7FE970DBFF55}" dt="2023-01-23T18:35:32.845" v="3" actId="20577"/>
      <pc:docMkLst>
        <pc:docMk/>
      </pc:docMkLst>
      <pc:sldChg chg="modSp">
        <pc:chgData name="hirose taichi" userId="ed2dc4b0-8795-4813-ada8-f41a239e7d7d" providerId="ADAL" clId="{4532C3B0-FDD2-43C6-BAD7-7FE970DBFF55}" dt="2023-01-23T18:35:32.845" v="3" actId="20577"/>
        <pc:sldMkLst>
          <pc:docMk/>
          <pc:sldMk cId="4247633511" sldId="415"/>
        </pc:sldMkLst>
        <pc:spChg chg="mod">
          <ac:chgData name="hirose taichi" userId="ed2dc4b0-8795-4813-ada8-f41a239e7d7d" providerId="ADAL" clId="{4532C3B0-FDD2-43C6-BAD7-7FE970DBFF55}" dt="2023-01-23T18:35:32.845" v="3" actId="20577"/>
          <ac:spMkLst>
            <pc:docMk/>
            <pc:sldMk cId="4247633511" sldId="415"/>
            <ac:spMk id="2" creationId="{5CC3DBDC-2ABB-464E-AA98-8626CB68BCFA}"/>
          </ac:spMkLst>
        </pc:spChg>
      </pc:sldChg>
    </pc:docChg>
  </pc:docChgLst>
  <pc:docChgLst>
    <pc:chgData name="hirose taichi" userId="ed2dc4b0-8795-4813-ada8-f41a239e7d7d" providerId="ADAL" clId="{016AEB6B-32BB-4C9B-91D5-C357E7676896}"/>
    <pc:docChg chg="modSld">
      <pc:chgData name="hirose taichi" userId="ed2dc4b0-8795-4813-ada8-f41a239e7d7d" providerId="ADAL" clId="{016AEB6B-32BB-4C9B-91D5-C357E7676896}" dt="2022-11-02T15:53:16.655" v="10"/>
      <pc:docMkLst>
        <pc:docMk/>
      </pc:docMkLst>
      <pc:sldChg chg="modSp mod">
        <pc:chgData name="hirose taichi" userId="ed2dc4b0-8795-4813-ada8-f41a239e7d7d" providerId="ADAL" clId="{016AEB6B-32BB-4C9B-91D5-C357E7676896}" dt="2022-11-02T15:53:16.655" v="10"/>
        <pc:sldMkLst>
          <pc:docMk/>
          <pc:sldMk cId="1300278304" sldId="411"/>
        </pc:sldMkLst>
        <pc:spChg chg="mod">
          <ac:chgData name="hirose taichi" userId="ed2dc4b0-8795-4813-ada8-f41a239e7d7d" providerId="ADAL" clId="{016AEB6B-32BB-4C9B-91D5-C357E7676896}" dt="2022-11-02T15:53:16.655" v="10"/>
          <ac:spMkLst>
            <pc:docMk/>
            <pc:sldMk cId="1300278304" sldId="411"/>
            <ac:spMk id="2" creationId="{28183F7D-BF66-4F5A-A51C-F4F5EA15673B}"/>
          </ac:spMkLst>
        </pc:spChg>
      </pc:sldChg>
      <pc:sldChg chg="modNotesTx">
        <pc:chgData name="hirose taichi" userId="ed2dc4b0-8795-4813-ada8-f41a239e7d7d" providerId="ADAL" clId="{016AEB6B-32BB-4C9B-91D5-C357E7676896}" dt="2022-11-02T15:52:24.280" v="5" actId="20577"/>
        <pc:sldMkLst>
          <pc:docMk/>
          <pc:sldMk cId="282841257" sldId="412"/>
        </pc:sldMkLst>
      </pc:sldChg>
      <pc:sldChg chg="modNotesTx">
        <pc:chgData name="hirose taichi" userId="ed2dc4b0-8795-4813-ada8-f41a239e7d7d" providerId="ADAL" clId="{016AEB6B-32BB-4C9B-91D5-C357E7676896}" dt="2022-11-02T15:52:11.292" v="1" actId="20577"/>
        <pc:sldMkLst>
          <pc:docMk/>
          <pc:sldMk cId="4247633511" sldId="415"/>
        </pc:sldMkLst>
      </pc:sldChg>
      <pc:sldChg chg="modNotesTx">
        <pc:chgData name="hirose taichi" userId="ed2dc4b0-8795-4813-ada8-f41a239e7d7d" providerId="ADAL" clId="{016AEB6B-32BB-4C9B-91D5-C357E7676896}" dt="2022-11-02T15:52:16.874" v="2" actId="20577"/>
        <pc:sldMkLst>
          <pc:docMk/>
          <pc:sldMk cId="607085936" sldId="416"/>
        </pc:sldMkLst>
      </pc:sldChg>
      <pc:sldChg chg="modNotesTx">
        <pc:chgData name="hirose taichi" userId="ed2dc4b0-8795-4813-ada8-f41a239e7d7d" providerId="ADAL" clId="{016AEB6B-32BB-4C9B-91D5-C357E7676896}" dt="2022-11-02T15:52:20.209" v="3" actId="20577"/>
        <pc:sldMkLst>
          <pc:docMk/>
          <pc:sldMk cId="3798514748" sldId="418"/>
        </pc:sldMkLst>
      </pc:sldChg>
      <pc:sldChg chg="modSp mod">
        <pc:chgData name="hirose taichi" userId="ed2dc4b0-8795-4813-ada8-f41a239e7d7d" providerId="ADAL" clId="{016AEB6B-32BB-4C9B-91D5-C357E7676896}" dt="2022-11-02T15:52:44.701" v="6" actId="207"/>
        <pc:sldMkLst>
          <pc:docMk/>
          <pc:sldMk cId="3145032794" sldId="435"/>
        </pc:sldMkLst>
        <pc:spChg chg="mod">
          <ac:chgData name="hirose taichi" userId="ed2dc4b0-8795-4813-ada8-f41a239e7d7d" providerId="ADAL" clId="{016AEB6B-32BB-4C9B-91D5-C357E7676896}" dt="2022-11-02T15:52:44.701" v="6" actId="207"/>
          <ac:spMkLst>
            <pc:docMk/>
            <pc:sldMk cId="3145032794" sldId="435"/>
            <ac:spMk id="2" creationId="{638A530A-2BB6-46FE-B08A-8F41692B0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  <a:blipFill>
                <a:blip r:embed="rId3"/>
                <a:stretch>
                  <a:fillRect l="-1922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16309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156082" y="500464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5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29732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296685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rgbClr val="E55959"/>
                </a:solidFill>
              </a:rPr>
              <a:t>半陰解法：</a:t>
            </a:r>
            <a:r>
              <a:rPr lang="en-US" altLang="ja-JP" dirty="0">
                <a:solidFill>
                  <a:srgbClr val="E55959"/>
                </a:solidFill>
              </a:rPr>
              <a:t>IMEX</a:t>
            </a:r>
            <a:r>
              <a:rPr lang="ja-JP" altLang="en-US" dirty="0">
                <a:solidFill>
                  <a:srgbClr val="E55959"/>
                </a:solidFill>
              </a:rPr>
              <a:t>スキーム（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en-US" altLang="ja-JP" dirty="0">
                <a:solidFill>
                  <a:srgbClr val="E55959"/>
                </a:solidFill>
              </a:rPr>
              <a:t> </a:t>
            </a:r>
            <a:r>
              <a:rPr lang="en-US" altLang="ja-JP" b="1" dirty="0" err="1">
                <a:solidFill>
                  <a:srgbClr val="E55959"/>
                </a:solidFill>
              </a:rPr>
              <a:t>EX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実装（プログラミング）が容易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E55959"/>
                </a:solidFill>
              </a:rPr>
              <a:t>とくに油層解析では</a:t>
            </a:r>
            <a:r>
              <a:rPr lang="en-US" altLang="ja-JP" dirty="0">
                <a:solidFill>
                  <a:srgbClr val="E55959"/>
                </a:solidFill>
              </a:rPr>
              <a:t>IMPES</a:t>
            </a:r>
            <a:r>
              <a:rPr lang="ja-JP" altLang="en-US" dirty="0">
                <a:solidFill>
                  <a:srgbClr val="E55959"/>
                </a:solidFill>
              </a:rPr>
              <a:t>法（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P</a:t>
            </a:r>
            <a:r>
              <a:rPr lang="en-US" altLang="ja-JP" dirty="0">
                <a:solidFill>
                  <a:srgbClr val="E55959"/>
                </a:solidFill>
              </a:rPr>
              <a:t>ressure,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E</a:t>
            </a:r>
            <a:r>
              <a:rPr lang="en-US" altLang="ja-JP" dirty="0">
                <a:solidFill>
                  <a:srgbClr val="E55959"/>
                </a:solidFill>
              </a:rPr>
              <a:t>xplicit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S</a:t>
            </a:r>
            <a:r>
              <a:rPr lang="en-US" altLang="ja-JP" dirty="0">
                <a:solidFill>
                  <a:srgbClr val="E55959"/>
                </a:solidFill>
              </a:rPr>
              <a:t>aturation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2813</TotalTime>
  <Words>590</Words>
  <Application>Microsoft Office PowerPoint</Application>
  <PresentationFormat>ワイド画面</PresentationFormat>
  <Paragraphs>137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Meiryo UI</vt:lpstr>
      <vt:lpstr>Wingdings</vt:lpstr>
      <vt:lpstr>游ゴシック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68</cp:revision>
  <dcterms:created xsi:type="dcterms:W3CDTF">2020-12-20T20:55:45Z</dcterms:created>
  <dcterms:modified xsi:type="dcterms:W3CDTF">2023-01-23T18:35:34Z</dcterms:modified>
</cp:coreProperties>
</file>