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8"/>
  </p:notesMasterIdLst>
  <p:sldIdLst>
    <p:sldId id="256" r:id="rId2"/>
    <p:sldId id="289" r:id="rId3"/>
    <p:sldId id="291" r:id="rId4"/>
    <p:sldId id="292" r:id="rId5"/>
    <p:sldId id="290" r:id="rId6"/>
    <p:sldId id="304" r:id="rId7"/>
    <p:sldId id="298" r:id="rId8"/>
    <p:sldId id="299" r:id="rId9"/>
    <p:sldId id="300" r:id="rId10"/>
    <p:sldId id="301" r:id="rId11"/>
    <p:sldId id="293" r:id="rId12"/>
    <p:sldId id="294" r:id="rId13"/>
    <p:sldId id="295" r:id="rId14"/>
    <p:sldId id="296" r:id="rId15"/>
    <p:sldId id="303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3A3A3B"/>
    <a:srgbClr val="242424"/>
    <a:srgbClr val="3B3B3B"/>
    <a:srgbClr val="000000"/>
    <a:srgbClr val="FFFFFF"/>
    <a:srgbClr val="5B9BD5"/>
    <a:srgbClr val="5B9CD5"/>
    <a:srgbClr val="2CF452"/>
    <a:srgbClr val="BD6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CA7F3-9441-48A2-A1CC-957DEA2454E6}" v="3" dt="2022-06-02T19:06:53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048E11F8-D8BB-47FC-B8E8-C3545764DB5D}"/>
    <pc:docChg chg="undo redo custSel addSld delSld modSld sldOrd">
      <pc:chgData name="hirose taichi" userId="ed2dc4b0-8795-4813-ada8-f41a239e7d7d" providerId="ADAL" clId="{048E11F8-D8BB-47FC-B8E8-C3545764DB5D}" dt="2022-04-11T16:54:21.211" v="2137" actId="1076"/>
      <pc:docMkLst>
        <pc:docMk/>
      </pc:docMkLst>
      <pc:sldChg chg="modSp mod">
        <pc:chgData name="hirose taichi" userId="ed2dc4b0-8795-4813-ada8-f41a239e7d7d" providerId="ADAL" clId="{048E11F8-D8BB-47FC-B8E8-C3545764DB5D}" dt="2022-04-11T10:20:24.549" v="25" actId="6549"/>
        <pc:sldMkLst>
          <pc:docMk/>
          <pc:sldMk cId="178224708" sldId="256"/>
        </pc:sldMkLst>
        <pc:spChg chg="mod">
          <ac:chgData name="hirose taichi" userId="ed2dc4b0-8795-4813-ada8-f41a239e7d7d" providerId="ADAL" clId="{048E11F8-D8BB-47FC-B8E8-C3545764DB5D}" dt="2022-04-11T10:20:24.549" v="25" actId="6549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81154757" sldId="25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37379496" sldId="26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44704347" sldId="26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061744862" sldId="26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21522854" sldId="26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027478327" sldId="26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569008903" sldId="26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913947164" sldId="26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460520898" sldId="27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081823054" sldId="27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900456494" sldId="27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821139679" sldId="27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64227694" sldId="274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60764238" sldId="27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698271717" sldId="27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46856883" sldId="277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527272322" sldId="278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659706032" sldId="27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2422796" sldId="280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3006892" sldId="281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3536218912" sldId="282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4265051972" sldId="283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40263407" sldId="285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294535521" sldId="286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2249044790" sldId="287"/>
        </pc:sldMkLst>
      </pc:sldChg>
      <pc:sldChg chg="modSp del mod">
        <pc:chgData name="hirose taichi" userId="ed2dc4b0-8795-4813-ada8-f41a239e7d7d" providerId="ADAL" clId="{048E11F8-D8BB-47FC-B8E8-C3545764DB5D}" dt="2022-04-11T12:11:55.100" v="2006" actId="47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048E11F8-D8BB-47FC-B8E8-C3545764DB5D}" dt="2022-04-11T10:20:32.256" v="2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addSp delSp modSp new mod">
        <pc:chgData name="hirose taichi" userId="ed2dc4b0-8795-4813-ada8-f41a239e7d7d" providerId="ADAL" clId="{048E11F8-D8BB-47FC-B8E8-C3545764DB5D}" dt="2022-04-11T10:42:20.012" v="592" actId="20577"/>
        <pc:sldMkLst>
          <pc:docMk/>
          <pc:sldMk cId="585100706" sldId="289"/>
        </pc:sldMkLst>
        <pc:spChg chg="mod">
          <ac:chgData name="hirose taichi" userId="ed2dc4b0-8795-4813-ada8-f41a239e7d7d" providerId="ADAL" clId="{048E11F8-D8BB-47FC-B8E8-C3545764DB5D}" dt="2022-04-11T10:42:20.012" v="592" actId="20577"/>
          <ac:spMkLst>
            <pc:docMk/>
            <pc:sldMk cId="585100706" sldId="289"/>
            <ac:spMk id="2" creationId="{F6A49AF9-6878-4299-8EE3-E7AF32B2F491}"/>
          </ac:spMkLst>
        </pc:spChg>
        <pc:spChg chg="del mod">
          <ac:chgData name="hirose taichi" userId="ed2dc4b0-8795-4813-ada8-f41a239e7d7d" providerId="ADAL" clId="{048E11F8-D8BB-47FC-B8E8-C3545764DB5D}" dt="2022-04-11T10:24:52.405" v="147" actId="478"/>
          <ac:spMkLst>
            <pc:docMk/>
            <pc:sldMk cId="585100706" sldId="289"/>
            <ac:spMk id="3" creationId="{D528C15D-01C0-449E-B128-F11189D3529E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6" creationId="{5779066F-D07D-4A7D-A6BC-CE42443F485F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7" creationId="{29ECB940-3A2F-406E-A15A-3F4A5A5689C9}"/>
          </ac:spMkLst>
        </pc:spChg>
        <pc:spChg chg="add del mod">
          <ac:chgData name="hirose taichi" userId="ed2dc4b0-8795-4813-ada8-f41a239e7d7d" providerId="ADAL" clId="{048E11F8-D8BB-47FC-B8E8-C3545764DB5D}" dt="2022-04-11T10:25:29.242" v="244"/>
          <ac:spMkLst>
            <pc:docMk/>
            <pc:sldMk cId="585100706" sldId="289"/>
            <ac:spMk id="8" creationId="{ED27D34F-32B3-420B-984C-B3F252E918A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0" creationId="{DE1DBE58-710D-4431-A08E-D3BC62453BDC}"/>
          </ac:spMkLst>
        </pc:spChg>
        <pc:spChg chg="mod">
          <ac:chgData name="hirose taichi" userId="ed2dc4b0-8795-4813-ada8-f41a239e7d7d" providerId="ADAL" clId="{048E11F8-D8BB-47FC-B8E8-C3545764DB5D}" dt="2022-04-11T10:32:10.750" v="419" actId="165"/>
          <ac:spMkLst>
            <pc:docMk/>
            <pc:sldMk cId="585100706" sldId="289"/>
            <ac:spMk id="11" creationId="{BD7B01A9-DFA8-461F-9175-4AAC95709C13}"/>
          </ac:spMkLst>
        </pc:s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5" creationId="{953C0DA4-F988-427E-B540-10BAE852562B}"/>
          </ac:grpSpMkLst>
        </pc:grpChg>
        <pc:grpChg chg="add mod topLvl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9" creationId="{CEA807CD-CABA-4CCD-B759-8D18786D9C83}"/>
          </ac:grpSpMkLst>
        </pc:grpChg>
        <pc:grpChg chg="add del mod">
          <ac:chgData name="hirose taichi" userId="ed2dc4b0-8795-4813-ada8-f41a239e7d7d" providerId="ADAL" clId="{048E11F8-D8BB-47FC-B8E8-C3545764DB5D}" dt="2022-04-11T10:32:10.750" v="419" actId="165"/>
          <ac:grpSpMkLst>
            <pc:docMk/>
            <pc:sldMk cId="585100706" sldId="289"/>
            <ac:grpSpMk id="12" creationId="{090F812F-BAC1-4F06-9202-1E702DCEF4FC}"/>
          </ac:grpSpMkLst>
        </pc:grpChg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1371492149" sldId="289"/>
        </pc:sldMkLst>
      </pc:sldChg>
      <pc:sldChg chg="del">
        <pc:chgData name="hirose taichi" userId="ed2dc4b0-8795-4813-ada8-f41a239e7d7d" providerId="ADAL" clId="{048E11F8-D8BB-47FC-B8E8-C3545764DB5D}" dt="2022-04-11T10:20:42.657" v="27" actId="47"/>
        <pc:sldMkLst>
          <pc:docMk/>
          <pc:sldMk cId="830955732" sldId="290"/>
        </pc:sldMkLst>
      </pc:sldChg>
      <pc:sldChg chg="addSp modSp new mod ord">
        <pc:chgData name="hirose taichi" userId="ed2dc4b0-8795-4813-ada8-f41a239e7d7d" providerId="ADAL" clId="{048E11F8-D8BB-47FC-B8E8-C3545764DB5D}" dt="2022-04-11T16:45:58.432" v="2012"/>
        <pc:sldMkLst>
          <pc:docMk/>
          <pc:sldMk cId="2449470333" sldId="290"/>
        </pc:sldMkLst>
        <pc:spChg chg="mod">
          <ac:chgData name="hirose taichi" userId="ed2dc4b0-8795-4813-ada8-f41a239e7d7d" providerId="ADAL" clId="{048E11F8-D8BB-47FC-B8E8-C3545764DB5D}" dt="2022-04-11T10:26:49.380" v="319" actId="20577"/>
          <ac:spMkLst>
            <pc:docMk/>
            <pc:sldMk cId="2449470333" sldId="290"/>
            <ac:spMk id="2" creationId="{A8DD5CF1-654E-4B54-8B7D-4DCBA6933009}"/>
          </ac:spMkLst>
        </pc:spChg>
        <pc:spChg chg="mod">
          <ac:chgData name="hirose taichi" userId="ed2dc4b0-8795-4813-ada8-f41a239e7d7d" providerId="ADAL" clId="{048E11F8-D8BB-47FC-B8E8-C3545764DB5D}" dt="2022-04-11T16:45:58.432" v="2012"/>
          <ac:spMkLst>
            <pc:docMk/>
            <pc:sldMk cId="2449470333" sldId="290"/>
            <ac:spMk id="3" creationId="{479E4468-5977-4D45-BEE4-3A3D6A847D7B}"/>
          </ac:spMkLst>
        </pc:spChg>
        <pc:picChg chg="add mod">
          <ac:chgData name="hirose taichi" userId="ed2dc4b0-8795-4813-ada8-f41a239e7d7d" providerId="ADAL" clId="{048E11F8-D8BB-47FC-B8E8-C3545764DB5D}" dt="2022-04-11T10:43:47.051" v="653" actId="1076"/>
          <ac:picMkLst>
            <pc:docMk/>
            <pc:sldMk cId="2449470333" sldId="290"/>
            <ac:picMk id="6" creationId="{6D9A43D6-9290-484C-A3C8-2C6457DB3337}"/>
          </ac:picMkLst>
        </pc:picChg>
      </pc:sldChg>
      <pc:sldChg chg="addSp delSp modSp new mod modNotesTx">
        <pc:chgData name="hirose taichi" userId="ed2dc4b0-8795-4813-ada8-f41a239e7d7d" providerId="ADAL" clId="{048E11F8-D8BB-47FC-B8E8-C3545764DB5D}" dt="2022-04-11T10:41:51.579" v="585" actId="1582"/>
        <pc:sldMkLst>
          <pc:docMk/>
          <pc:sldMk cId="3422795952" sldId="291"/>
        </pc:sldMkLst>
        <pc:spChg chg="del">
          <ac:chgData name="hirose taichi" userId="ed2dc4b0-8795-4813-ada8-f41a239e7d7d" providerId="ADAL" clId="{048E11F8-D8BB-47FC-B8E8-C3545764DB5D}" dt="2022-04-11T10:32:47.522" v="467" actId="478"/>
          <ac:spMkLst>
            <pc:docMk/>
            <pc:sldMk cId="3422795952" sldId="291"/>
            <ac:spMk id="2" creationId="{51231451-71FC-47F7-A1B5-2E722F9530E1}"/>
          </ac:spMkLst>
        </pc:spChg>
        <pc:spChg chg="del">
          <ac:chgData name="hirose taichi" userId="ed2dc4b0-8795-4813-ada8-f41a239e7d7d" providerId="ADAL" clId="{048E11F8-D8BB-47FC-B8E8-C3545764DB5D}" dt="2022-04-11T10:40:00.950" v="542" actId="478"/>
          <ac:spMkLst>
            <pc:docMk/>
            <pc:sldMk cId="3422795952" sldId="291"/>
            <ac:spMk id="3" creationId="{7D23EDED-C50C-48A1-B929-4E4E0CDFCCEF}"/>
          </ac:spMkLst>
        </pc:spChg>
        <pc:spChg chg="add del">
          <ac:chgData name="hirose taichi" userId="ed2dc4b0-8795-4813-ada8-f41a239e7d7d" providerId="ADAL" clId="{048E11F8-D8BB-47FC-B8E8-C3545764DB5D}" dt="2022-04-11T10:32:18.340" v="421" actId="22"/>
          <ac:spMkLst>
            <pc:docMk/>
            <pc:sldMk cId="3422795952" sldId="291"/>
            <ac:spMk id="6" creationId="{2931444D-B017-418E-9109-BE4E4C44E8A1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32:24.287" v="422"/>
          <ac:spMkLst>
            <pc:docMk/>
            <pc:sldMk cId="3422795952" sldId="291"/>
            <ac:spMk id="9" creationId="{C9896A7A-7182-48B8-8F82-BC1817130C8B}"/>
          </ac:spMkLst>
        </pc:spChg>
        <pc:spChg chg="add mod">
          <ac:chgData name="hirose taichi" userId="ed2dc4b0-8795-4813-ada8-f41a239e7d7d" providerId="ADAL" clId="{048E11F8-D8BB-47FC-B8E8-C3545764DB5D}" dt="2022-04-11T10:41:51.579" v="585" actId="1582"/>
          <ac:spMkLst>
            <pc:docMk/>
            <pc:sldMk cId="3422795952" sldId="291"/>
            <ac:spMk id="12" creationId="{0A5CC3F8-0B8C-434B-9F99-BCA5E9C4BD59}"/>
          </ac:spMkLst>
        </pc:spChg>
        <pc:grpChg chg="add mod">
          <ac:chgData name="hirose taichi" userId="ed2dc4b0-8795-4813-ada8-f41a239e7d7d" providerId="ADAL" clId="{048E11F8-D8BB-47FC-B8E8-C3545764DB5D}" dt="2022-04-11T10:32:43.922" v="466" actId="12788"/>
          <ac:grpSpMkLst>
            <pc:docMk/>
            <pc:sldMk cId="3422795952" sldId="291"/>
            <ac:grpSpMk id="7" creationId="{21198C9D-70B6-4DC1-8E57-B8479576CC80}"/>
          </ac:grpSpMkLst>
        </pc:grpChg>
        <pc:picChg chg="add mod">
          <ac:chgData name="hirose taichi" userId="ed2dc4b0-8795-4813-ada8-f41a239e7d7d" providerId="ADAL" clId="{048E11F8-D8BB-47FC-B8E8-C3545764DB5D}" dt="2022-04-11T10:40:07.073" v="544" actId="1076"/>
          <ac:picMkLst>
            <pc:docMk/>
            <pc:sldMk cId="3422795952" sldId="291"/>
            <ac:picMk id="11" creationId="{8B1C60BC-0351-48B7-83D5-F0302FFE01B3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0:41:11.639" v="581" actId="208"/>
        <pc:sldMkLst>
          <pc:docMk/>
          <pc:sldMk cId="1352147837" sldId="292"/>
        </pc:sldMkLst>
        <pc:spChg chg="mod">
          <ac:chgData name="hirose taichi" userId="ed2dc4b0-8795-4813-ada8-f41a239e7d7d" providerId="ADAL" clId="{048E11F8-D8BB-47FC-B8E8-C3545764DB5D}" dt="2022-04-11T10:40:27.831" v="547" actId="20577"/>
          <ac:spMkLst>
            <pc:docMk/>
            <pc:sldMk cId="1352147837" sldId="292"/>
            <ac:spMk id="8" creationId="{DA985EF6-5651-4B35-B9CA-4B249CCF11B2}"/>
          </ac:spMkLst>
        </pc:spChg>
        <pc:spChg chg="mod">
          <ac:chgData name="hirose taichi" userId="ed2dc4b0-8795-4813-ada8-f41a239e7d7d" providerId="ADAL" clId="{048E11F8-D8BB-47FC-B8E8-C3545764DB5D}" dt="2022-04-11T10:40:35.771" v="573" actId="20577"/>
          <ac:spMkLst>
            <pc:docMk/>
            <pc:sldMk cId="1352147837" sldId="292"/>
            <ac:spMk id="9" creationId="{C9896A7A-7182-48B8-8F82-BC1817130C8B}"/>
          </ac:spMkLst>
        </pc:spChg>
        <pc:cxnChg chg="add mod">
          <ac:chgData name="hirose taichi" userId="ed2dc4b0-8795-4813-ada8-f41a239e7d7d" providerId="ADAL" clId="{048E11F8-D8BB-47FC-B8E8-C3545764DB5D}" dt="2022-04-11T10:41:11.639" v="581" actId="208"/>
          <ac:cxnSpMkLst>
            <pc:docMk/>
            <pc:sldMk cId="1352147837" sldId="292"/>
            <ac:cxnSpMk id="3" creationId="{5A587F9E-FD5B-46F7-940B-78B23840C4B5}"/>
          </ac:cxnSpMkLst>
        </pc:cxnChg>
      </pc:sldChg>
      <pc:sldChg chg="addSp delSp modSp new mod">
        <pc:chgData name="hirose taichi" userId="ed2dc4b0-8795-4813-ada8-f41a239e7d7d" providerId="ADAL" clId="{048E11F8-D8BB-47FC-B8E8-C3545764DB5D}" dt="2022-04-11T10:46:21.107" v="771" actId="20577"/>
        <pc:sldMkLst>
          <pc:docMk/>
          <pc:sldMk cId="2159960377" sldId="293"/>
        </pc:sldMkLst>
        <pc:spChg chg="mod">
          <ac:chgData name="hirose taichi" userId="ed2dc4b0-8795-4813-ada8-f41a239e7d7d" providerId="ADAL" clId="{048E11F8-D8BB-47FC-B8E8-C3545764DB5D}" dt="2022-04-11T10:45:22.818" v="706" actId="20577"/>
          <ac:spMkLst>
            <pc:docMk/>
            <pc:sldMk cId="2159960377" sldId="293"/>
            <ac:spMk id="2" creationId="{8AE1F4F8-FBB5-4F39-8C2F-7BDFAEB705D3}"/>
          </ac:spMkLst>
        </pc:spChg>
        <pc:spChg chg="del">
          <ac:chgData name="hirose taichi" userId="ed2dc4b0-8795-4813-ada8-f41a239e7d7d" providerId="ADAL" clId="{048E11F8-D8BB-47FC-B8E8-C3545764DB5D}" dt="2022-04-11T10:45:44.857" v="708" actId="478"/>
          <ac:spMkLst>
            <pc:docMk/>
            <pc:sldMk cId="2159960377" sldId="293"/>
            <ac:spMk id="3" creationId="{17EB3176-392C-4171-BA98-FD199E15FD49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6" creationId="{022089E5-9137-4120-8B74-789BAB16C29D}"/>
          </ac:spMkLst>
        </pc:spChg>
        <pc:spChg chg="mod">
          <ac:chgData name="hirose taichi" userId="ed2dc4b0-8795-4813-ada8-f41a239e7d7d" providerId="ADAL" clId="{048E11F8-D8BB-47FC-B8E8-C3545764DB5D}" dt="2022-04-11T10:45:59.336" v="739" actId="20577"/>
          <ac:spMkLst>
            <pc:docMk/>
            <pc:sldMk cId="2159960377" sldId="293"/>
            <ac:spMk id="7" creationId="{C1FED729-0F2F-479E-ABF4-E1EEA25DE8C0}"/>
          </ac:spMkLst>
        </pc:spChg>
        <pc:spChg chg="mod">
          <ac:chgData name="hirose taichi" userId="ed2dc4b0-8795-4813-ada8-f41a239e7d7d" providerId="ADAL" clId="{048E11F8-D8BB-47FC-B8E8-C3545764DB5D}" dt="2022-04-11T10:45:41.778" v="707"/>
          <ac:spMkLst>
            <pc:docMk/>
            <pc:sldMk cId="2159960377" sldId="293"/>
            <ac:spMk id="9" creationId="{A01314C2-5308-4DBF-907D-28DDE79129A5}"/>
          </ac:spMkLst>
        </pc:spChg>
        <pc:spChg chg="mod">
          <ac:chgData name="hirose taichi" userId="ed2dc4b0-8795-4813-ada8-f41a239e7d7d" providerId="ADAL" clId="{048E11F8-D8BB-47FC-B8E8-C3545764DB5D}" dt="2022-04-11T10:46:21.107" v="771" actId="20577"/>
          <ac:spMkLst>
            <pc:docMk/>
            <pc:sldMk cId="2159960377" sldId="293"/>
            <ac:spMk id="10" creationId="{A7D9BCC3-7BB5-4DC8-AFDF-A47D73B5CF73}"/>
          </ac:spMkLst>
        </pc:s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5" creationId="{387434E3-4759-40B0-874E-5477BC380B5E}"/>
          </ac:grpSpMkLst>
        </pc:grpChg>
        <pc:grpChg chg="add mod">
          <ac:chgData name="hirose taichi" userId="ed2dc4b0-8795-4813-ada8-f41a239e7d7d" providerId="ADAL" clId="{048E11F8-D8BB-47FC-B8E8-C3545764DB5D}" dt="2022-04-11T10:45:41.778" v="707"/>
          <ac:grpSpMkLst>
            <pc:docMk/>
            <pc:sldMk cId="2159960377" sldId="293"/>
            <ac:grpSpMk id="8" creationId="{3721BDBF-308B-4088-B21E-5D511EAEBF9B}"/>
          </ac:grpSpMkLst>
        </pc:grpChg>
      </pc:sldChg>
      <pc:sldChg chg="addSp delSp modSp new mod">
        <pc:chgData name="hirose taichi" userId="ed2dc4b0-8795-4813-ada8-f41a239e7d7d" providerId="ADAL" clId="{048E11F8-D8BB-47FC-B8E8-C3545764DB5D}" dt="2022-04-11T16:54:21.211" v="2137" actId="1076"/>
        <pc:sldMkLst>
          <pc:docMk/>
          <pc:sldMk cId="2455375530" sldId="294"/>
        </pc:sldMkLst>
        <pc:spChg chg="del mod">
          <ac:chgData name="hirose taichi" userId="ed2dc4b0-8795-4813-ada8-f41a239e7d7d" providerId="ADAL" clId="{048E11F8-D8BB-47FC-B8E8-C3545764DB5D}" dt="2022-04-11T10:46:37.086" v="775" actId="478"/>
          <ac:spMkLst>
            <pc:docMk/>
            <pc:sldMk cId="2455375530" sldId="294"/>
            <ac:spMk id="2" creationId="{D81BC1AF-ADE7-47B4-B839-C8C262336336}"/>
          </ac:spMkLst>
        </pc:spChg>
        <pc:spChg chg="mod">
          <ac:chgData name="hirose taichi" userId="ed2dc4b0-8795-4813-ada8-f41a239e7d7d" providerId="ADAL" clId="{048E11F8-D8BB-47FC-B8E8-C3545764DB5D}" dt="2022-04-11T10:57:02.770" v="961" actId="5793"/>
          <ac:spMkLst>
            <pc:docMk/>
            <pc:sldMk cId="2455375530" sldId="294"/>
            <ac:spMk id="3" creationId="{B327C520-3151-4AEF-88F1-12C39073D008}"/>
          </ac:spMkLst>
        </pc:spChg>
        <pc:spChg chg="mod">
          <ac:chgData name="hirose taichi" userId="ed2dc4b0-8795-4813-ada8-f41a239e7d7d" providerId="ADAL" clId="{048E11F8-D8BB-47FC-B8E8-C3545764DB5D}" dt="2022-04-11T10:46:42.332" v="779" actId="20577"/>
          <ac:spMkLst>
            <pc:docMk/>
            <pc:sldMk cId="2455375530" sldId="294"/>
            <ac:spMk id="6" creationId="{AF6D166A-463D-43DA-8716-7D3113FA6DE6}"/>
          </ac:spMkLst>
        </pc:spChg>
        <pc:spChg chg="mod">
          <ac:chgData name="hirose taichi" userId="ed2dc4b0-8795-4813-ada8-f41a239e7d7d" providerId="ADAL" clId="{048E11F8-D8BB-47FC-B8E8-C3545764DB5D}" dt="2022-04-11T10:46:50.804" v="802" actId="20577"/>
          <ac:spMkLst>
            <pc:docMk/>
            <pc:sldMk cId="2455375530" sldId="294"/>
            <ac:spMk id="7" creationId="{3933BEFD-B61B-4737-B003-6A6C349D674C}"/>
          </ac:spMkLst>
        </pc:spChg>
        <pc:spChg chg="add del mod">
          <ac:chgData name="hirose taichi" userId="ed2dc4b0-8795-4813-ada8-f41a239e7d7d" providerId="ADAL" clId="{048E11F8-D8BB-47FC-B8E8-C3545764DB5D}" dt="2022-04-11T16:54:14.785" v="2136" actId="478"/>
          <ac:spMkLst>
            <pc:docMk/>
            <pc:sldMk cId="2455375530" sldId="294"/>
            <ac:spMk id="8" creationId="{8F3AD12F-4604-4D89-A918-77567D1A9826}"/>
          </ac:spMkLst>
        </pc:spChg>
        <pc:spChg chg="add del mod topLvl">
          <ac:chgData name="hirose taichi" userId="ed2dc4b0-8795-4813-ada8-f41a239e7d7d" providerId="ADAL" clId="{048E11F8-D8BB-47FC-B8E8-C3545764DB5D}" dt="2022-04-11T10:51:23.942" v="920" actId="478"/>
          <ac:spMkLst>
            <pc:docMk/>
            <pc:sldMk cId="2455375530" sldId="294"/>
            <ac:spMk id="10" creationId="{DA99D5BE-0184-497D-9F54-8CF58326DB3C}"/>
          </ac:spMkLst>
        </pc:spChg>
        <pc:spChg chg="add del mod">
          <ac:chgData name="hirose taichi" userId="ed2dc4b0-8795-4813-ada8-f41a239e7d7d" providerId="ADAL" clId="{048E11F8-D8BB-47FC-B8E8-C3545764DB5D}" dt="2022-04-11T16:54:10.049" v="2133"/>
          <ac:spMkLst>
            <pc:docMk/>
            <pc:sldMk cId="2455375530" sldId="294"/>
            <ac:spMk id="18" creationId="{786A8B54-D38D-41BE-A051-71BCC95FD58A}"/>
          </ac:spMkLst>
        </pc:spChg>
        <pc:grpChg chg="add mod">
          <ac:chgData name="hirose taichi" userId="ed2dc4b0-8795-4813-ada8-f41a239e7d7d" providerId="ADAL" clId="{048E11F8-D8BB-47FC-B8E8-C3545764DB5D}" dt="2022-04-11T10:46:34.168" v="773"/>
          <ac:grpSpMkLst>
            <pc:docMk/>
            <pc:sldMk cId="2455375530" sldId="294"/>
            <ac:grpSpMk id="5" creationId="{5CDDD0F0-5CE1-44D7-8AC4-F6625E73BE08}"/>
          </ac:grpSpMkLst>
        </pc:grpChg>
        <pc:grpChg chg="add del mod">
          <ac:chgData name="hirose taichi" userId="ed2dc4b0-8795-4813-ada8-f41a239e7d7d" providerId="ADAL" clId="{048E11F8-D8BB-47FC-B8E8-C3545764DB5D}" dt="2022-04-11T16:47:24.521" v="2017"/>
          <ac:grpSpMkLst>
            <pc:docMk/>
            <pc:sldMk cId="2455375530" sldId="294"/>
            <ac:grpSpMk id="10" creationId="{6C662B3E-F532-4EB6-94FE-031ABCAB73B4}"/>
          </ac:grpSpMkLst>
        </pc:grpChg>
        <pc:grpChg chg="add del mod ord">
          <ac:chgData name="hirose taichi" userId="ed2dc4b0-8795-4813-ada8-f41a239e7d7d" providerId="ADAL" clId="{048E11F8-D8BB-47FC-B8E8-C3545764DB5D}" dt="2022-04-11T10:51:23.942" v="920" actId="478"/>
          <ac:grpSpMkLst>
            <pc:docMk/>
            <pc:sldMk cId="2455375530" sldId="294"/>
            <ac:grpSpMk id="11" creationId="{33C101B5-97EE-4625-BE4B-A311697D1BA0}"/>
          </ac:grpSpMkLst>
        </pc:grpChg>
        <pc:grpChg chg="add del mod">
          <ac:chgData name="hirose taichi" userId="ed2dc4b0-8795-4813-ada8-f41a239e7d7d" providerId="ADAL" clId="{048E11F8-D8BB-47FC-B8E8-C3545764DB5D}" dt="2022-04-11T16:47:27.462" v="2020" actId="478"/>
          <ac:grpSpMkLst>
            <pc:docMk/>
            <pc:sldMk cId="2455375530" sldId="294"/>
            <ac:grpSpMk id="16" creationId="{94FE405B-7546-4617-8019-A5EA4E3822A0}"/>
          </ac:grpSpMkLst>
        </pc:grpChg>
        <pc:picChg chg="add del mod">
          <ac:chgData name="hirose taichi" userId="ed2dc4b0-8795-4813-ada8-f41a239e7d7d" providerId="ADAL" clId="{048E11F8-D8BB-47FC-B8E8-C3545764DB5D}" dt="2022-04-11T16:54:12.430" v="2135" actId="478"/>
          <ac:picMkLst>
            <pc:docMk/>
            <pc:sldMk cId="2455375530" sldId="294"/>
            <ac:picMk id="2" creationId="{0E648BCF-F931-4252-B9EC-61A95397514A}"/>
          </ac:picMkLst>
        </pc:picChg>
        <pc:picChg chg="add mod topLvl modCrop">
          <ac:chgData name="hirose taichi" userId="ed2dc4b0-8795-4813-ada8-f41a239e7d7d" providerId="ADAL" clId="{048E11F8-D8BB-47FC-B8E8-C3545764DB5D}" dt="2022-04-11T16:47:16.849" v="2015" actId="732"/>
          <ac:picMkLst>
            <pc:docMk/>
            <pc:sldMk cId="2455375530" sldId="294"/>
            <ac:picMk id="9" creationId="{EFE9E10D-8AF7-4FA4-B114-E6C02D9CCB06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1" creationId="{257F592C-7191-48BF-A106-56019BF4EED8}"/>
          </ac:picMkLst>
        </pc:picChg>
        <pc:picChg chg="mod">
          <ac:chgData name="hirose taichi" userId="ed2dc4b0-8795-4813-ada8-f41a239e7d7d" providerId="ADAL" clId="{048E11F8-D8BB-47FC-B8E8-C3545764DB5D}" dt="2022-04-11T16:47:21.755" v="2016"/>
          <ac:picMkLst>
            <pc:docMk/>
            <pc:sldMk cId="2455375530" sldId="294"/>
            <ac:picMk id="12" creationId="{031694C6-31E2-487A-9CB4-834624071386}"/>
          </ac:picMkLst>
        </pc:picChg>
        <pc:picChg chg="add del mod modCrop">
          <ac:chgData name="hirose taichi" userId="ed2dc4b0-8795-4813-ada8-f41a239e7d7d" providerId="ADAL" clId="{048E11F8-D8BB-47FC-B8E8-C3545764DB5D}" dt="2022-04-11T10:52:55.683" v="939" actId="478"/>
          <ac:picMkLst>
            <pc:docMk/>
            <pc:sldMk cId="2455375530" sldId="294"/>
            <ac:picMk id="12" creationId="{9FF6F3B7-6574-43BA-AD12-8CB004B55442}"/>
          </ac:picMkLst>
        </pc:picChg>
        <pc:picChg chg="add mod">
          <ac:chgData name="hirose taichi" userId="ed2dc4b0-8795-4813-ada8-f41a239e7d7d" providerId="ADAL" clId="{048E11F8-D8BB-47FC-B8E8-C3545764DB5D}" dt="2022-04-11T16:54:21.211" v="2137" actId="1076"/>
          <ac:picMkLst>
            <pc:docMk/>
            <pc:sldMk cId="2455375530" sldId="294"/>
            <ac:picMk id="13" creationId="{693A8D43-E9C0-4A11-8C33-18EC14AA523B}"/>
          </ac:picMkLst>
        </pc:picChg>
        <pc:picChg chg="add del mod">
          <ac:chgData name="hirose taichi" userId="ed2dc4b0-8795-4813-ada8-f41a239e7d7d" providerId="ADAL" clId="{048E11F8-D8BB-47FC-B8E8-C3545764DB5D}" dt="2022-04-11T10:53:20.283" v="951" actId="478"/>
          <ac:picMkLst>
            <pc:docMk/>
            <pc:sldMk cId="2455375530" sldId="294"/>
            <ac:picMk id="13" creationId="{FEB6C755-73D8-4DE4-951F-7EA8F1561A15}"/>
          </ac:picMkLst>
        </pc:picChg>
        <pc:picChg chg="add mod">
          <ac:chgData name="hirose taichi" userId="ed2dc4b0-8795-4813-ada8-f41a239e7d7d" providerId="ADAL" clId="{048E11F8-D8BB-47FC-B8E8-C3545764DB5D}" dt="2022-04-11T10:53:45.305" v="953" actId="164"/>
          <ac:picMkLst>
            <pc:docMk/>
            <pc:sldMk cId="2455375530" sldId="294"/>
            <ac:picMk id="15" creationId="{F55246BC-FF1E-4EFD-A31E-AC7CD30A23FB}"/>
          </ac:picMkLst>
        </pc:picChg>
        <pc:picChg chg="add del mod">
          <ac:chgData name="hirose taichi" userId="ed2dc4b0-8795-4813-ada8-f41a239e7d7d" providerId="ADAL" clId="{048E11F8-D8BB-47FC-B8E8-C3545764DB5D}" dt="2022-04-11T16:54:10.049" v="2133"/>
          <ac:picMkLst>
            <pc:docMk/>
            <pc:sldMk cId="2455375530" sldId="294"/>
            <ac:picMk id="17" creationId="{D738DA62-6E2A-4B76-A1FD-EC89DC29FE45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08:18.056" v="1295"/>
        <pc:sldMkLst>
          <pc:docMk/>
          <pc:sldMk cId="30323158" sldId="295"/>
        </pc:sldMkLst>
        <pc:spChg chg="del">
          <ac:chgData name="hirose taichi" userId="ed2dc4b0-8795-4813-ada8-f41a239e7d7d" providerId="ADAL" clId="{048E11F8-D8BB-47FC-B8E8-C3545764DB5D}" dt="2022-04-11T10:56:58.076" v="960" actId="478"/>
          <ac:spMkLst>
            <pc:docMk/>
            <pc:sldMk cId="30323158" sldId="295"/>
            <ac:spMk id="2" creationId="{9C1DF2BA-3DC4-48FD-A56B-EE5BA030ED59}"/>
          </ac:spMkLst>
        </pc:spChg>
        <pc:spChg chg="mod">
          <ac:chgData name="hirose taichi" userId="ed2dc4b0-8795-4813-ada8-f41a239e7d7d" providerId="ADAL" clId="{048E11F8-D8BB-47FC-B8E8-C3545764DB5D}" dt="2022-04-11T10:59:34.812" v="1105" actId="20577"/>
          <ac:spMkLst>
            <pc:docMk/>
            <pc:sldMk cId="30323158" sldId="295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0:56:52.315" v="958"/>
          <ac:spMkLst>
            <pc:docMk/>
            <pc:sldMk cId="30323158" sldId="295"/>
            <ac:spMk id="9" creationId="{0FB2811D-3FD1-435D-AC9C-BC991AC3B56D}"/>
          </ac:spMkLst>
        </pc:spChg>
        <pc:spChg chg="add del mod">
          <ac:chgData name="hirose taichi" userId="ed2dc4b0-8795-4813-ada8-f41a239e7d7d" providerId="ADAL" clId="{048E11F8-D8BB-47FC-B8E8-C3545764DB5D}" dt="2022-04-11T10:59:07.758" v="1103" actId="478"/>
          <ac:spMkLst>
            <pc:docMk/>
            <pc:sldMk cId="30323158" sldId="295"/>
            <ac:spMk id="10" creationId="{0DE9A1CD-D549-44E8-8BB5-2A07A6DF990C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7" creationId="{5E3AF099-F557-436E-9839-9EF0DF6B8FD7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8" creationId="{078AA461-7DCE-4DDB-9DA7-09AEAD74B272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19" creationId="{154E0224-C938-4809-8283-F86DB9F84C24}"/>
          </ac:spMkLst>
        </pc:spChg>
        <pc:spChg chg="add mod">
          <ac:chgData name="hirose taichi" userId="ed2dc4b0-8795-4813-ada8-f41a239e7d7d" providerId="ADAL" clId="{048E11F8-D8BB-47FC-B8E8-C3545764DB5D}" dt="2022-04-11T11:02:23.734" v="1145" actId="164"/>
          <ac:spMkLst>
            <pc:docMk/>
            <pc:sldMk cId="30323158" sldId="295"/>
            <ac:spMk id="20" creationId="{A240C16C-9FDE-4A0B-9720-5D716EE160B9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4" creationId="{09B2CFEB-A726-46BD-BA3C-6AD862BADBF1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5" creationId="{93AC87F2-1627-4361-A9D4-691BCBB1D953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6" creationId="{AA3259AA-B732-4C46-B58A-683CEC8379CD}"/>
          </ac:spMkLst>
        </pc:spChg>
        <pc:spChg chg="mod">
          <ac:chgData name="hirose taichi" userId="ed2dc4b0-8795-4813-ada8-f41a239e7d7d" providerId="ADAL" clId="{048E11F8-D8BB-47FC-B8E8-C3545764DB5D}" dt="2022-04-11T11:02:31.354" v="1146"/>
          <ac:spMkLst>
            <pc:docMk/>
            <pc:sldMk cId="30323158" sldId="295"/>
            <ac:spMk id="27" creationId="{66FCEC0C-7120-4598-A918-64E12C82E3D3}"/>
          </ac:spMkLst>
        </pc:spChg>
        <pc:spChg chg="add mod">
          <ac:chgData name="hirose taichi" userId="ed2dc4b0-8795-4813-ada8-f41a239e7d7d" providerId="ADAL" clId="{048E11F8-D8BB-47FC-B8E8-C3545764DB5D}" dt="2022-04-11T11:04:54.921" v="1293" actId="14100"/>
          <ac:spMkLst>
            <pc:docMk/>
            <pc:sldMk cId="30323158" sldId="295"/>
            <ac:spMk id="29" creationId="{B3BE1435-D004-4333-A76E-B6222E454AF4}"/>
          </ac:spMkLst>
        </pc:spChg>
        <pc:spChg chg="add mod">
          <ac:chgData name="hirose taichi" userId="ed2dc4b0-8795-4813-ada8-f41a239e7d7d" providerId="ADAL" clId="{048E11F8-D8BB-47FC-B8E8-C3545764DB5D}" dt="2022-04-11T11:04:45.726" v="1291" actId="14100"/>
          <ac:spMkLst>
            <pc:docMk/>
            <pc:sldMk cId="30323158" sldId="295"/>
            <ac:spMk id="30" creationId="{0E94BBA8-067C-46F7-9AC7-86F0A8FF3559}"/>
          </ac:spMkLst>
        </pc:spChg>
        <pc:spChg chg="add del mod">
          <ac:chgData name="hirose taichi" userId="ed2dc4b0-8795-4813-ada8-f41a239e7d7d" providerId="ADAL" clId="{048E11F8-D8BB-47FC-B8E8-C3545764DB5D}" dt="2022-04-11T11:08:18.056" v="1295"/>
          <ac:spMkLst>
            <pc:docMk/>
            <pc:sldMk cId="30323158" sldId="295"/>
            <ac:spMk id="31" creationId="{E31CCEBB-D873-4A41-98A2-CACE5EFDF10F}"/>
          </ac:spMkLst>
        </pc:spChg>
        <pc:grpChg chg="add mod">
          <ac:chgData name="hirose taichi" userId="ed2dc4b0-8795-4813-ada8-f41a239e7d7d" providerId="ADAL" clId="{048E11F8-D8BB-47FC-B8E8-C3545764DB5D}" dt="2022-04-11T10:56:52.315" v="958"/>
          <ac:grpSpMkLst>
            <pc:docMk/>
            <pc:sldMk cId="30323158" sldId="295"/>
            <ac:grpSpMk id="7" creationId="{17FC9A44-2483-4202-BC80-918AE36AC069}"/>
          </ac:grpSpMkLst>
        </pc:grpChg>
        <pc:grpChg chg="add del mod">
          <ac:chgData name="hirose taichi" userId="ed2dc4b0-8795-4813-ada8-f41a239e7d7d" providerId="ADAL" clId="{048E11F8-D8BB-47FC-B8E8-C3545764DB5D}" dt="2022-04-11T11:02:37.708" v="1149" actId="478"/>
          <ac:grpSpMkLst>
            <pc:docMk/>
            <pc:sldMk cId="30323158" sldId="295"/>
            <ac:grpSpMk id="21" creationId="{E4070996-C3D5-4818-926C-E32E141219D2}"/>
          </ac:grpSpMkLst>
        </pc:grpChg>
        <pc:grpChg chg="add del mod">
          <ac:chgData name="hirose taichi" userId="ed2dc4b0-8795-4813-ada8-f41a239e7d7d" providerId="ADAL" clId="{048E11F8-D8BB-47FC-B8E8-C3545764DB5D}" dt="2022-04-11T11:02:34.961" v="1147"/>
          <ac:grpSpMkLst>
            <pc:docMk/>
            <pc:sldMk cId="30323158" sldId="295"/>
            <ac:grpSpMk id="22" creationId="{ED77FDDA-1F93-4551-99DA-B76EFCA45013}"/>
          </ac:grpSpMkLst>
        </pc:grpChg>
        <pc:picChg chg="add del mod">
          <ac:chgData name="hirose taichi" userId="ed2dc4b0-8795-4813-ada8-f41a239e7d7d" providerId="ADAL" clId="{048E11F8-D8BB-47FC-B8E8-C3545764DB5D}" dt="2022-04-11T10:59:29.629" v="1104" actId="478"/>
          <ac:picMkLst>
            <pc:docMk/>
            <pc:sldMk cId="30323158" sldId="295"/>
            <ac:picMk id="6" creationId="{DBEAED94-AB0D-4BEC-A78E-E3F200C4BD9E}"/>
          </ac:picMkLst>
        </pc:picChg>
        <pc:picChg chg="add del mod">
          <ac:chgData name="hirose taichi" userId="ed2dc4b0-8795-4813-ada8-f41a239e7d7d" providerId="ADAL" clId="{048E11F8-D8BB-47FC-B8E8-C3545764DB5D}" dt="2022-04-11T11:00:54.378" v="1113" actId="478"/>
          <ac:picMkLst>
            <pc:docMk/>
            <pc:sldMk cId="30323158" sldId="295"/>
            <ac:picMk id="12" creationId="{79F572BC-E57B-4138-9BE3-49D87C53609A}"/>
          </ac:picMkLst>
        </pc:picChg>
        <pc:picChg chg="add del mod">
          <ac:chgData name="hirose taichi" userId="ed2dc4b0-8795-4813-ada8-f41a239e7d7d" providerId="ADAL" clId="{048E11F8-D8BB-47FC-B8E8-C3545764DB5D}" dt="2022-04-11T11:01:09.042" v="1118" actId="478"/>
          <ac:picMkLst>
            <pc:docMk/>
            <pc:sldMk cId="30323158" sldId="295"/>
            <ac:picMk id="13" creationId="{D8750194-C54A-4A0D-A6EA-4BB0988454C6}"/>
          </ac:picMkLst>
        </pc:picChg>
        <pc:picChg chg="add mod">
          <ac:chgData name="hirose taichi" userId="ed2dc4b0-8795-4813-ada8-f41a239e7d7d" providerId="ADAL" clId="{048E11F8-D8BB-47FC-B8E8-C3545764DB5D}" dt="2022-04-11T11:02:23.734" v="1145" actId="164"/>
          <ac:picMkLst>
            <pc:docMk/>
            <pc:sldMk cId="30323158" sldId="295"/>
            <ac:picMk id="15" creationId="{16D47F31-8C36-4EBA-AFE2-57EE35F130AF}"/>
          </ac:picMkLst>
        </pc:picChg>
        <pc:picChg chg="add del mod">
          <ac:chgData name="hirose taichi" userId="ed2dc4b0-8795-4813-ada8-f41a239e7d7d" providerId="ADAL" clId="{048E11F8-D8BB-47FC-B8E8-C3545764DB5D}" dt="2022-04-11T11:01:19.170" v="1121" actId="478"/>
          <ac:picMkLst>
            <pc:docMk/>
            <pc:sldMk cId="30323158" sldId="295"/>
            <ac:picMk id="16" creationId="{798AE606-0AA4-45D0-B381-A412E32F1DC0}"/>
          </ac:picMkLst>
        </pc:picChg>
        <pc:picChg chg="mod">
          <ac:chgData name="hirose taichi" userId="ed2dc4b0-8795-4813-ada8-f41a239e7d7d" providerId="ADAL" clId="{048E11F8-D8BB-47FC-B8E8-C3545764DB5D}" dt="2022-04-11T11:02:31.354" v="1146"/>
          <ac:picMkLst>
            <pc:docMk/>
            <pc:sldMk cId="30323158" sldId="295"/>
            <ac:picMk id="23" creationId="{AB02DB4F-8CBC-4277-B206-7F23CE3BF49A}"/>
          </ac:picMkLst>
        </pc:picChg>
        <pc:picChg chg="add mod">
          <ac:chgData name="hirose taichi" userId="ed2dc4b0-8795-4813-ada8-f41a239e7d7d" providerId="ADAL" clId="{048E11F8-D8BB-47FC-B8E8-C3545764DB5D}" dt="2022-04-11T11:02:43.186" v="1150" actId="1076"/>
          <ac:picMkLst>
            <pc:docMk/>
            <pc:sldMk cId="30323158" sldId="295"/>
            <ac:picMk id="28" creationId="{F34C3DDC-31C7-4CEC-89EB-F7EB195A4D49}"/>
          </ac:picMkLst>
        </pc:picChg>
      </pc:sldChg>
      <pc:sldChg chg="delSp modSp add mod">
        <pc:chgData name="hirose taichi" userId="ed2dc4b0-8795-4813-ada8-f41a239e7d7d" providerId="ADAL" clId="{048E11F8-D8BB-47FC-B8E8-C3545764DB5D}" dt="2022-04-11T11:45:59.329" v="1951" actId="20577"/>
        <pc:sldMkLst>
          <pc:docMk/>
          <pc:sldMk cId="641264788" sldId="296"/>
        </pc:sldMkLst>
        <pc:spChg chg="mod">
          <ac:chgData name="hirose taichi" userId="ed2dc4b0-8795-4813-ada8-f41a239e7d7d" providerId="ADAL" clId="{048E11F8-D8BB-47FC-B8E8-C3545764DB5D}" dt="2022-04-11T11:45:59.329" v="1951" actId="20577"/>
          <ac:spMkLst>
            <pc:docMk/>
            <pc:sldMk cId="641264788" sldId="296"/>
            <ac:spMk id="3" creationId="{934CA21B-19D7-40E4-BD29-3DDE018D3137}"/>
          </ac:spMkLst>
        </pc:spChg>
        <pc:spChg chg="mod">
          <ac:chgData name="hirose taichi" userId="ed2dc4b0-8795-4813-ada8-f41a239e7d7d" providerId="ADAL" clId="{048E11F8-D8BB-47FC-B8E8-C3545764DB5D}" dt="2022-04-11T11:08:39.892" v="1298" actId="20577"/>
          <ac:spMkLst>
            <pc:docMk/>
            <pc:sldMk cId="641264788" sldId="296"/>
            <ac:spMk id="8" creationId="{CCF26E98-5517-4456-B84C-950271839C3D}"/>
          </ac:spMkLst>
        </pc:spChg>
        <pc:spChg chg="mod">
          <ac:chgData name="hirose taichi" userId="ed2dc4b0-8795-4813-ada8-f41a239e7d7d" providerId="ADAL" clId="{048E11F8-D8BB-47FC-B8E8-C3545764DB5D}" dt="2022-04-11T11:08:54.675" v="1343" actId="20577"/>
          <ac:spMkLst>
            <pc:docMk/>
            <pc:sldMk cId="641264788" sldId="296"/>
            <ac:spMk id="9" creationId="{0FB2811D-3FD1-435D-AC9C-BC991AC3B56D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29" creationId="{B3BE1435-D004-4333-A76E-B6222E454AF4}"/>
          </ac:spMkLst>
        </pc:spChg>
        <pc:spChg chg="del">
          <ac:chgData name="hirose taichi" userId="ed2dc4b0-8795-4813-ada8-f41a239e7d7d" providerId="ADAL" clId="{048E11F8-D8BB-47FC-B8E8-C3545764DB5D}" dt="2022-04-11T11:09:11.270" v="1345" actId="478"/>
          <ac:spMkLst>
            <pc:docMk/>
            <pc:sldMk cId="641264788" sldId="296"/>
            <ac:spMk id="30" creationId="{0E94BBA8-067C-46F7-9AC7-86F0A8FF3559}"/>
          </ac:spMkLst>
        </pc:spChg>
        <pc:picChg chg="del">
          <ac:chgData name="hirose taichi" userId="ed2dc4b0-8795-4813-ada8-f41a239e7d7d" providerId="ADAL" clId="{048E11F8-D8BB-47FC-B8E8-C3545764DB5D}" dt="2022-04-11T11:09:08.530" v="1344" actId="478"/>
          <ac:picMkLst>
            <pc:docMk/>
            <pc:sldMk cId="641264788" sldId="296"/>
            <ac:picMk id="28" creationId="{F34C3DDC-31C7-4CEC-89EB-F7EB195A4D49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45:35.076" v="1948" actId="12788"/>
        <pc:sldMkLst>
          <pc:docMk/>
          <pc:sldMk cId="3150184817" sldId="297"/>
        </pc:sldMkLst>
        <pc:spChg chg="del mod">
          <ac:chgData name="hirose taichi" userId="ed2dc4b0-8795-4813-ada8-f41a239e7d7d" providerId="ADAL" clId="{048E11F8-D8BB-47FC-B8E8-C3545764DB5D}" dt="2022-04-11T11:32:06.043" v="1900"/>
          <ac:spMkLst>
            <pc:docMk/>
            <pc:sldMk cId="3150184817" sldId="297"/>
            <ac:spMk id="3" creationId="{934CA21B-19D7-40E4-BD29-3DDE018D3137}"/>
          </ac:spMkLst>
        </pc:spChg>
        <pc:spChg chg="add del mod">
          <ac:chgData name="hirose taichi" userId="ed2dc4b0-8795-4813-ada8-f41a239e7d7d" providerId="ADAL" clId="{048E11F8-D8BB-47FC-B8E8-C3545764DB5D}" dt="2022-04-11T11:45:19.170" v="1910" actId="478"/>
          <ac:spMkLst>
            <pc:docMk/>
            <pc:sldMk cId="3150184817" sldId="297"/>
            <ac:spMk id="12" creationId="{3CC34904-648A-4801-9FA7-375F7B98B77A}"/>
          </ac:spMkLst>
        </pc:spChg>
        <pc:picChg chg="add del mod">
          <ac:chgData name="hirose taichi" userId="ed2dc4b0-8795-4813-ada8-f41a239e7d7d" providerId="ADAL" clId="{048E11F8-D8BB-47FC-B8E8-C3545764DB5D}" dt="2022-04-11T11:45:15.909" v="1909" actId="478"/>
          <ac:picMkLst>
            <pc:docMk/>
            <pc:sldMk cId="3150184817" sldId="297"/>
            <ac:picMk id="5" creationId="{59346441-8421-4370-B987-126B0485B1B8}"/>
          </ac:picMkLst>
        </pc:picChg>
        <pc:picChg chg="add mod">
          <ac:chgData name="hirose taichi" userId="ed2dc4b0-8795-4813-ada8-f41a239e7d7d" providerId="ADAL" clId="{048E11F8-D8BB-47FC-B8E8-C3545764DB5D}" dt="2022-04-11T11:45:35.076" v="1948" actId="12788"/>
          <ac:picMkLst>
            <pc:docMk/>
            <pc:sldMk cId="3150184817" sldId="297"/>
            <ac:picMk id="10" creationId="{3B21D23E-5521-49A4-B9FC-D6830CAA7748}"/>
          </ac:picMkLst>
        </pc:picChg>
      </pc:sldChg>
      <pc:sldChg chg="addSp delSp modSp new mod">
        <pc:chgData name="hirose taichi" userId="ed2dc4b0-8795-4813-ada8-f41a239e7d7d" providerId="ADAL" clId="{048E11F8-D8BB-47FC-B8E8-C3545764DB5D}" dt="2022-04-11T11:22:55.753" v="1705" actId="14100"/>
        <pc:sldMkLst>
          <pc:docMk/>
          <pc:sldMk cId="2245933985" sldId="298"/>
        </pc:sldMkLst>
        <pc:spChg chg="mod">
          <ac:chgData name="hirose taichi" userId="ed2dc4b0-8795-4813-ada8-f41a239e7d7d" providerId="ADAL" clId="{048E11F8-D8BB-47FC-B8E8-C3545764DB5D}" dt="2022-04-11T11:19:31.732" v="1619" actId="20577"/>
          <ac:spMkLst>
            <pc:docMk/>
            <pc:sldMk cId="2245933985" sldId="298"/>
            <ac:spMk id="2" creationId="{5B23E0C4-A819-4B6D-86D3-9D8E132481FC}"/>
          </ac:spMkLst>
        </pc:spChg>
        <pc:spChg chg="del">
          <ac:chgData name="hirose taichi" userId="ed2dc4b0-8795-4813-ada8-f41a239e7d7d" providerId="ADAL" clId="{048E11F8-D8BB-47FC-B8E8-C3545764DB5D}" dt="2022-04-11T11:21:21.023" v="1623" actId="22"/>
          <ac:spMkLst>
            <pc:docMk/>
            <pc:sldMk cId="2245933985" sldId="298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1:31.437" v="1624" actId="478"/>
          <ac:spMkLst>
            <pc:docMk/>
            <pc:sldMk cId="2245933985" sldId="298"/>
            <ac:spMk id="8" creationId="{A124BD1D-D5C8-4A99-9EA2-5C5F226A53FC}"/>
          </ac:spMkLst>
        </pc:spChg>
        <pc:spChg chg="add mod">
          <ac:chgData name="hirose taichi" userId="ed2dc4b0-8795-4813-ada8-f41a239e7d7d" providerId="ADAL" clId="{048E11F8-D8BB-47FC-B8E8-C3545764DB5D}" dt="2022-04-11T11:22:46.109" v="1700" actId="1037"/>
          <ac:spMkLst>
            <pc:docMk/>
            <pc:sldMk cId="2245933985" sldId="298"/>
            <ac:spMk id="11" creationId="{26FBD085-7EEE-4996-AACA-6DBFDA540CE4}"/>
          </ac:spMkLst>
        </pc:spChg>
        <pc:spChg chg="add mod">
          <ac:chgData name="hirose taichi" userId="ed2dc4b0-8795-4813-ada8-f41a239e7d7d" providerId="ADAL" clId="{048E11F8-D8BB-47FC-B8E8-C3545764DB5D}" dt="2022-04-11T11:22:55.753" v="1705" actId="14100"/>
          <ac:spMkLst>
            <pc:docMk/>
            <pc:sldMk cId="2245933985" sldId="298"/>
            <ac:spMk id="12" creationId="{07735244-F625-4433-A69E-E899F510FFC8}"/>
          </ac:spMkLst>
        </pc:spChg>
        <pc:picChg chg="add del mod ord">
          <ac:chgData name="hirose taichi" userId="ed2dc4b0-8795-4813-ada8-f41a239e7d7d" providerId="ADAL" clId="{048E11F8-D8BB-47FC-B8E8-C3545764DB5D}" dt="2022-04-11T11:21:31.437" v="1624" actId="478"/>
          <ac:picMkLst>
            <pc:docMk/>
            <pc:sldMk cId="2245933985" sldId="298"/>
            <ac:picMk id="6" creationId="{A25720DF-0B16-4F04-AE90-9BB4DC5F7BD8}"/>
          </ac:picMkLst>
        </pc:picChg>
        <pc:picChg chg="add mod">
          <ac:chgData name="hirose taichi" userId="ed2dc4b0-8795-4813-ada8-f41a239e7d7d" providerId="ADAL" clId="{048E11F8-D8BB-47FC-B8E8-C3545764DB5D}" dt="2022-04-11T11:22:00.988" v="1680" actId="1036"/>
          <ac:picMkLst>
            <pc:docMk/>
            <pc:sldMk cId="2245933985" sldId="298"/>
            <ac:picMk id="10" creationId="{39ECA529-D891-42B4-B1B4-7AB618044BAF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3:29.155" v="1713" actId="1076"/>
        <pc:sldMkLst>
          <pc:docMk/>
          <pc:sldMk cId="3482760153" sldId="299"/>
        </pc:sldMkLst>
        <pc:spChg chg="add mod">
          <ac:chgData name="hirose taichi" userId="ed2dc4b0-8795-4813-ada8-f41a239e7d7d" providerId="ADAL" clId="{048E11F8-D8BB-47FC-B8E8-C3545764DB5D}" dt="2022-04-11T11:23:29.155" v="1713" actId="1076"/>
          <ac:spMkLst>
            <pc:docMk/>
            <pc:sldMk cId="3482760153" sldId="299"/>
            <ac:spMk id="7" creationId="{27A99DC8-A739-4243-85C1-129258DAF0AA}"/>
          </ac:spMkLst>
        </pc:spChg>
        <pc:picChg chg="add mod">
          <ac:chgData name="hirose taichi" userId="ed2dc4b0-8795-4813-ada8-f41a239e7d7d" providerId="ADAL" clId="{048E11F8-D8BB-47FC-B8E8-C3545764DB5D}" dt="2022-04-11T11:23:24.303" v="1712" actId="1076"/>
          <ac:picMkLst>
            <pc:docMk/>
            <pc:sldMk cId="3482760153" sldId="299"/>
            <ac:picMk id="6" creationId="{7641586B-A96C-4ED9-B009-B3375786E9B5}"/>
          </ac:picMkLst>
        </pc:picChg>
      </pc:sldChg>
      <pc:sldChg chg="addSp modSp add mod">
        <pc:chgData name="hirose taichi" userId="ed2dc4b0-8795-4813-ada8-f41a239e7d7d" providerId="ADAL" clId="{048E11F8-D8BB-47FC-B8E8-C3545764DB5D}" dt="2022-04-11T11:24:08.927" v="1716"/>
        <pc:sldMkLst>
          <pc:docMk/>
          <pc:sldMk cId="3798087762" sldId="300"/>
        </pc:sldMkLst>
        <pc:spChg chg="add mod">
          <ac:chgData name="hirose taichi" userId="ed2dc4b0-8795-4813-ada8-f41a239e7d7d" providerId="ADAL" clId="{048E11F8-D8BB-47FC-B8E8-C3545764DB5D}" dt="2022-04-11T11:24:08.927" v="1716"/>
          <ac:spMkLst>
            <pc:docMk/>
            <pc:sldMk cId="3798087762" sldId="300"/>
            <ac:spMk id="7" creationId="{85EB5D42-42CC-4651-AE68-C7E54D494AC8}"/>
          </ac:spMkLst>
        </pc:spChg>
        <pc:picChg chg="add mod">
          <ac:chgData name="hirose taichi" userId="ed2dc4b0-8795-4813-ada8-f41a239e7d7d" providerId="ADAL" clId="{048E11F8-D8BB-47FC-B8E8-C3545764DB5D}" dt="2022-04-11T11:23:55.641" v="1715" actId="1076"/>
          <ac:picMkLst>
            <pc:docMk/>
            <pc:sldMk cId="3798087762" sldId="300"/>
            <ac:picMk id="6" creationId="{E5DEF1A8-EDA5-476A-AB0C-DCB87E1157BC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1:30:15.630" v="1898" actId="1076"/>
        <pc:sldMkLst>
          <pc:docMk/>
          <pc:sldMk cId="2119293279" sldId="301"/>
        </pc:sldMkLst>
        <pc:spChg chg="del">
          <ac:chgData name="hirose taichi" userId="ed2dc4b0-8795-4813-ada8-f41a239e7d7d" providerId="ADAL" clId="{048E11F8-D8BB-47FC-B8E8-C3545764DB5D}" dt="2022-04-11T11:29:49.740" v="1861" actId="478"/>
          <ac:spMkLst>
            <pc:docMk/>
            <pc:sldMk cId="2119293279" sldId="301"/>
            <ac:spMk id="3" creationId="{EA26176C-2539-4547-95BA-7A6DC8D8611B}"/>
          </ac:spMkLst>
        </pc:spChg>
        <pc:spChg chg="add mod">
          <ac:chgData name="hirose taichi" userId="ed2dc4b0-8795-4813-ada8-f41a239e7d7d" providerId="ADAL" clId="{048E11F8-D8BB-47FC-B8E8-C3545764DB5D}" dt="2022-04-11T11:24:51.985" v="1738"/>
          <ac:spMkLst>
            <pc:docMk/>
            <pc:sldMk cId="2119293279" sldId="301"/>
            <ac:spMk id="9" creationId="{0C19EA58-1805-4D04-84B3-A56816B8AB9B}"/>
          </ac:spMkLst>
        </pc:spChg>
        <pc:spChg chg="add mod">
          <ac:chgData name="hirose taichi" userId="ed2dc4b0-8795-4813-ada8-f41a239e7d7d" providerId="ADAL" clId="{048E11F8-D8BB-47FC-B8E8-C3545764DB5D}" dt="2022-04-11T11:30:15.630" v="1898" actId="1076"/>
          <ac:spMkLst>
            <pc:docMk/>
            <pc:sldMk cId="2119293279" sldId="301"/>
            <ac:spMk id="10" creationId="{7F5861BD-D93F-45FC-9AB8-6ED61273EA8E}"/>
          </ac:spMkLst>
        </pc:spChg>
        <pc:spChg chg="add mod">
          <ac:chgData name="hirose taichi" userId="ed2dc4b0-8795-4813-ada8-f41a239e7d7d" providerId="ADAL" clId="{048E11F8-D8BB-47FC-B8E8-C3545764DB5D}" dt="2022-04-11T11:30:11.657" v="1897" actId="1036"/>
          <ac:spMkLst>
            <pc:docMk/>
            <pc:sldMk cId="2119293279" sldId="301"/>
            <ac:spMk id="13" creationId="{A319871D-6324-4288-8FE2-AD2BE12139A1}"/>
          </ac:spMkLst>
        </pc:spChg>
        <pc:picChg chg="add del mod">
          <ac:chgData name="hirose taichi" userId="ed2dc4b0-8795-4813-ada8-f41a239e7d7d" providerId="ADAL" clId="{048E11F8-D8BB-47FC-B8E8-C3545764DB5D}" dt="2022-04-11T11:29:33.489" v="1839" actId="478"/>
          <ac:picMkLst>
            <pc:docMk/>
            <pc:sldMk cId="2119293279" sldId="301"/>
            <ac:picMk id="6" creationId="{32A53534-A8F2-4C5E-98AE-086F3696C325}"/>
          </ac:picMkLst>
        </pc:picChg>
        <pc:picChg chg="add del">
          <ac:chgData name="hirose taichi" userId="ed2dc4b0-8795-4813-ada8-f41a239e7d7d" providerId="ADAL" clId="{048E11F8-D8BB-47FC-B8E8-C3545764DB5D}" dt="2022-04-11T11:24:55.330" v="1739" actId="478"/>
          <ac:picMkLst>
            <pc:docMk/>
            <pc:sldMk cId="2119293279" sldId="301"/>
            <ac:picMk id="8" creationId="{EE5D9227-2B4E-4C4C-B95A-0DD5077D119C}"/>
          </ac:picMkLst>
        </pc:picChg>
        <pc:picChg chg="add mod ord">
          <ac:chgData name="hirose taichi" userId="ed2dc4b0-8795-4813-ada8-f41a239e7d7d" providerId="ADAL" clId="{048E11F8-D8BB-47FC-B8E8-C3545764DB5D}" dt="2022-04-11T11:29:42.630" v="1860" actId="1036"/>
          <ac:picMkLst>
            <pc:docMk/>
            <pc:sldMk cId="2119293279" sldId="301"/>
            <ac:picMk id="15" creationId="{4FEAC751-A147-43E7-9549-0CE6F192EAD3}"/>
          </ac:picMkLst>
        </pc:picChg>
        <pc:cxnChg chg="add mod">
          <ac:chgData name="hirose taichi" userId="ed2dc4b0-8795-4813-ada8-f41a239e7d7d" providerId="ADAL" clId="{048E11F8-D8BB-47FC-B8E8-C3545764DB5D}" dt="2022-04-11T11:30:01.219" v="1882" actId="1035"/>
          <ac:cxnSpMkLst>
            <pc:docMk/>
            <pc:sldMk cId="2119293279" sldId="301"/>
            <ac:cxnSpMk id="12" creationId="{1380129D-5B12-4DBD-BB01-F64B2BAFF3A9}"/>
          </ac:cxnSpMkLst>
        </pc:cxnChg>
      </pc:sldChg>
      <pc:sldChg chg="addSp delSp modSp new del mod ord">
        <pc:chgData name="hirose taichi" userId="ed2dc4b0-8795-4813-ada8-f41a239e7d7d" providerId="ADAL" clId="{048E11F8-D8BB-47FC-B8E8-C3545764DB5D}" dt="2022-04-11T11:53:00.819" v="1961" actId="47"/>
        <pc:sldMkLst>
          <pc:docMk/>
          <pc:sldMk cId="2343223830" sldId="302"/>
        </pc:sldMkLst>
        <pc:spChg chg="del">
          <ac:chgData name="hirose taichi" userId="ed2dc4b0-8795-4813-ada8-f41a239e7d7d" providerId="ADAL" clId="{048E11F8-D8BB-47FC-B8E8-C3545764DB5D}" dt="2022-04-11T11:50:46.354" v="1955" actId="478"/>
          <ac:spMkLst>
            <pc:docMk/>
            <pc:sldMk cId="2343223830" sldId="302"/>
            <ac:spMk id="2" creationId="{DC864C34-6BB1-4AC1-9E91-FF7CB8A65EB3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6" creationId="{6078836E-869C-485B-A057-9D3F1264F7A6}"/>
          </ac:spMkLst>
        </pc:spChg>
        <pc:spChg chg="mod">
          <ac:chgData name="hirose taichi" userId="ed2dc4b0-8795-4813-ada8-f41a239e7d7d" providerId="ADAL" clId="{048E11F8-D8BB-47FC-B8E8-C3545764DB5D}" dt="2022-04-11T11:50:51.767" v="1956"/>
          <ac:spMkLst>
            <pc:docMk/>
            <pc:sldMk cId="2343223830" sldId="302"/>
            <ac:spMk id="7" creationId="{6A4D08D6-0964-42E8-9B6E-FCE06705DD69}"/>
          </ac:spMkLst>
        </pc:spChg>
        <pc:grpChg chg="add mod">
          <ac:chgData name="hirose taichi" userId="ed2dc4b0-8795-4813-ada8-f41a239e7d7d" providerId="ADAL" clId="{048E11F8-D8BB-47FC-B8E8-C3545764DB5D}" dt="2022-04-11T11:50:51.767" v="1956"/>
          <ac:grpSpMkLst>
            <pc:docMk/>
            <pc:sldMk cId="2343223830" sldId="302"/>
            <ac:grpSpMk id="5" creationId="{5D3D39FF-A003-4E7F-821A-6A6322ADFC01}"/>
          </ac:grpSpMkLst>
        </pc:grpChg>
        <pc:picChg chg="add del mod">
          <ac:chgData name="hirose taichi" userId="ed2dc4b0-8795-4813-ada8-f41a239e7d7d" providerId="ADAL" clId="{048E11F8-D8BB-47FC-B8E8-C3545764DB5D}" dt="2022-04-11T11:52:58.995" v="1960" actId="21"/>
          <ac:picMkLst>
            <pc:docMk/>
            <pc:sldMk cId="2343223830" sldId="302"/>
            <ac:picMk id="9" creationId="{8397480E-4D52-4126-B6FC-641A4434299D}"/>
          </ac:picMkLst>
        </pc:picChg>
      </pc:sldChg>
      <pc:sldChg chg="addSp delSp modSp add mod">
        <pc:chgData name="hirose taichi" userId="ed2dc4b0-8795-4813-ada8-f41a239e7d7d" providerId="ADAL" clId="{048E11F8-D8BB-47FC-B8E8-C3545764DB5D}" dt="2022-04-11T16:51:20.459" v="2117" actId="1076"/>
        <pc:sldMkLst>
          <pc:docMk/>
          <pc:sldMk cId="1596368537" sldId="303"/>
        </pc:sldMkLst>
        <pc:spChg chg="add mod topLvl">
          <ac:chgData name="hirose taichi" userId="ed2dc4b0-8795-4813-ada8-f41a239e7d7d" providerId="ADAL" clId="{048E11F8-D8BB-47FC-B8E8-C3545764DB5D}" dt="2022-04-11T16:48:47.601" v="2062" actId="164"/>
          <ac:spMkLst>
            <pc:docMk/>
            <pc:sldMk cId="1596368537" sldId="303"/>
            <ac:spMk id="2" creationId="{8665A539-9C6A-4382-861D-9490ECA662A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2" creationId="{CC249549-046C-4DC0-A58F-6C0EAAD26487}"/>
          </ac:spMkLst>
        </pc:spChg>
        <pc:spChg chg="mod">
          <ac:chgData name="hirose taichi" userId="ed2dc4b0-8795-4813-ada8-f41a239e7d7d" providerId="ADAL" clId="{048E11F8-D8BB-47FC-B8E8-C3545764DB5D}" dt="2022-04-11T11:55:32.705" v="1993" actId="14100"/>
          <ac:spMkLst>
            <pc:docMk/>
            <pc:sldMk cId="1596368537" sldId="303"/>
            <ac:spMk id="3" creationId="{934CA21B-19D7-40E4-BD29-3DDE018D3137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1" creationId="{44A2CDBF-BA33-423B-B075-5E3466DA86E1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2" creationId="{6E78D7E2-20DA-4A26-8CEA-0C4B64810583}"/>
          </ac:spMkLst>
        </pc:spChg>
        <pc:spChg chg="mod">
          <ac:chgData name="hirose taichi" userId="ed2dc4b0-8795-4813-ada8-f41a239e7d7d" providerId="ADAL" clId="{048E11F8-D8BB-47FC-B8E8-C3545764DB5D}" dt="2022-04-11T16:48:50.806" v="2063"/>
          <ac:spMkLst>
            <pc:docMk/>
            <pc:sldMk cId="1596368537" sldId="303"/>
            <ac:spMk id="13" creationId="{59A78AE0-CEEE-4D8A-BB11-B2531D46D464}"/>
          </ac:spMkLst>
        </pc:spChg>
        <pc:spChg chg="add mod">
          <ac:chgData name="hirose taichi" userId="ed2dc4b0-8795-4813-ada8-f41a239e7d7d" providerId="ADAL" clId="{048E11F8-D8BB-47FC-B8E8-C3545764DB5D}" dt="2022-04-11T11:55:39.091" v="1994" actId="164"/>
          <ac:spMkLst>
            <pc:docMk/>
            <pc:sldMk cId="1596368537" sldId="303"/>
            <ac:spMk id="13" creationId="{8F87BDB4-8140-4344-A2C2-013894B0C28D}"/>
          </ac:spMkLst>
        </pc:spChg>
        <pc:spChg chg="add del mod">
          <ac:chgData name="hirose taichi" userId="ed2dc4b0-8795-4813-ada8-f41a239e7d7d" providerId="ADAL" clId="{048E11F8-D8BB-47FC-B8E8-C3545764DB5D}" dt="2022-04-11T11:55:41.793" v="1996"/>
          <ac:spMkLst>
            <pc:docMk/>
            <pc:sldMk cId="1596368537" sldId="303"/>
            <ac:spMk id="14" creationId="{2502FE8E-A4B9-4B30-93EA-851BCB20183C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7" creationId="{07E32859-6CEC-4506-A2F0-5F845F68445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8" creationId="{56C8E15D-DCB7-4403-801F-31921C5F2151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19" creationId="{A760B766-09D2-47B4-90F6-932F1D5D516F}"/>
          </ac:spMkLst>
        </pc:spChg>
        <pc:spChg chg="mod">
          <ac:chgData name="hirose taichi" userId="ed2dc4b0-8795-4813-ada8-f41a239e7d7d" providerId="ADAL" clId="{048E11F8-D8BB-47FC-B8E8-C3545764DB5D}" dt="2022-04-11T11:55:45.935" v="1999"/>
          <ac:spMkLst>
            <pc:docMk/>
            <pc:sldMk cId="1596368537" sldId="303"/>
            <ac:spMk id="20" creationId="{F9E002CD-BF39-405C-8400-CD51A379C70B}"/>
          </ac:spMkLst>
        </pc:spChg>
        <pc:grpChg chg="add del mod">
          <ac:chgData name="hirose taichi" userId="ed2dc4b0-8795-4813-ada8-f41a239e7d7d" providerId="ADAL" clId="{048E11F8-D8BB-47FC-B8E8-C3545764DB5D}" dt="2022-04-11T16:48:45.242" v="2061" actId="165"/>
          <ac:grpSpMkLst>
            <pc:docMk/>
            <pc:sldMk cId="1596368537" sldId="303"/>
            <ac:grpSpMk id="5" creationId="{0DBD0583-8363-441C-8DD8-492C946FFEC0}"/>
          </ac:grpSpMkLst>
        </pc:grpChg>
        <pc:grpChg chg="add del mod">
          <ac:chgData name="hirose taichi" userId="ed2dc4b0-8795-4813-ada8-f41a239e7d7d" providerId="ADAL" clId="{048E11F8-D8BB-47FC-B8E8-C3545764DB5D}" dt="2022-04-11T11:55:50.585" v="2002" actId="478"/>
          <ac:grpSpMkLst>
            <pc:docMk/>
            <pc:sldMk cId="1596368537" sldId="303"/>
            <ac:grpSpMk id="5" creationId="{A0FB0D85-C1E2-4B4E-BB69-A1FB1F093295}"/>
          </ac:grpSpMkLst>
        </pc:grpChg>
        <pc:grpChg chg="add del mod">
          <ac:chgData name="hirose taichi" userId="ed2dc4b0-8795-4813-ada8-f41a239e7d7d" providerId="ADAL" clId="{048E11F8-D8BB-47FC-B8E8-C3545764DB5D}" dt="2022-04-11T16:48:55.509" v="2066" actId="478"/>
          <ac:grpSpMkLst>
            <pc:docMk/>
            <pc:sldMk cId="1596368537" sldId="303"/>
            <ac:grpSpMk id="10" creationId="{B803572E-DD1F-4D1C-9434-DBE873092E91}"/>
          </ac:grpSpMkLst>
        </pc:grpChg>
        <pc:grpChg chg="add del mod">
          <ac:chgData name="hirose taichi" userId="ed2dc4b0-8795-4813-ada8-f41a239e7d7d" providerId="ADAL" clId="{048E11F8-D8BB-47FC-B8E8-C3545764DB5D}" dt="2022-04-11T16:48:53.550" v="2064"/>
          <ac:grpSpMkLst>
            <pc:docMk/>
            <pc:sldMk cId="1596368537" sldId="303"/>
            <ac:grpSpMk id="11" creationId="{A62B5AF5-D947-4A83-B4D8-4A18FD6B01EA}"/>
          </ac:grpSpMkLst>
        </pc:grpChg>
        <pc:grpChg chg="add del mod">
          <ac:chgData name="hirose taichi" userId="ed2dc4b0-8795-4813-ada8-f41a239e7d7d" providerId="ADAL" clId="{048E11F8-D8BB-47FC-B8E8-C3545764DB5D}" dt="2022-04-11T11:55:48.118" v="2000"/>
          <ac:grpSpMkLst>
            <pc:docMk/>
            <pc:sldMk cId="1596368537" sldId="303"/>
            <ac:grpSpMk id="15" creationId="{44243D42-833F-4B6D-B0AE-1981CFD85F28}"/>
          </ac:grpSpMkLst>
        </pc:grpChg>
        <pc:picChg chg="add mod topLvl">
          <ac:chgData name="hirose taichi" userId="ed2dc4b0-8795-4813-ada8-f41a239e7d7d" providerId="ADAL" clId="{048E11F8-D8BB-47FC-B8E8-C3545764DB5D}" dt="2022-04-11T16:48:47.601" v="2062" actId="164"/>
          <ac:picMkLst>
            <pc:docMk/>
            <pc:sldMk cId="1596368537" sldId="303"/>
            <ac:picMk id="6" creationId="{417076F9-572C-48B7-9552-FE1813242845}"/>
          </ac:picMkLst>
        </pc:picChg>
        <pc:picChg chg="add mod">
          <ac:chgData name="hirose taichi" userId="ed2dc4b0-8795-4813-ada8-f41a239e7d7d" providerId="ADAL" clId="{048E11F8-D8BB-47FC-B8E8-C3545764DB5D}" dt="2022-04-11T11:55:39.091" v="1994" actId="164"/>
          <ac:picMkLst>
            <pc:docMk/>
            <pc:sldMk cId="1596368537" sldId="303"/>
            <ac:picMk id="10" creationId="{7DCCA6EE-0896-45FE-9132-7515FCC25FF2}"/>
          </ac:picMkLst>
        </pc:picChg>
        <pc:picChg chg="mod">
          <ac:chgData name="hirose taichi" userId="ed2dc4b0-8795-4813-ada8-f41a239e7d7d" providerId="ADAL" clId="{048E11F8-D8BB-47FC-B8E8-C3545764DB5D}" dt="2022-04-11T16:48:50.806" v="2063"/>
          <ac:picMkLst>
            <pc:docMk/>
            <pc:sldMk cId="1596368537" sldId="303"/>
            <ac:picMk id="12" creationId="{25AA22A1-7D4B-446B-B5D5-3D5954BF62D7}"/>
          </ac:picMkLst>
        </pc:picChg>
        <pc:picChg chg="add mod">
          <ac:chgData name="hirose taichi" userId="ed2dc4b0-8795-4813-ada8-f41a239e7d7d" providerId="ADAL" clId="{048E11F8-D8BB-47FC-B8E8-C3545764DB5D}" dt="2022-04-11T16:51:20.459" v="2117" actId="1076"/>
          <ac:picMkLst>
            <pc:docMk/>
            <pc:sldMk cId="1596368537" sldId="303"/>
            <ac:picMk id="14" creationId="{AA951D0A-90B8-43C3-9BE7-76889BAE117C}"/>
          </ac:picMkLst>
        </pc:picChg>
        <pc:picChg chg="mod">
          <ac:chgData name="hirose taichi" userId="ed2dc4b0-8795-4813-ada8-f41a239e7d7d" providerId="ADAL" clId="{048E11F8-D8BB-47FC-B8E8-C3545764DB5D}" dt="2022-04-11T11:55:45.935" v="1999"/>
          <ac:picMkLst>
            <pc:docMk/>
            <pc:sldMk cId="1596368537" sldId="303"/>
            <ac:picMk id="16" creationId="{F4A151D0-9195-4C06-BE38-7B0B64513E08}"/>
          </ac:picMkLst>
        </pc:picChg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1T10:09:44.621" v="1563" actId="20577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1T10:09:44.621" v="1563" actId="20577"/>
        <pc:sldMkLst>
          <pc:docMk/>
          <pc:sldMk cId="3544704347" sldId="262"/>
        </pc:sldMkLst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modSp mod">
        <pc:chgData name="hirose taichi" userId="ed2dc4b0-8795-4813-ada8-f41a239e7d7d" providerId="ADAL" clId="{64CBD865-ACC7-4160-A742-6FDC402E3748}" dt="2022-04-11T05:31:02.975" v="1055" actId="20577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</pc:sldChg>
      <pc:sldChg chg="modSp mod">
        <pc:chgData name="hirose taichi" userId="ed2dc4b0-8795-4813-ada8-f41a239e7d7d" providerId="ADAL" clId="{64CBD865-ACC7-4160-A742-6FDC402E3748}" dt="2022-03-27T15:34:16.862" v="867" actId="20577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3-30T10:34:00.268" v="1052" actId="1076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0:09:05.599" v="1556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0:09:05.599" v="1556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1T09:58:02.352" v="1544" actId="207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47DCA7F3-9441-48A2-A1CC-957DEA2454E6}"/>
    <pc:docChg chg="undo redo custSel addSld modSld">
      <pc:chgData name="hirose taichi" userId="ed2dc4b0-8795-4813-ada8-f41a239e7d7d" providerId="ADAL" clId="{47DCA7F3-9441-48A2-A1CC-957DEA2454E6}" dt="2022-06-02T19:06:55.181" v="872" actId="20577"/>
      <pc:docMkLst>
        <pc:docMk/>
      </pc:docMkLst>
      <pc:sldChg chg="addSp delSp mod">
        <pc:chgData name="hirose taichi" userId="ed2dc4b0-8795-4813-ada8-f41a239e7d7d" providerId="ADAL" clId="{47DCA7F3-9441-48A2-A1CC-957DEA2454E6}" dt="2022-05-31T06:42:19.847" v="2" actId="478"/>
        <pc:sldMkLst>
          <pc:docMk/>
          <pc:sldMk cId="2245933985" sldId="298"/>
        </pc:sldMkLst>
        <pc:spChg chg="add del">
          <ac:chgData name="hirose taichi" userId="ed2dc4b0-8795-4813-ada8-f41a239e7d7d" providerId="ADAL" clId="{47DCA7F3-9441-48A2-A1CC-957DEA2454E6}" dt="2022-05-31T06:42:19.847" v="2" actId="478"/>
          <ac:spMkLst>
            <pc:docMk/>
            <pc:sldMk cId="2245933985" sldId="298"/>
            <ac:spMk id="8" creationId="{A124BD1D-D5C8-4A99-9EA2-5C5F226A53FC}"/>
          </ac:spMkLst>
        </pc:spChg>
      </pc:sldChg>
      <pc:sldChg chg="modSp mod">
        <pc:chgData name="hirose taichi" userId="ed2dc4b0-8795-4813-ada8-f41a239e7d7d" providerId="ADAL" clId="{47DCA7F3-9441-48A2-A1CC-957DEA2454E6}" dt="2022-05-31T06:43:40.722" v="3" actId="1582"/>
        <pc:sldMkLst>
          <pc:docMk/>
          <pc:sldMk cId="2119293279" sldId="301"/>
        </pc:sldMkLst>
        <pc:cxnChg chg="mod">
          <ac:chgData name="hirose taichi" userId="ed2dc4b0-8795-4813-ada8-f41a239e7d7d" providerId="ADAL" clId="{47DCA7F3-9441-48A2-A1CC-957DEA2454E6}" dt="2022-05-31T06:43:40.722" v="3" actId="1582"/>
          <ac:cxnSpMkLst>
            <pc:docMk/>
            <pc:sldMk cId="2119293279" sldId="301"/>
            <ac:cxnSpMk id="12" creationId="{1380129D-5B12-4DBD-BB01-F64B2BAFF3A9}"/>
          </ac:cxnSpMkLst>
        </pc:cxnChg>
      </pc:sldChg>
      <pc:sldChg chg="addSp delSp modSp mod">
        <pc:chgData name="hirose taichi" userId="ed2dc4b0-8795-4813-ada8-f41a239e7d7d" providerId="ADAL" clId="{47DCA7F3-9441-48A2-A1CC-957DEA2454E6}" dt="2022-06-02T19:06:54.980" v="871" actId="11529"/>
        <pc:sldMkLst>
          <pc:docMk/>
          <pc:sldMk cId="1596368537" sldId="303"/>
        </pc:sldMkLst>
        <pc:spChg chg="add del mod">
          <ac:chgData name="hirose taichi" userId="ed2dc4b0-8795-4813-ada8-f41a239e7d7d" providerId="ADAL" clId="{47DCA7F3-9441-48A2-A1CC-957DEA2454E6}" dt="2022-06-02T19:06:54.980" v="871" actId="11529"/>
          <ac:spMkLst>
            <pc:docMk/>
            <pc:sldMk cId="1596368537" sldId="303"/>
            <ac:spMk id="2" creationId="{6BA030AE-1524-4AAB-A572-D762044F6547}"/>
          </ac:spMkLst>
        </pc:spChg>
        <pc:spChg chg="add del mod">
          <ac:chgData name="hirose taichi" userId="ed2dc4b0-8795-4813-ada8-f41a239e7d7d" providerId="ADAL" clId="{47DCA7F3-9441-48A2-A1CC-957DEA2454E6}" dt="2022-06-02T19:06:53.058" v="866"/>
          <ac:spMkLst>
            <pc:docMk/>
            <pc:sldMk cId="1596368537" sldId="303"/>
            <ac:spMk id="11" creationId="{3155B206-375C-49B4-8330-9F2EC6549B97}"/>
          </ac:spMkLst>
        </pc:spChg>
        <pc:picChg chg="mod">
          <ac:chgData name="hirose taichi" userId="ed2dc4b0-8795-4813-ada8-f41a239e7d7d" providerId="ADAL" clId="{47DCA7F3-9441-48A2-A1CC-957DEA2454E6}" dt="2022-06-02T19:06:52.906" v="865" actId="1076"/>
          <ac:picMkLst>
            <pc:docMk/>
            <pc:sldMk cId="1596368537" sldId="303"/>
            <ac:picMk id="14" creationId="{AA951D0A-90B8-43C3-9BE7-76889BAE117C}"/>
          </ac:picMkLst>
        </pc:picChg>
        <pc:cxnChg chg="add mod">
          <ac:chgData name="hirose taichi" userId="ed2dc4b0-8795-4813-ada8-f41a239e7d7d" providerId="ADAL" clId="{47DCA7F3-9441-48A2-A1CC-957DEA2454E6}" dt="2022-05-31T06:43:55.132" v="6" actId="14100"/>
          <ac:cxnSpMkLst>
            <pc:docMk/>
            <pc:sldMk cId="1596368537" sldId="303"/>
            <ac:cxnSpMk id="10" creationId="{004A67BE-6499-4188-966E-4D4BF59B4254}"/>
          </ac:cxnSpMkLst>
        </pc:cxnChg>
      </pc:sldChg>
      <pc:sldChg chg="modSp new mod">
        <pc:chgData name="hirose taichi" userId="ed2dc4b0-8795-4813-ada8-f41a239e7d7d" providerId="ADAL" clId="{47DCA7F3-9441-48A2-A1CC-957DEA2454E6}" dt="2022-06-02T19:06:55.181" v="872" actId="20577"/>
        <pc:sldMkLst>
          <pc:docMk/>
          <pc:sldMk cId="2007681070" sldId="304"/>
        </pc:sldMkLst>
        <pc:spChg chg="mod">
          <ac:chgData name="hirose taichi" userId="ed2dc4b0-8795-4813-ada8-f41a239e7d7d" providerId="ADAL" clId="{47DCA7F3-9441-48A2-A1CC-957DEA2454E6}" dt="2022-06-02T18:59:29.515" v="26" actId="20577"/>
          <ac:spMkLst>
            <pc:docMk/>
            <pc:sldMk cId="2007681070" sldId="304"/>
            <ac:spMk id="2" creationId="{E409C491-49D1-41BF-97B8-00F082A1A04D}"/>
          </ac:spMkLst>
        </pc:spChg>
        <pc:spChg chg="mod">
          <ac:chgData name="hirose taichi" userId="ed2dc4b0-8795-4813-ada8-f41a239e7d7d" providerId="ADAL" clId="{47DCA7F3-9441-48A2-A1CC-957DEA2454E6}" dt="2022-06-02T19:06:55.181" v="872" actId="20577"/>
          <ac:spMkLst>
            <pc:docMk/>
            <pc:sldMk cId="2007681070" sldId="304"/>
            <ac:spMk id="3" creationId="{16A93DF1-F31C-4FE4-92F3-47B0F1483B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6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Esc+L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の行数が表示されるので使ってみて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8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89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7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7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magemagick.org/script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アニメーション作成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EAC751-A147-43E7-9549-0CE6F192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57873"/>
            <a:ext cx="7116168" cy="54395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0C19EA58-1805-4D04-84B3-A56816B8AB9B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5861BD-D93F-45FC-9AB8-6ED61273EA8E}"/>
              </a:ext>
            </a:extLst>
          </p:cNvPr>
          <p:cNvSpPr/>
          <p:nvPr/>
        </p:nvSpPr>
        <p:spPr>
          <a:xfrm>
            <a:off x="5499660" y="3710876"/>
            <a:ext cx="3242004" cy="1667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5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つ目にチェックを入れる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80129D-5B12-4DBD-BB01-F64B2BAFF3A9}"/>
              </a:ext>
            </a:extLst>
          </p:cNvPr>
          <p:cNvCxnSpPr/>
          <p:nvPr/>
        </p:nvCxnSpPr>
        <p:spPr>
          <a:xfrm>
            <a:off x="1625496" y="4722490"/>
            <a:ext cx="38741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A319871D-6324-4288-8FE2-AD2BE12139A1}"/>
              </a:ext>
            </a:extLst>
          </p:cNvPr>
          <p:cNvSpPr/>
          <p:nvPr/>
        </p:nvSpPr>
        <p:spPr>
          <a:xfrm>
            <a:off x="1508910" y="4272449"/>
            <a:ext cx="429618" cy="475540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1F4F8-FBB5-4F39-8C2F-7BDFAE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gif</a:t>
            </a:r>
            <a:r>
              <a:rPr kumimoji="1" lang="ja-JP" altLang="en-US" dirty="0"/>
              <a:t>作成の手順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88AA7E-0B01-4237-881D-15A5575D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7434E3-4759-40B0-874E-5477BC380B5E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2089E5-9137-4120-8B74-789BAB16C29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1FED729-0F2F-479E-ABF4-E1EEA25DE8C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721BDBF-308B-4088-B21E-5D511EAEBF9B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1314C2-5308-4DBF-907D-28DDE79129A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7D9BCC3-7BB5-4DC8-AFDF-A47D73B5CF7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7C520-3151-4AEF-88F1-12C39073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スタートメニューからコマンドプロンプトを起動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3DC05F-1535-4A9F-8C4C-E4F769A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CDDD0F0-5CE1-44D7-8AC4-F6625E73BE08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F6D166A-463D-43DA-8716-7D3113FA6DE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33BEFD-B61B-4737-B003-6A6C349D674C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693A8D43-E9C0-4A11-8C33-18EC14AA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918" y="2240528"/>
            <a:ext cx="392616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7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cd </a:t>
            </a:r>
            <a:r>
              <a:rPr kumimoji="1" lang="ja-JP" altLang="en-US" dirty="0"/>
              <a:t>コマンドで画像が保存してあるディレクトリ（フォルダ）に移動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ディレクトリの移動</a:t>
              </a:r>
            </a:p>
          </p:txBody>
        </p: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F34C3DDC-31C7-4CEC-89EB-F7EB195A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1" y="2161606"/>
            <a:ext cx="4822354" cy="4377307"/>
          </a:xfrm>
          <a:prstGeom prst="rect">
            <a:avLst/>
          </a:prstGeom>
        </p:spPr>
      </p:pic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B3BE1435-D004-4333-A76E-B6222E454AF4}"/>
              </a:ext>
            </a:extLst>
          </p:cNvPr>
          <p:cNvSpPr/>
          <p:nvPr/>
        </p:nvSpPr>
        <p:spPr>
          <a:xfrm flipH="1">
            <a:off x="4095989" y="4558061"/>
            <a:ext cx="1239490" cy="1105892"/>
          </a:xfrm>
          <a:prstGeom prst="leftBrace">
            <a:avLst>
              <a:gd name="adj1" fmla="val 8333"/>
              <a:gd name="adj2" fmla="val 5077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E94BBA8-067C-46F7-9AC7-86F0A8FF3559}"/>
              </a:ext>
            </a:extLst>
          </p:cNvPr>
          <p:cNvSpPr/>
          <p:nvPr/>
        </p:nvSpPr>
        <p:spPr>
          <a:xfrm>
            <a:off x="5530788" y="4558061"/>
            <a:ext cx="3311371" cy="110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画像が存在するか確認</a:t>
            </a:r>
          </a:p>
        </p:txBody>
      </p:sp>
    </p:spTree>
    <p:extLst>
      <p:ext uri="{BB962C8B-B14F-4D97-AF65-F5344CB8AC3E}">
        <p14:creationId xmlns:p14="http://schemas.microsoft.com/office/powerpoint/2010/main" val="303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t = </a:t>
            </a:r>
            <a:r>
              <a:rPr kumimoji="1" lang="ja-JP" altLang="en-US" dirty="0"/>
              <a:t>（連番）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png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というファイルから </a:t>
            </a:r>
            <a:r>
              <a:rPr kumimoji="1" lang="en-US" altLang="ja-JP" dirty="0"/>
              <a:t>movie.gif 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gif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kumimoji="1" lang="en-US" altLang="ja-JP" sz="2200" dirty="0"/>
              <a:t>-delay </a:t>
            </a:r>
            <a:r>
              <a:rPr kumimoji="1" lang="ja-JP" altLang="en-US" sz="2200" dirty="0"/>
              <a:t>： 画像の切り替わる時間（単位は</a:t>
            </a:r>
            <a:r>
              <a:rPr kumimoji="1" lang="en-US" altLang="ja-JP" sz="2200" dirty="0"/>
              <a:t>1/100</a:t>
            </a:r>
            <a:r>
              <a:rPr kumimoji="1" lang="ja-JP" altLang="en-US" sz="2200" dirty="0"/>
              <a:t>秒）</a:t>
            </a:r>
          </a:p>
          <a:p>
            <a:pPr marL="0" indent="0">
              <a:buNone/>
            </a:pPr>
            <a:r>
              <a:rPr kumimoji="1" lang="en-US" altLang="ja-JP" sz="2200" dirty="0"/>
              <a:t>-loop </a:t>
            </a:r>
            <a:r>
              <a:rPr kumimoji="1" lang="ja-JP" altLang="en-US" sz="2200" dirty="0"/>
              <a:t>： ループする回数（</a:t>
            </a:r>
            <a:r>
              <a:rPr kumimoji="1" lang="en-US" altLang="ja-JP" sz="2200" dirty="0"/>
              <a:t>0</a:t>
            </a:r>
            <a:r>
              <a:rPr kumimoji="1" lang="ja-JP" altLang="en-US" sz="2200" dirty="0"/>
              <a:t>なら無限）</a:t>
            </a:r>
          </a:p>
          <a:p>
            <a:pPr marL="0" indent="0">
              <a:buNone/>
            </a:pPr>
            <a:r>
              <a:rPr lang="en-US" altLang="ja-JP" sz="2200" dirty="0"/>
              <a:t>t = </a:t>
            </a:r>
            <a:r>
              <a:rPr kumimoji="1" lang="en-US" altLang="ja-JP" sz="2200" dirty="0"/>
              <a:t>*.png </a:t>
            </a:r>
            <a:r>
              <a:rPr kumimoji="1" lang="ja-JP" altLang="en-US" sz="2200" dirty="0"/>
              <a:t>： 共通部分のみを入力し、変化する部分に * を入力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26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4CA21B-19D7-40E4-BD29-3DDE018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7"/>
            <a:ext cx="7886700" cy="677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/>
              <a:t>convert -delay 20 -loop 0 t=*.png movie.gif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A951D0A-90B8-43C3-9BE7-76889BAE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2222225"/>
            <a:ext cx="5425910" cy="449925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04A67BE-6499-4188-966E-4D4BF59B4254}"/>
              </a:ext>
            </a:extLst>
          </p:cNvPr>
          <p:cNvCxnSpPr>
            <a:cxnSpLocks/>
          </p:cNvCxnSpPr>
          <p:nvPr/>
        </p:nvCxnSpPr>
        <p:spPr>
          <a:xfrm>
            <a:off x="3644540" y="6183075"/>
            <a:ext cx="31797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6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9822C-EB5B-47D8-9A7C-AACFAB7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7FC9A44-2483-4202-BC80-918AE36AC069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CF26E98-5517-4456-B84C-950271839C3D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FB2811D-3FD1-435D-AC9C-BC991AC3B56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コマンドの入力</a:t>
              </a:r>
            </a:p>
          </p:txBody>
        </p:sp>
      </p:grp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3B21D23E-5521-49A4-B9FC-D6830CAA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75816"/>
            <a:ext cx="7985760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49AF9-6878-4299-8EE3-E7AF32B2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アニメーション </a:t>
            </a:r>
            <a:r>
              <a:rPr kumimoji="1" lang="en-US" altLang="ja-JP" dirty="0"/>
              <a:t>(gif) </a:t>
            </a:r>
            <a:r>
              <a:rPr kumimoji="1" lang="ja-JP" altLang="en-US" dirty="0"/>
              <a:t>作成の注意点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7B07D-82ED-4A0A-BC7E-FB5772AC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53C0DA4-F988-427E-B540-10BAE852562B}"/>
              </a:ext>
            </a:extLst>
          </p:cNvPr>
          <p:cNvGrpSpPr/>
          <p:nvPr/>
        </p:nvGrpSpPr>
        <p:grpSpPr>
          <a:xfrm>
            <a:off x="1188776" y="2251191"/>
            <a:ext cx="6766449" cy="951470"/>
            <a:chOff x="741405" y="1940011"/>
            <a:chExt cx="6969211" cy="95147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779066F-D07D-4A7D-A6BC-CE42443F485F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ECB940-3A2F-406E-A15A-3F4A5A5689C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A807CD-CABA-4CCD-B759-8D18786D9C83}"/>
              </a:ext>
            </a:extLst>
          </p:cNvPr>
          <p:cNvGrpSpPr/>
          <p:nvPr/>
        </p:nvGrpSpPr>
        <p:grpSpPr>
          <a:xfrm>
            <a:off x="1188776" y="3655340"/>
            <a:ext cx="6766449" cy="951470"/>
            <a:chOff x="741405" y="1940011"/>
            <a:chExt cx="6969211" cy="95147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E1DBE58-710D-4431-A08E-D3BC62453BDC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D7B01A9-DFA8-461F-9175-4AAC95709C13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ファイル名を工夫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1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軸を揃える！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0A5CC3F8-0B8C-434B-9F99-BCA5E9C4BD59}"/>
              </a:ext>
            </a:extLst>
          </p:cNvPr>
          <p:cNvSpPr/>
          <p:nvPr/>
        </p:nvSpPr>
        <p:spPr>
          <a:xfrm>
            <a:off x="1536192" y="4072128"/>
            <a:ext cx="259557" cy="109728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2F8C1-A86A-45C8-B2D8-3CA2648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198C9D-70B6-4DC1-8E57-B8479576CC80}"/>
              </a:ext>
            </a:extLst>
          </p:cNvPr>
          <p:cNvGrpSpPr/>
          <p:nvPr/>
        </p:nvGrpSpPr>
        <p:grpSpPr>
          <a:xfrm>
            <a:off x="835871" y="361431"/>
            <a:ext cx="7472258" cy="1050718"/>
            <a:chOff x="741405" y="1940011"/>
            <a:chExt cx="6969211" cy="95147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A985EF6-5651-4B35-B9CA-4B249CCF11B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896A7A-7182-48B8-8F82-BC1817130C8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ファイル名の工夫</a:t>
              </a:r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8B1C60BC-0351-48B7-83D5-F0302FFE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42" y="1745589"/>
            <a:ext cx="7097115" cy="4277322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A587F9E-FD5B-46F7-940B-78B23840C4B5}"/>
              </a:ext>
            </a:extLst>
          </p:cNvPr>
          <p:cNvCxnSpPr/>
          <p:nvPr/>
        </p:nvCxnSpPr>
        <p:spPr>
          <a:xfrm>
            <a:off x="1750030" y="5718048"/>
            <a:ext cx="42362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D5CF1-654E-4B54-8B7D-4DCBA693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E4468-5977-4D45-BEE4-3A3D6A8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diffusion1D_ans.py </a:t>
            </a:r>
            <a:r>
              <a:rPr lang="ja-JP" altLang="en-US" dirty="0"/>
              <a:t>をダウンロードして実行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画像ファイルが生成されていることを確認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err="1"/>
              <a:t>ImageMagick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hlinkClick r:id="rId2"/>
              </a:rPr>
              <a:t>http://www.imagemagick.org/script/index.php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06AEA-E33D-4A21-848C-3659EAB6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9A43D6-9290-484C-A3C8-2C6457DB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9" y="4061875"/>
            <a:ext cx="8167002" cy="229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9C491-49D1-41BF-97B8-00F082A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kumimoji="1" lang="en-US" altLang="ja-JP" dirty="0" err="1"/>
              <a:t>ImageMagick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93DF1-F31C-4FE4-92F3-47B0F148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 (matplotlib) 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にも，グラフをプロットしてアニメーションを作成する機能アリ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2800" b="1" u="sng" dirty="0">
                <a:solidFill>
                  <a:schemeClr val="accent1">
                    <a:lumMod val="75000"/>
                  </a:schemeClr>
                </a:solidFill>
              </a:rPr>
              <a:t>かなり重たい処理</a:t>
            </a:r>
            <a:endParaRPr kumimoji="1" lang="en-US" altLang="ja-JP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/>
              <a:t>プロットした画像を保存する</a:t>
            </a:r>
            <a:r>
              <a:rPr kumimoji="1" lang="ja-JP" altLang="en-US"/>
              <a:t>方が（比較的）時間</a:t>
            </a:r>
            <a:r>
              <a:rPr kumimoji="1" lang="ja-JP" altLang="en-US" dirty="0"/>
              <a:t>短縮。</a:t>
            </a:r>
            <a:endParaRPr kumimoji="1" lang="en-US" altLang="ja-JP" dirty="0"/>
          </a:p>
          <a:p>
            <a:r>
              <a:rPr lang="ja-JP" altLang="en-US" dirty="0"/>
              <a:t>シミュレーションとプロットを同時に行うのではなく，適当なタイミング（例えば </a:t>
            </a:r>
            <a:r>
              <a:rPr lang="en-US" altLang="ja-JP" dirty="0"/>
              <a:t>n </a:t>
            </a:r>
            <a:r>
              <a:rPr lang="ja-JP" altLang="en-US" dirty="0"/>
              <a:t>回の計算ごと）で計算結果を</a:t>
            </a:r>
            <a:r>
              <a:rPr lang="en-US" altLang="ja-JP" dirty="0"/>
              <a:t>.txt</a:t>
            </a:r>
            <a:r>
              <a:rPr lang="ja-JP" altLang="en-US" dirty="0"/>
              <a:t>ファイルで出力しておき，計算終了後に可視化すると更に速い。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804BE4-1FA9-495F-ADF1-94F455D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8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9ECA529-D891-42B4-B1B4-7AB61804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4" y="1184721"/>
            <a:ext cx="7116168" cy="5439534"/>
          </a:xfrm>
          <a:prstGeom prst="rect">
            <a:avLst/>
          </a:prstGeom>
        </p:spPr>
      </p:pic>
      <p:sp>
        <p:nvSpPr>
          <p:cNvPr id="11" name="円: 塗りつぶしなし 10">
            <a:extLst>
              <a:ext uri="{FF2B5EF4-FFF2-40B4-BE49-F238E27FC236}">
                <a16:creationId xmlns:a16="http://schemas.microsoft.com/office/drawing/2014/main" id="{26FBD085-7EEE-4996-AACA-6DBFDA540CE4}"/>
              </a:ext>
            </a:extLst>
          </p:cNvPr>
          <p:cNvSpPr/>
          <p:nvPr/>
        </p:nvSpPr>
        <p:spPr>
          <a:xfrm>
            <a:off x="1402080" y="5173407"/>
            <a:ext cx="536448" cy="536448"/>
          </a:xfrm>
          <a:prstGeom prst="donut">
            <a:avLst>
              <a:gd name="adj" fmla="val 22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2" name="円: 塗りつぶしなし 11">
            <a:extLst>
              <a:ext uri="{FF2B5EF4-FFF2-40B4-BE49-F238E27FC236}">
                <a16:creationId xmlns:a16="http://schemas.microsoft.com/office/drawing/2014/main" id="{07735244-F625-4433-A69E-E899F510FFC8}"/>
              </a:ext>
            </a:extLst>
          </p:cNvPr>
          <p:cNvSpPr/>
          <p:nvPr/>
        </p:nvSpPr>
        <p:spPr>
          <a:xfrm>
            <a:off x="5450892" y="5986267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3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1586B-A96C-4ED9-B009-B3375786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27A99DC8-A739-4243-85C1-129258DAF0AA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E0C4-A819-4B6D-86D3-9D8E1324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ImageMagick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6176C-2539-4547-95BA-7A6DC8D8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7E5603-F34D-42BE-B126-E217F7BE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DEF1A8-EDA5-476A-AB0C-DCB87E1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6" y="1281942"/>
            <a:ext cx="7116168" cy="5439534"/>
          </a:xfrm>
          <a:prstGeom prst="rect">
            <a:avLst/>
          </a:prstGeom>
        </p:spPr>
      </p:pic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EB5D42-42CC-4651-AE68-C7E54D494AC8}"/>
              </a:ext>
            </a:extLst>
          </p:cNvPr>
          <p:cNvSpPr/>
          <p:nvPr/>
        </p:nvSpPr>
        <p:spPr>
          <a:xfrm>
            <a:off x="5511852" y="6067169"/>
            <a:ext cx="1437588" cy="637987"/>
          </a:xfrm>
          <a:prstGeom prst="donut">
            <a:avLst>
              <a:gd name="adj" fmla="val 93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8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364</Words>
  <Application>Microsoft Office PowerPoint</Application>
  <PresentationFormat>画面に合わせる (4:3)</PresentationFormat>
  <Paragraphs>73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Arial</vt:lpstr>
      <vt:lpstr>Segoe UI</vt:lpstr>
      <vt:lpstr>Office テーマ</vt:lpstr>
      <vt:lpstr>数値解析入門</vt:lpstr>
      <vt:lpstr>アニメーション (gif) 作成の注意点</vt:lpstr>
      <vt:lpstr>PowerPoint プレゼンテーション</vt:lpstr>
      <vt:lpstr>PowerPoint プレゼンテーション</vt:lpstr>
      <vt:lpstr>準備</vt:lpstr>
      <vt:lpstr>Why ImageMagick?</vt:lpstr>
      <vt:lpstr>ImageMagickのインストール</vt:lpstr>
      <vt:lpstr>ImageMagickのインストール</vt:lpstr>
      <vt:lpstr>ImageMagickのインストール</vt:lpstr>
      <vt:lpstr>ImageMagickのインストール</vt:lpstr>
      <vt:lpstr>ImageMagickによるgif作成の手順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2022-06-02T19:06:57Z</dcterms:modified>
</cp:coreProperties>
</file>