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5" r:id="rId5"/>
    <p:sldId id="266" r:id="rId6"/>
    <p:sldId id="264" r:id="rId7"/>
    <p:sldId id="259" r:id="rId8"/>
    <p:sldId id="260" r:id="rId9"/>
    <p:sldId id="261" r:id="rId10"/>
    <p:sldId id="263" r:id="rId11"/>
    <p:sldId id="267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DC26D-4204-41F6-BC80-8B5EB2C2C67E}" v="303" dt="2022-11-02T05:57:21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FFDC26D-4204-41F6-BC80-8B5EB2C2C67E}"/>
    <pc:docChg chg="undo custSel addSld modSld">
      <pc:chgData name="hirose taichi" userId="ed2dc4b0-8795-4813-ada8-f41a239e7d7d" providerId="ADAL" clId="{AFFDC26D-4204-41F6-BC80-8B5EB2C2C67E}" dt="2022-11-02T05:57:21.738" v="605" actId="164"/>
      <pc:docMkLst>
        <pc:docMk/>
      </pc:docMkLst>
      <pc:sldChg chg="addSp delSp modSp new mod">
        <pc:chgData name="hirose taichi" userId="ed2dc4b0-8795-4813-ada8-f41a239e7d7d" providerId="ADAL" clId="{AFFDC26D-4204-41F6-BC80-8B5EB2C2C67E}" dt="2022-10-31T08:47:24.712" v="184" actId="21"/>
        <pc:sldMkLst>
          <pc:docMk/>
          <pc:sldMk cId="1017230761" sldId="258"/>
        </pc:sldMkLst>
        <pc:graphicFrameChg chg="add mod modGraphic">
          <ac:chgData name="hirose taichi" userId="ed2dc4b0-8795-4813-ada8-f41a239e7d7d" providerId="ADAL" clId="{AFFDC26D-4204-41F6-BC80-8B5EB2C2C67E}" dt="2022-10-31T08:37:41.620" v="175"/>
          <ac:graphicFrameMkLst>
            <pc:docMk/>
            <pc:sldMk cId="1017230761" sldId="258"/>
            <ac:graphicFrameMk id="2" creationId="{27094CF8-5FE5-4060-A44F-401E0F200F67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08:37:45.170" v="176" actId="1076"/>
          <ac:graphicFrameMkLst>
            <pc:docMk/>
            <pc:sldMk cId="1017230761" sldId="258"/>
            <ac:graphicFrameMk id="3" creationId="{C4BDB2B0-7F09-4325-9175-EEDC22F1DB9A}"/>
          </ac:graphicFrameMkLst>
        </pc:graphicFrameChg>
        <pc:graphicFrameChg chg="add del mod">
          <ac:chgData name="hirose taichi" userId="ed2dc4b0-8795-4813-ada8-f41a239e7d7d" providerId="ADAL" clId="{AFFDC26D-4204-41F6-BC80-8B5EB2C2C67E}" dt="2022-10-31T08:34:12.208" v="103" actId="478"/>
          <ac:graphicFrameMkLst>
            <pc:docMk/>
            <pc:sldMk cId="1017230761" sldId="258"/>
            <ac:graphicFrameMk id="4" creationId="{850B6AA9-0DBE-4D54-8DED-2D8E5028A7A8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08:37:49.802" v="177" actId="1076"/>
          <ac:graphicFrameMkLst>
            <pc:docMk/>
            <pc:sldMk cId="1017230761" sldId="258"/>
            <ac:graphicFrameMk id="5" creationId="{DE63FEF7-8610-4F79-8B04-101A0E4BDA8D}"/>
          </ac:graphicFrameMkLst>
        </pc:graphicFrameChg>
        <pc:picChg chg="del">
          <ac:chgData name="hirose taichi" userId="ed2dc4b0-8795-4813-ada8-f41a239e7d7d" providerId="ADAL" clId="{AFFDC26D-4204-41F6-BC80-8B5EB2C2C67E}" dt="2022-10-31T08:47:24.712" v="184" actId="21"/>
          <ac:picMkLst>
            <pc:docMk/>
            <pc:sldMk cId="1017230761" sldId="258"/>
            <ac:picMk id="6" creationId="{EAF4C99B-81CE-4090-9710-08EFDA43550E}"/>
          </ac:picMkLst>
        </pc:picChg>
      </pc:sldChg>
      <pc:sldChg chg="addSp delSp modSp new mod">
        <pc:chgData name="hirose taichi" userId="ed2dc4b0-8795-4813-ada8-f41a239e7d7d" providerId="ADAL" clId="{AFFDC26D-4204-41F6-BC80-8B5EB2C2C67E}" dt="2022-10-31T09:49:13.759" v="276" actId="20577"/>
        <pc:sldMkLst>
          <pc:docMk/>
          <pc:sldMk cId="4235175916" sldId="259"/>
        </pc:sldMkLst>
        <pc:graphicFrameChg chg="add mod modGraphic">
          <ac:chgData name="hirose taichi" userId="ed2dc4b0-8795-4813-ada8-f41a239e7d7d" providerId="ADAL" clId="{AFFDC26D-4204-41F6-BC80-8B5EB2C2C67E}" dt="2022-10-31T09:49:13.759" v="276" actId="20577"/>
          <ac:graphicFrameMkLst>
            <pc:docMk/>
            <pc:sldMk cId="4235175916" sldId="259"/>
            <ac:graphicFrameMk id="2" creationId="{D86EE117-80DC-400B-8427-9B907FA6F23E}"/>
          </ac:graphicFrameMkLst>
        </pc:graphicFrameChg>
        <pc:picChg chg="add del mod">
          <ac:chgData name="hirose taichi" userId="ed2dc4b0-8795-4813-ada8-f41a239e7d7d" providerId="ADAL" clId="{AFFDC26D-4204-41F6-BC80-8B5EB2C2C67E}" dt="2022-10-31T08:47:35.748" v="186" actId="21"/>
          <ac:picMkLst>
            <pc:docMk/>
            <pc:sldMk cId="4235175916" sldId="259"/>
            <ac:picMk id="3" creationId="{DDC17F0F-71F0-4F48-9016-504A831A1629}"/>
          </ac:picMkLst>
        </pc:picChg>
      </pc:sldChg>
      <pc:sldChg chg="addSp modSp new">
        <pc:chgData name="hirose taichi" userId="ed2dc4b0-8795-4813-ada8-f41a239e7d7d" providerId="ADAL" clId="{AFFDC26D-4204-41F6-BC80-8B5EB2C2C67E}" dt="2022-10-31T08:47:39.888" v="187"/>
        <pc:sldMkLst>
          <pc:docMk/>
          <pc:sldMk cId="2167265260" sldId="260"/>
        </pc:sldMkLst>
        <pc:picChg chg="add mod">
          <ac:chgData name="hirose taichi" userId="ed2dc4b0-8795-4813-ada8-f41a239e7d7d" providerId="ADAL" clId="{AFFDC26D-4204-41F6-BC80-8B5EB2C2C67E}" dt="2022-10-31T08:47:39.888" v="187"/>
          <ac:picMkLst>
            <pc:docMk/>
            <pc:sldMk cId="2167265260" sldId="260"/>
            <ac:picMk id="2" creationId="{4B27F45B-A710-484B-BFB3-EEDB4A783549}"/>
          </ac:picMkLst>
        </pc:picChg>
      </pc:sldChg>
      <pc:sldChg chg="new">
        <pc:chgData name="hirose taichi" userId="ed2dc4b0-8795-4813-ada8-f41a239e7d7d" providerId="ADAL" clId="{AFFDC26D-4204-41F6-BC80-8B5EB2C2C67E}" dt="2022-10-31T08:26:50.112" v="3" actId="680"/>
        <pc:sldMkLst>
          <pc:docMk/>
          <pc:sldMk cId="2152615937" sldId="261"/>
        </pc:sldMkLst>
      </pc:sldChg>
      <pc:sldChg chg="delSp modSp new mod">
        <pc:chgData name="hirose taichi" userId="ed2dc4b0-8795-4813-ada8-f41a239e7d7d" providerId="ADAL" clId="{AFFDC26D-4204-41F6-BC80-8B5EB2C2C67E}" dt="2022-10-31T10:16:29.359" v="492" actId="478"/>
        <pc:sldMkLst>
          <pc:docMk/>
          <pc:sldMk cId="2581560852" sldId="262"/>
        </pc:sldMkLst>
        <pc:picChg chg="del mod">
          <ac:chgData name="hirose taichi" userId="ed2dc4b0-8795-4813-ada8-f41a239e7d7d" providerId="ADAL" clId="{AFFDC26D-4204-41F6-BC80-8B5EB2C2C67E}" dt="2022-10-31T10:10:26.238" v="408" actId="478"/>
          <ac:picMkLst>
            <pc:docMk/>
            <pc:sldMk cId="2581560852" sldId="262"/>
            <ac:picMk id="2" creationId="{1098954B-D26B-4501-9DF0-DAD50BA65C75}"/>
          </ac:picMkLst>
        </pc:picChg>
        <pc:picChg chg="del">
          <ac:chgData name="hirose taichi" userId="ed2dc4b0-8795-4813-ada8-f41a239e7d7d" providerId="ADAL" clId="{AFFDC26D-4204-41F6-BC80-8B5EB2C2C67E}" dt="2022-10-31T10:15:41.655" v="490" actId="478"/>
          <ac:picMkLst>
            <pc:docMk/>
            <pc:sldMk cId="2581560852" sldId="262"/>
            <ac:picMk id="3" creationId="{409E068E-2415-4850-9169-29E381F3292B}"/>
          </ac:picMkLst>
        </pc:picChg>
        <pc:picChg chg="del">
          <ac:chgData name="hirose taichi" userId="ed2dc4b0-8795-4813-ada8-f41a239e7d7d" providerId="ADAL" clId="{AFFDC26D-4204-41F6-BC80-8B5EB2C2C67E}" dt="2022-10-31T10:16:29.359" v="492" actId="478"/>
          <ac:picMkLst>
            <pc:docMk/>
            <pc:sldMk cId="2581560852" sldId="262"/>
            <ac:picMk id="4" creationId="{EE64D31F-ABD4-4D95-A04A-4E5AD69D3350}"/>
          </ac:picMkLst>
        </pc:picChg>
      </pc:sldChg>
      <pc:sldChg chg="addSp delSp modSp new mod">
        <pc:chgData name="hirose taichi" userId="ed2dc4b0-8795-4813-ada8-f41a239e7d7d" providerId="ADAL" clId="{AFFDC26D-4204-41F6-BC80-8B5EB2C2C67E}" dt="2022-10-31T10:16:22.133" v="491" actId="1076"/>
        <pc:sldMkLst>
          <pc:docMk/>
          <pc:sldMk cId="3254733656" sldId="263"/>
        </pc:sldMkLst>
        <pc:spChg chg="add mod">
          <ac:chgData name="hirose taichi" userId="ed2dc4b0-8795-4813-ada8-f41a239e7d7d" providerId="ADAL" clId="{AFFDC26D-4204-41F6-BC80-8B5EB2C2C67E}" dt="2022-10-31T10:13:42.205" v="411" actId="1076"/>
          <ac:spMkLst>
            <pc:docMk/>
            <pc:sldMk cId="3254733656" sldId="263"/>
            <ac:spMk id="7" creationId="{110FCF6A-94F3-46BF-98C3-AC61F6C9D653}"/>
          </ac:spMkLst>
        </pc:spChg>
        <pc:spChg chg="add mod">
          <ac:chgData name="hirose taichi" userId="ed2dc4b0-8795-4813-ada8-f41a239e7d7d" providerId="ADAL" clId="{AFFDC26D-4204-41F6-BC80-8B5EB2C2C67E}" dt="2022-10-31T10:14:41.942" v="426" actId="1076"/>
          <ac:spMkLst>
            <pc:docMk/>
            <pc:sldMk cId="3254733656" sldId="263"/>
            <ac:spMk id="11" creationId="{B631E9AB-4DB2-4B5D-A7B1-8B3A07DDBAC3}"/>
          </ac:spMkLst>
        </pc:spChg>
        <pc:spChg chg="add mod">
          <ac:chgData name="hirose taichi" userId="ed2dc4b0-8795-4813-ada8-f41a239e7d7d" providerId="ADAL" clId="{AFFDC26D-4204-41F6-BC80-8B5EB2C2C67E}" dt="2022-10-31T10:14:28.806" v="422" actId="1076"/>
          <ac:spMkLst>
            <pc:docMk/>
            <pc:sldMk cId="3254733656" sldId="263"/>
            <ac:spMk id="13" creationId="{A7A43BE8-D0BD-4BC9-AE9A-0BC68F90C030}"/>
          </ac:spMkLst>
        </pc:spChg>
        <pc:spChg chg="add mod">
          <ac:chgData name="hirose taichi" userId="ed2dc4b0-8795-4813-ada8-f41a239e7d7d" providerId="ADAL" clId="{AFFDC26D-4204-41F6-BC80-8B5EB2C2C67E}" dt="2022-10-31T10:14:47.517" v="428" actId="1076"/>
          <ac:spMkLst>
            <pc:docMk/>
            <pc:sldMk cId="3254733656" sldId="263"/>
            <ac:spMk id="15" creationId="{264C24C9-C4AC-46B3-9739-8FBE1BB9064C}"/>
          </ac:spMkLst>
        </pc:spChg>
        <pc:spChg chg="add mod">
          <ac:chgData name="hirose taichi" userId="ed2dc4b0-8795-4813-ada8-f41a239e7d7d" providerId="ADAL" clId="{AFFDC26D-4204-41F6-BC80-8B5EB2C2C67E}" dt="2022-10-31T10:16:22.133" v="491" actId="1076"/>
          <ac:spMkLst>
            <pc:docMk/>
            <pc:sldMk cId="3254733656" sldId="263"/>
            <ac:spMk id="17" creationId="{4FD86AAF-F4B9-4C16-8BEF-B849F44FE72F}"/>
          </ac:spMkLst>
        </pc:spChg>
        <pc:spChg chg="add mod">
          <ac:chgData name="hirose taichi" userId="ed2dc4b0-8795-4813-ada8-f41a239e7d7d" providerId="ADAL" clId="{AFFDC26D-4204-41F6-BC80-8B5EB2C2C67E}" dt="2022-10-31T10:15:29.816" v="489" actId="20577"/>
          <ac:spMkLst>
            <pc:docMk/>
            <pc:sldMk cId="3254733656" sldId="263"/>
            <ac:spMk id="18" creationId="{D51479CB-8C8C-4D77-A9CF-E3EE7B390076}"/>
          </ac:spMkLst>
        </pc:spChg>
        <pc:graphicFrameChg chg="add mod modGraphic">
          <ac:chgData name="hirose taichi" userId="ed2dc4b0-8795-4813-ada8-f41a239e7d7d" providerId="ADAL" clId="{AFFDC26D-4204-41F6-BC80-8B5EB2C2C67E}" dt="2022-10-31T10:06:15.229" v="354" actId="1076"/>
          <ac:graphicFrameMkLst>
            <pc:docMk/>
            <pc:sldMk cId="3254733656" sldId="263"/>
            <ac:graphicFrameMk id="4" creationId="{1F1B840E-A71F-40C3-8A8A-44F647CBA36B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10:10:12.413" v="406" actId="1076"/>
          <ac:graphicFrameMkLst>
            <pc:docMk/>
            <pc:sldMk cId="3254733656" sldId="263"/>
            <ac:graphicFrameMk id="5" creationId="{38B81C5E-4D0C-4DCB-AC71-E57D0CCD52A3}"/>
          </ac:graphicFrameMkLst>
        </pc:graphicFrameChg>
        <pc:picChg chg="add del mod">
          <ac:chgData name="hirose taichi" userId="ed2dc4b0-8795-4813-ada8-f41a239e7d7d" providerId="ADAL" clId="{AFFDC26D-4204-41F6-BC80-8B5EB2C2C67E}" dt="2022-10-31T10:05:11.526" v="288" actId="478"/>
          <ac:picMkLst>
            <pc:docMk/>
            <pc:sldMk cId="3254733656" sldId="263"/>
            <ac:picMk id="2" creationId="{B68BC54A-3152-4A90-ADAF-C78D8C6F3687}"/>
          </ac:picMkLst>
        </pc:picChg>
        <pc:picChg chg="add del mod">
          <ac:chgData name="hirose taichi" userId="ed2dc4b0-8795-4813-ada8-f41a239e7d7d" providerId="ADAL" clId="{AFFDC26D-4204-41F6-BC80-8B5EB2C2C67E}" dt="2022-10-31T10:03:59.623" v="285"/>
          <ac:picMkLst>
            <pc:docMk/>
            <pc:sldMk cId="3254733656" sldId="263"/>
            <ac:picMk id="3" creationId="{4D9779A9-B11E-4E27-B838-534F3BF7C6CF}"/>
          </ac:picMkLst>
        </pc:picChg>
        <pc:cxnChg chg="add mod">
          <ac:chgData name="hirose taichi" userId="ed2dc4b0-8795-4813-ada8-f41a239e7d7d" providerId="ADAL" clId="{AFFDC26D-4204-41F6-BC80-8B5EB2C2C67E}" dt="2022-10-31T10:13:54.533" v="414" actId="14100"/>
          <ac:cxnSpMkLst>
            <pc:docMk/>
            <pc:sldMk cId="3254733656" sldId="263"/>
            <ac:cxnSpMk id="9" creationId="{730938BD-0630-42F3-B02D-6CE10B3EF8A4}"/>
          </ac:cxnSpMkLst>
        </pc:cxnChg>
        <pc:cxnChg chg="add mod">
          <ac:chgData name="hirose taichi" userId="ed2dc4b0-8795-4813-ada8-f41a239e7d7d" providerId="ADAL" clId="{AFFDC26D-4204-41F6-BC80-8B5EB2C2C67E}" dt="2022-10-31T10:14:40.142" v="425" actId="1076"/>
          <ac:cxnSpMkLst>
            <pc:docMk/>
            <pc:sldMk cId="3254733656" sldId="263"/>
            <ac:cxnSpMk id="12" creationId="{970C2D24-E9D4-4EA7-935B-472B4E6AA217}"/>
          </ac:cxnSpMkLst>
        </pc:cxnChg>
        <pc:cxnChg chg="add mod">
          <ac:chgData name="hirose taichi" userId="ed2dc4b0-8795-4813-ada8-f41a239e7d7d" providerId="ADAL" clId="{AFFDC26D-4204-41F6-BC80-8B5EB2C2C67E}" dt="2022-10-31T10:14:35.686" v="424" actId="1076"/>
          <ac:cxnSpMkLst>
            <pc:docMk/>
            <pc:sldMk cId="3254733656" sldId="263"/>
            <ac:cxnSpMk id="14" creationId="{5FB31323-820C-4FA1-9805-A7100BAC76EA}"/>
          </ac:cxnSpMkLst>
        </pc:cxnChg>
        <pc:cxnChg chg="add mod">
          <ac:chgData name="hirose taichi" userId="ed2dc4b0-8795-4813-ada8-f41a239e7d7d" providerId="ADAL" clId="{AFFDC26D-4204-41F6-BC80-8B5EB2C2C67E}" dt="2022-10-31T10:14:52.534" v="430" actId="1076"/>
          <ac:cxnSpMkLst>
            <pc:docMk/>
            <pc:sldMk cId="3254733656" sldId="263"/>
            <ac:cxnSpMk id="16" creationId="{58FBB6AF-1363-4F89-A8B9-D835A579CD9F}"/>
          </ac:cxnSpMkLst>
        </pc:cxnChg>
      </pc:sldChg>
      <pc:sldChg chg="addSp modSp add mod">
        <pc:chgData name="hirose taichi" userId="ed2dc4b0-8795-4813-ada8-f41a239e7d7d" providerId="ADAL" clId="{AFFDC26D-4204-41F6-BC80-8B5EB2C2C67E}" dt="2022-11-02T05:57:21.738" v="605" actId="164"/>
        <pc:sldMkLst>
          <pc:docMk/>
          <pc:sldMk cId="2875305250" sldId="268"/>
        </pc:sldMkLst>
        <pc:spChg chg="add mod or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9" creationId="{F973B42A-B95D-4EBF-91DE-8DA8BD283E80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1" creationId="{75F0C510-84D8-4D97-B9FF-DB11F84652BB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5" creationId="{6A225573-BE39-4A0F-9BBB-65EC46637A33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6" creationId="{135C6DEB-0851-4BE8-A4FE-0A8BF4AB00F4}"/>
          </ac:spMkLst>
        </pc:spChg>
        <pc:spChg chg="add mod or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7" creationId="{0063F202-5977-4078-9F2B-E4CE583E7B53}"/>
          </ac:spMkLst>
        </pc:spChg>
        <pc:spChg chg="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9" creationId="{398F8300-D7AE-4526-B647-77A3AD23FD97}"/>
          </ac:spMkLst>
        </pc:spChg>
        <pc:spChg chg="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20" creationId="{DE7FD5D8-A400-4D32-BC10-6618CF454B08}"/>
          </ac:spMkLst>
        </pc:spChg>
        <pc:spChg chg="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21" creationId="{45CC9A47-C1B8-454D-8673-617F97A8AE6B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22" creationId="{0ECBA4DB-4450-4743-8659-FF28C884FC9F}"/>
          </ac:spMkLst>
        </pc:spChg>
        <pc:grpChg chg="mod ord">
          <ac:chgData name="hirose taichi" userId="ed2dc4b0-8795-4813-ada8-f41a239e7d7d" providerId="ADAL" clId="{AFFDC26D-4204-41F6-BC80-8B5EB2C2C67E}" dt="2022-11-02T05:57:21.738" v="605" actId="164"/>
          <ac:grpSpMkLst>
            <pc:docMk/>
            <pc:sldMk cId="2875305250" sldId="268"/>
            <ac:grpSpMk id="10" creationId="{91A3070E-A0C9-40DF-B730-027064D86C91}"/>
          </ac:grpSpMkLst>
        </pc:grpChg>
        <pc:grpChg chg="add mod">
          <ac:chgData name="hirose taichi" userId="ed2dc4b0-8795-4813-ada8-f41a239e7d7d" providerId="ADAL" clId="{AFFDC26D-4204-41F6-BC80-8B5EB2C2C67E}" dt="2022-11-02T05:57:21.738" v="605" actId="164"/>
          <ac:grpSpMkLst>
            <pc:docMk/>
            <pc:sldMk cId="2875305250" sldId="268"/>
            <ac:grpSpMk id="13" creationId="{C6C914BB-AB24-46FD-90AC-FFE606EF30A1}"/>
          </ac:grpSpMkLst>
        </pc:grpChg>
        <pc:cxnChg chg="mod">
          <ac:chgData name="hirose taichi" userId="ed2dc4b0-8795-4813-ada8-f41a239e7d7d" providerId="ADAL" clId="{AFFDC26D-4204-41F6-BC80-8B5EB2C2C67E}" dt="2022-11-02T05:57:21.738" v="605" actId="164"/>
          <ac:cxnSpMkLst>
            <pc:docMk/>
            <pc:sldMk cId="2875305250" sldId="268"/>
            <ac:cxnSpMk id="12" creationId="{7EDB62FC-7CDF-4B19-B628-2C08D648B7F8}"/>
          </ac:cxnSpMkLst>
        </pc:cxnChg>
      </pc:sldChg>
    </pc:docChg>
  </pc:docChgLst>
  <pc:docChgLst>
    <pc:chgData name="hirose taichi" userId="ed2dc4b0-8795-4813-ada8-f41a239e7d7d" providerId="ADAL" clId="{322228F9-D7CB-46BA-B4F5-31D85C5EBB2F}"/>
    <pc:docChg chg="undo redo custSel addSld delSld modSld sldOrd">
      <pc:chgData name="hirose taichi" userId="ed2dc4b0-8795-4813-ada8-f41a239e7d7d" providerId="ADAL" clId="{322228F9-D7CB-46BA-B4F5-31D85C5EBB2F}" dt="2022-10-31T16:28:20.729" v="602" actId="20577"/>
      <pc:docMkLst>
        <pc:docMk/>
      </pc:docMkLst>
      <pc:sldChg chg="addSp delSp modSp mod">
        <pc:chgData name="hirose taichi" userId="ed2dc4b0-8795-4813-ada8-f41a239e7d7d" providerId="ADAL" clId="{322228F9-D7CB-46BA-B4F5-31D85C5EBB2F}" dt="2022-10-31T15:30:12.278" v="160" actId="165"/>
        <pc:sldMkLst>
          <pc:docMk/>
          <pc:sldMk cId="829803951" sldId="257"/>
        </pc:sldMkLst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2" creationId="{2F4725C3-7FD0-41F0-B511-E57B667560B0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3" creationId="{E70600B8-2F2F-4FF6-952B-9932F0395ABB}"/>
          </ac:spMkLst>
        </pc:spChg>
        <pc:spChg chg="add del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4" creationId="{12E4959E-BECE-4F75-B613-1F2F388B9A21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5" creationId="{858F7E31-87DD-4757-96EF-1A32AE95F7CF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6" creationId="{53FEF1A7-FFF0-4659-A687-23B75A031C82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7" creationId="{D3F00E7D-C4E1-4D15-8C11-4FD26F1D30CE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8" creationId="{F7F9F0DB-E083-415C-B1B1-69A9CE7D7245}"/>
          </ac:spMkLst>
        </pc:spChg>
        <pc:spChg chg="add del mod">
          <ac:chgData name="hirose taichi" userId="ed2dc4b0-8795-4813-ada8-f41a239e7d7d" providerId="ADAL" clId="{322228F9-D7CB-46BA-B4F5-31D85C5EBB2F}" dt="2022-10-27T17:27:42.495" v="101"/>
          <ac:spMkLst>
            <pc:docMk/>
            <pc:sldMk cId="829803951" sldId="257"/>
            <ac:spMk id="16" creationId="{C2FBB909-BEE9-42C5-B9AF-B2B4CB309D86}"/>
          </ac:spMkLst>
        </pc:spChg>
        <pc:spChg chg="add del mod">
          <ac:chgData name="hirose taichi" userId="ed2dc4b0-8795-4813-ada8-f41a239e7d7d" providerId="ADAL" clId="{322228F9-D7CB-46BA-B4F5-31D85C5EBB2F}" dt="2022-10-27T17:27:42.495" v="103"/>
          <ac:spMkLst>
            <pc:docMk/>
            <pc:sldMk cId="829803951" sldId="257"/>
            <ac:spMk id="17" creationId="{AFA3E1C7-9C6F-4F2E-AA3F-37805C7E25D4}"/>
          </ac:spMkLst>
        </pc:spChg>
        <pc:spChg chg="add del mod">
          <ac:chgData name="hirose taichi" userId="ed2dc4b0-8795-4813-ada8-f41a239e7d7d" providerId="ADAL" clId="{322228F9-D7CB-46BA-B4F5-31D85C5EBB2F}" dt="2022-10-27T17:28:11.317" v="108"/>
          <ac:spMkLst>
            <pc:docMk/>
            <pc:sldMk cId="829803951" sldId="257"/>
            <ac:spMk id="18" creationId="{ABECA7C9-7C7B-486A-8E69-EE27F0E6BAA0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19" creationId="{398F8300-D7AE-4526-B647-77A3AD23FD97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20" creationId="{DE7FD5D8-A400-4D32-BC10-6618CF454B08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21" creationId="{45CC9A47-C1B8-454D-8673-617F97A8AE6B}"/>
          </ac:spMkLst>
        </pc:spChg>
        <pc:grpChg chg="add del mod">
          <ac:chgData name="hirose taichi" userId="ed2dc4b0-8795-4813-ada8-f41a239e7d7d" providerId="ADAL" clId="{322228F9-D7CB-46BA-B4F5-31D85C5EBB2F}" dt="2022-10-27T17:26:01.457" v="75" actId="165"/>
          <ac:grpSpMkLst>
            <pc:docMk/>
            <pc:sldMk cId="829803951" sldId="257"/>
            <ac:grpSpMk id="9" creationId="{4AE673E9-7412-452F-8666-68DDAC3D95BB}"/>
          </ac:grpSpMkLst>
        </pc:grpChg>
        <pc:grpChg chg="add del mod topLvl">
          <ac:chgData name="hirose taichi" userId="ed2dc4b0-8795-4813-ada8-f41a239e7d7d" providerId="ADAL" clId="{322228F9-D7CB-46BA-B4F5-31D85C5EBB2F}" dt="2022-10-31T15:30:12.278" v="160" actId="165"/>
          <ac:grpSpMkLst>
            <pc:docMk/>
            <pc:sldMk cId="829803951" sldId="257"/>
            <ac:grpSpMk id="10" creationId="{91A3070E-A0C9-40DF-B730-027064D86C91}"/>
          </ac:grpSpMkLst>
        </pc:grpChg>
        <pc:grpChg chg="add del mod">
          <ac:chgData name="hirose taichi" userId="ed2dc4b0-8795-4813-ada8-f41a239e7d7d" providerId="ADAL" clId="{322228F9-D7CB-46BA-B4F5-31D85C5EBB2F}" dt="2022-10-31T15:30:12.278" v="160" actId="165"/>
          <ac:grpSpMkLst>
            <pc:docMk/>
            <pc:sldMk cId="829803951" sldId="257"/>
            <ac:grpSpMk id="22" creationId="{544E82F1-2723-4DD5-A99C-FA555C5BDA27}"/>
          </ac:grpSpMkLst>
        </pc:grpChg>
        <pc:cxnChg chg="add mod topLvl">
          <ac:chgData name="hirose taichi" userId="ed2dc4b0-8795-4813-ada8-f41a239e7d7d" providerId="ADAL" clId="{322228F9-D7CB-46BA-B4F5-31D85C5EBB2F}" dt="2022-10-31T15:30:12.278" v="160" actId="165"/>
          <ac:cxnSpMkLst>
            <pc:docMk/>
            <pc:sldMk cId="829803951" sldId="257"/>
            <ac:cxnSpMk id="12" creationId="{7EDB62FC-7CDF-4B19-B628-2C08D648B7F8}"/>
          </ac:cxnSpMkLst>
        </pc:cxnChg>
      </pc:sldChg>
      <pc:sldChg chg="modSp mod">
        <pc:chgData name="hirose taichi" userId="ed2dc4b0-8795-4813-ada8-f41a239e7d7d" providerId="ADAL" clId="{322228F9-D7CB-46BA-B4F5-31D85C5EBB2F}" dt="2022-10-31T16:27:03.411" v="578" actId="1076"/>
        <pc:sldMkLst>
          <pc:docMk/>
          <pc:sldMk cId="2152615937" sldId="261"/>
        </pc:sldMkLst>
        <pc:picChg chg="mod">
          <ac:chgData name="hirose taichi" userId="ed2dc4b0-8795-4813-ada8-f41a239e7d7d" providerId="ADAL" clId="{322228F9-D7CB-46BA-B4F5-31D85C5EBB2F}" dt="2022-10-31T16:27:03.411" v="578" actId="1076"/>
          <ac:picMkLst>
            <pc:docMk/>
            <pc:sldMk cId="2152615937" sldId="261"/>
            <ac:picMk id="2" creationId="{CBC85298-9AAB-4B76-AEC7-3AA4D1FF74EC}"/>
          </ac:picMkLst>
        </pc:picChg>
      </pc:sldChg>
      <pc:sldChg chg="addSp modSp new del mod">
        <pc:chgData name="hirose taichi" userId="ed2dc4b0-8795-4813-ada8-f41a239e7d7d" providerId="ADAL" clId="{322228F9-D7CB-46BA-B4F5-31D85C5EBB2F}" dt="2022-10-31T15:31:01.056" v="189" actId="47"/>
        <pc:sldMkLst>
          <pc:docMk/>
          <pc:sldMk cId="614142293" sldId="264"/>
        </pc:sldMkLst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3" creationId="{91EF1808-CDB4-4B0D-A173-2AE6A0292CB2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4" creationId="{82B344B7-3183-45D4-A264-0B7E4169FA7E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5" creationId="{2E92B4D2-3285-4F47-8565-6748F77778E9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6" creationId="{54AF3E73-7D3A-4543-B976-2BC5EA0969EA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7" creationId="{F744BD7F-7379-48C0-AA18-B9C539EE6FBE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8" creationId="{C6A3E676-E509-49AC-B771-C9E1DDB0FCBF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9" creationId="{BE6D50F2-611A-4881-9A24-E0A9EDE55FF1}"/>
          </ac:spMkLst>
        </pc:spChg>
        <pc:spChg chg="add mod ord">
          <ac:chgData name="hirose taichi" userId="ed2dc4b0-8795-4813-ada8-f41a239e7d7d" providerId="ADAL" clId="{322228F9-D7CB-46BA-B4F5-31D85C5EBB2F}" dt="2022-10-31T15:30:45.803" v="180" actId="1076"/>
          <ac:spMkLst>
            <pc:docMk/>
            <pc:sldMk cId="614142293" sldId="264"/>
            <ac:spMk id="10" creationId="{DA50C20A-3F30-49CF-A6C5-D8B8346F1089}"/>
          </ac:spMkLst>
        </pc:spChg>
        <pc:spChg chg="add mod ord">
          <ac:chgData name="hirose taichi" userId="ed2dc4b0-8795-4813-ada8-f41a239e7d7d" providerId="ADAL" clId="{322228F9-D7CB-46BA-B4F5-31D85C5EBB2F}" dt="2022-10-31T15:30:57.786" v="188" actId="1076"/>
          <ac:spMkLst>
            <pc:docMk/>
            <pc:sldMk cId="614142293" sldId="264"/>
            <ac:spMk id="11" creationId="{1FB850A0-6E5A-4A05-8272-B4CB10FC0C52}"/>
          </ac:spMkLst>
        </pc:spChg>
        <pc:grpChg chg="add mod">
          <ac:chgData name="hirose taichi" userId="ed2dc4b0-8795-4813-ada8-f41a239e7d7d" providerId="ADAL" clId="{322228F9-D7CB-46BA-B4F5-31D85C5EBB2F}" dt="2022-10-31T15:30:20.512" v="162" actId="1076"/>
          <ac:grpSpMkLst>
            <pc:docMk/>
            <pc:sldMk cId="614142293" sldId="264"/>
            <ac:grpSpMk id="2" creationId="{5E4399EA-A4A7-4695-BBA6-FE397A745CCB}"/>
          </ac:grpSpMkLst>
        </pc:grpChg>
      </pc:sldChg>
      <pc:sldChg chg="addSp delSp modSp new mod">
        <pc:chgData name="hirose taichi" userId="ed2dc4b0-8795-4813-ada8-f41a239e7d7d" providerId="ADAL" clId="{322228F9-D7CB-46BA-B4F5-31D85C5EBB2F}" dt="2022-10-31T15:37:22.267" v="314" actId="14734"/>
        <pc:sldMkLst>
          <pc:docMk/>
          <pc:sldMk cId="2510945586" sldId="264"/>
        </pc:sldMkLst>
        <pc:graphicFrameChg chg="add del mod modGraphic">
          <ac:chgData name="hirose taichi" userId="ed2dc4b0-8795-4813-ada8-f41a239e7d7d" providerId="ADAL" clId="{322228F9-D7CB-46BA-B4F5-31D85C5EBB2F}" dt="2022-10-31T15:37:22.267" v="314" actId="14734"/>
          <ac:graphicFrameMkLst>
            <pc:docMk/>
            <pc:sldMk cId="2510945586" sldId="264"/>
            <ac:graphicFrameMk id="2" creationId="{BCE33078-45F8-4986-8DE3-9D0D36D6F9CE}"/>
          </ac:graphicFrameMkLst>
        </pc:graphicFrameChg>
      </pc:sldChg>
      <pc:sldChg chg="addSp modSp new mod ord">
        <pc:chgData name="hirose taichi" userId="ed2dc4b0-8795-4813-ada8-f41a239e7d7d" providerId="ADAL" clId="{322228F9-D7CB-46BA-B4F5-31D85C5EBB2F}" dt="2022-10-31T16:00:47.413" v="500" actId="20577"/>
        <pc:sldMkLst>
          <pc:docMk/>
          <pc:sldMk cId="641670973" sldId="265"/>
        </pc:sldMkLst>
        <pc:graphicFrameChg chg="add mod modGraphic">
          <ac:chgData name="hirose taichi" userId="ed2dc4b0-8795-4813-ada8-f41a239e7d7d" providerId="ADAL" clId="{322228F9-D7CB-46BA-B4F5-31D85C5EBB2F}" dt="2022-10-31T15:59:09.057" v="463" actId="14100"/>
          <ac:graphicFrameMkLst>
            <pc:docMk/>
            <pc:sldMk cId="641670973" sldId="265"/>
            <ac:graphicFrameMk id="2" creationId="{AE7D1B06-1416-4FBE-BF20-8D975784F4BA}"/>
          </ac:graphicFrameMkLst>
        </pc:graphicFrameChg>
        <pc:graphicFrameChg chg="add mod modGraphic">
          <ac:chgData name="hirose taichi" userId="ed2dc4b0-8795-4813-ada8-f41a239e7d7d" providerId="ADAL" clId="{322228F9-D7CB-46BA-B4F5-31D85C5EBB2F}" dt="2022-10-31T16:00:47.413" v="500" actId="20577"/>
          <ac:graphicFrameMkLst>
            <pc:docMk/>
            <pc:sldMk cId="641670973" sldId="265"/>
            <ac:graphicFrameMk id="3" creationId="{6FA66AEB-4A3C-4135-A8D1-6CFCD79FC805}"/>
          </ac:graphicFrameMkLst>
        </pc:graphicFrameChg>
      </pc:sldChg>
      <pc:sldChg chg="addSp delSp modSp new mod">
        <pc:chgData name="hirose taichi" userId="ed2dc4b0-8795-4813-ada8-f41a239e7d7d" providerId="ADAL" clId="{322228F9-D7CB-46BA-B4F5-31D85C5EBB2F}" dt="2022-10-31T16:06:33.182" v="577" actId="1076"/>
        <pc:sldMkLst>
          <pc:docMk/>
          <pc:sldMk cId="1998203758" sldId="266"/>
        </pc:sldMkLst>
        <pc:spChg chg="add mod">
          <ac:chgData name="hirose taichi" userId="ed2dc4b0-8795-4813-ada8-f41a239e7d7d" providerId="ADAL" clId="{322228F9-D7CB-46BA-B4F5-31D85C5EBB2F}" dt="2022-10-31T16:06:26.220" v="576" actId="1076"/>
          <ac:spMkLst>
            <pc:docMk/>
            <pc:sldMk cId="1998203758" sldId="266"/>
            <ac:spMk id="3" creationId="{6DA9854F-1CED-4D0D-B9CE-5371827DD54D}"/>
          </ac:spMkLst>
        </pc:spChg>
        <pc:spChg chg="add del mod">
          <ac:chgData name="hirose taichi" userId="ed2dc4b0-8795-4813-ada8-f41a239e7d7d" providerId="ADAL" clId="{322228F9-D7CB-46BA-B4F5-31D85C5EBB2F}" dt="2022-10-31T16:05:16.083" v="551" actId="478"/>
          <ac:spMkLst>
            <pc:docMk/>
            <pc:sldMk cId="1998203758" sldId="266"/>
            <ac:spMk id="4" creationId="{B39FD9E8-EE5B-4261-A511-285C8F35D383}"/>
          </ac:spMkLst>
        </pc:spChg>
        <pc:spChg chg="add del mod">
          <ac:chgData name="hirose taichi" userId="ed2dc4b0-8795-4813-ada8-f41a239e7d7d" providerId="ADAL" clId="{322228F9-D7CB-46BA-B4F5-31D85C5EBB2F}" dt="2022-10-31T16:04:57.574" v="546" actId="478"/>
          <ac:spMkLst>
            <pc:docMk/>
            <pc:sldMk cId="1998203758" sldId="266"/>
            <ac:spMk id="5" creationId="{63B18B10-2872-444A-BFEF-63927D75922B}"/>
          </ac:spMkLst>
        </pc:spChg>
        <pc:spChg chg="add mod">
          <ac:chgData name="hirose taichi" userId="ed2dc4b0-8795-4813-ada8-f41a239e7d7d" providerId="ADAL" clId="{322228F9-D7CB-46BA-B4F5-31D85C5EBB2F}" dt="2022-10-31T16:06:33.182" v="577" actId="1076"/>
          <ac:spMkLst>
            <pc:docMk/>
            <pc:sldMk cId="1998203758" sldId="266"/>
            <ac:spMk id="6" creationId="{95E051BC-EFD9-4BF8-B6B6-F8A510D42E47}"/>
          </ac:spMkLst>
        </pc:spChg>
        <pc:spChg chg="add mod">
          <ac:chgData name="hirose taichi" userId="ed2dc4b0-8795-4813-ada8-f41a239e7d7d" providerId="ADAL" clId="{322228F9-D7CB-46BA-B4F5-31D85C5EBB2F}" dt="2022-10-31T16:06:04.153" v="567" actId="1038"/>
          <ac:spMkLst>
            <pc:docMk/>
            <pc:sldMk cId="1998203758" sldId="266"/>
            <ac:spMk id="7" creationId="{634749A1-FCA9-4138-BE76-6AB4554075A9}"/>
          </ac:spMkLst>
        </pc:spChg>
        <pc:spChg chg="add mod">
          <ac:chgData name="hirose taichi" userId="ed2dc4b0-8795-4813-ada8-f41a239e7d7d" providerId="ADAL" clId="{322228F9-D7CB-46BA-B4F5-31D85C5EBB2F}" dt="2022-10-31T16:06:20.503" v="575" actId="20577"/>
          <ac:spMkLst>
            <pc:docMk/>
            <pc:sldMk cId="1998203758" sldId="266"/>
            <ac:spMk id="8" creationId="{FE7C58BC-1710-4AE1-9820-125D903B713A}"/>
          </ac:spMkLst>
        </pc:spChg>
        <pc:graphicFrameChg chg="add mod modGraphic">
          <ac:chgData name="hirose taichi" userId="ed2dc4b0-8795-4813-ada8-f41a239e7d7d" providerId="ADAL" clId="{322228F9-D7CB-46BA-B4F5-31D85C5EBB2F}" dt="2022-10-31T16:05:49.684" v="559" actId="14100"/>
          <ac:graphicFrameMkLst>
            <pc:docMk/>
            <pc:sldMk cId="1998203758" sldId="266"/>
            <ac:graphicFrameMk id="2" creationId="{9C3CC348-0C59-4802-9EFE-EC0B1317A5DC}"/>
          </ac:graphicFrameMkLst>
        </pc:graphicFrameChg>
      </pc:sldChg>
      <pc:sldChg chg="addSp modSp new mod">
        <pc:chgData name="hirose taichi" userId="ed2dc4b0-8795-4813-ada8-f41a239e7d7d" providerId="ADAL" clId="{322228F9-D7CB-46BA-B4F5-31D85C5EBB2F}" dt="2022-10-31T16:28:20.729" v="602" actId="20577"/>
        <pc:sldMkLst>
          <pc:docMk/>
          <pc:sldMk cId="2806307096" sldId="267"/>
        </pc:sldMkLst>
        <pc:graphicFrameChg chg="add mod modGraphic">
          <ac:chgData name="hirose taichi" userId="ed2dc4b0-8795-4813-ada8-f41a239e7d7d" providerId="ADAL" clId="{322228F9-D7CB-46BA-B4F5-31D85C5EBB2F}" dt="2022-10-31T16:28:20.729" v="602" actId="20577"/>
          <ac:graphicFrameMkLst>
            <pc:docMk/>
            <pc:sldMk cId="2806307096" sldId="267"/>
            <ac:graphicFrameMk id="2" creationId="{8FA4FCF3-AF85-466B-8790-5472D4CE421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35C-97ED-4CF4-B3A4-79F7F089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E3A2E-7BAB-4727-8C3E-78009A24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B0EBF-7664-4F74-BAC7-347744DB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4F195-E035-4A44-8A98-706118E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38788-EA1B-41E8-806C-8DA3823E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F19D0-11DE-4623-B871-2CB6C062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59877C-6D8C-4905-A9A9-32FE587D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EB814-9B72-451F-917A-72A2262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1CFD8-827A-4FC4-A354-278A028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62C6E-93D0-44DD-A206-ADAA916E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2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CFACCB-1F2D-4616-9851-C26690B1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01BDE8-B20E-40FB-B809-19B1D0A8D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584C7-DEF5-42AB-9FFE-6678762B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D239-D262-4240-B70A-5FFB807F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1F0311-72FD-4E69-B875-F8496ED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D36F3-B3B1-44C9-8F4E-8EBB5D50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EF541-1F03-4B20-9F6B-8D28302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7D6D-CB60-4149-8A45-468555A5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A6277-BB46-4D74-8AC1-67D3F84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E5A76-92F9-4642-8C21-265E3338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FD854-0754-45E3-BBF0-2AB0F96F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9394A3-F581-440D-8664-F9B6A732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50FE9-D391-4E28-A838-66F8E09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2BA95-2F70-42FA-BA1E-ACA6A21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27319-39EB-402D-9292-EBB6714E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FC9E2-0375-491E-AF6D-A23B3B1D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48269-E2BE-4B03-96AE-49C564205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7FBCA6-C784-4267-8D46-383626E3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E0BE24-E0B7-4330-A5ED-835436E9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FED44-94D8-4AFD-A950-625D820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F2EBD-CC80-4722-A4EC-279EBF97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8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00CE-7734-475E-950C-2B8C0D20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B27466-847B-4096-89CD-1E2104D3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5840EE-7916-462D-9057-248F270C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DD7972-7999-4E43-9CAE-BFACC9AD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6A2FF-81F8-4B92-A37F-C2B7453A3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12758D-9A28-4BB1-B369-DC106ED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C1B8DD-4774-4F52-90C6-090C1BD1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A18FC1-A7CF-479F-9FEC-8B051141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6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2B1D8-94A5-4BF4-A7B6-FF0FBEE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7EE5F-B448-44F2-BC4E-59CC28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52DD17-69D4-4322-AA39-5B6DFE14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A855E-CB9F-43E7-895A-0628E92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50586F-E384-4999-82A0-CF2CD4EF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E41770-623B-4B7E-B287-6225A35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22E9-3262-426B-9911-7E4F076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49356-11B7-4586-B281-4738BC34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129FB-4C5C-4D37-8BBC-C7010BB4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EBCF5-1C63-4E9C-BF1F-6F679CDC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B9D207-46A3-46E4-9C27-9FF1B55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DFF849-089C-415C-9861-029A7C4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5F7E6-11C8-4174-B55B-71CE37E9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6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017AA-CF6F-413E-9127-226D687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1F05B0-BEB1-4772-AE7C-B5EEC5286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147AA0-67AE-4D90-A94C-16B62CD7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D4072-517C-4A49-BD6E-6DAD9664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B96EA-F5FF-4417-B847-D2BF8AB2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A48C30-72C7-4FEA-9395-224E212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6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33707-B25F-4794-9AE1-20B3916D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F83CF-8A16-49F2-B1E0-5CEBD39D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1EF80-48D0-4407-BA4D-B7CA599FB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9C61-598E-4450-9C6B-889BFA6A2F1C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A94AC-DDA1-4851-9E13-925A017B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9726-846B-4876-BD70-0FB8D95E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1A3070E-A0C9-40DF-B730-027064D86C91}"/>
              </a:ext>
            </a:extLst>
          </p:cNvPr>
          <p:cNvGrpSpPr/>
          <p:nvPr/>
        </p:nvGrpSpPr>
        <p:grpSpPr>
          <a:xfrm>
            <a:off x="0" y="2068975"/>
            <a:ext cx="11820207" cy="2636375"/>
            <a:chOff x="0" y="2068975"/>
            <a:chExt cx="11820207" cy="197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直方体 1">
                  <a:extLst>
                    <a:ext uri="{FF2B5EF4-FFF2-40B4-BE49-F238E27FC236}">
                      <a16:creationId xmlns:a16="http://schemas.microsoft.com/office/drawing/2014/main" id="{2F4725C3-7FD0-41F0-B511-E57B667560B0}"/>
                    </a:ext>
                  </a:extLst>
                </p:cNvPr>
                <p:cNvSpPr/>
                <p:nvPr/>
              </p:nvSpPr>
              <p:spPr>
                <a:xfrm>
                  <a:off x="0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直方体 1">
                  <a:extLst>
                    <a:ext uri="{FF2B5EF4-FFF2-40B4-BE49-F238E27FC236}">
                      <a16:creationId xmlns:a16="http://schemas.microsoft.com/office/drawing/2014/main" id="{2F4725C3-7FD0-41F0-B511-E57B66756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068975"/>
                  <a:ext cx="2109988" cy="1975487"/>
                </a:xfrm>
                <a:prstGeom prst="cub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直方体 2">
              <a:extLst>
                <a:ext uri="{FF2B5EF4-FFF2-40B4-BE49-F238E27FC236}">
                  <a16:creationId xmlns:a16="http://schemas.microsoft.com/office/drawing/2014/main" id="{E70600B8-2F2F-4FF6-952B-9932F0395ABB}"/>
                </a:ext>
              </a:extLst>
            </p:cNvPr>
            <p:cNvSpPr/>
            <p:nvPr/>
          </p:nvSpPr>
          <p:spPr>
            <a:xfrm>
              <a:off x="1618370" y="2068975"/>
              <a:ext cx="2109988" cy="1975487"/>
            </a:xfrm>
            <a:prstGeom prst="cub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solidFill>
                    <a:schemeClr val="tx1"/>
                  </a:solidFill>
                </a:rPr>
                <a:t>・・・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直方体 3">
                  <a:extLst>
                    <a:ext uri="{FF2B5EF4-FFF2-40B4-BE49-F238E27FC236}">
                      <a16:creationId xmlns:a16="http://schemas.microsoft.com/office/drawing/2014/main" id="{12E4959E-BECE-4F75-B613-1F2F388B9A21}"/>
                    </a:ext>
                  </a:extLst>
                </p:cNvPr>
                <p:cNvSpPr/>
                <p:nvPr/>
              </p:nvSpPr>
              <p:spPr>
                <a:xfrm>
                  <a:off x="3236740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直方体 3">
                  <a:extLst>
                    <a:ext uri="{FF2B5EF4-FFF2-40B4-BE49-F238E27FC236}">
                      <a16:creationId xmlns:a16="http://schemas.microsoft.com/office/drawing/2014/main" id="{12E4959E-BECE-4F75-B613-1F2F388B9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740" y="2068975"/>
                  <a:ext cx="2109988" cy="1975487"/>
                </a:xfrm>
                <a:prstGeom prst="cub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直方体 4">
                  <a:extLst>
                    <a:ext uri="{FF2B5EF4-FFF2-40B4-BE49-F238E27FC236}">
                      <a16:creationId xmlns:a16="http://schemas.microsoft.com/office/drawing/2014/main" id="{858F7E31-87DD-4757-96EF-1A32AE95F7CF}"/>
                    </a:ext>
                  </a:extLst>
                </p:cNvPr>
                <p:cNvSpPr/>
                <p:nvPr/>
              </p:nvSpPr>
              <p:spPr>
                <a:xfrm>
                  <a:off x="4855109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直方体 4">
                  <a:extLst>
                    <a:ext uri="{FF2B5EF4-FFF2-40B4-BE49-F238E27FC236}">
                      <a16:creationId xmlns:a16="http://schemas.microsoft.com/office/drawing/2014/main" id="{858F7E31-87DD-4757-96EF-1A32AE95F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109" y="2068975"/>
                  <a:ext cx="2109988" cy="1975487"/>
                </a:xfrm>
                <a:prstGeom prst="cub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53FEF1A7-FFF0-4659-A687-23B75A031C82}"/>
                    </a:ext>
                  </a:extLst>
                </p:cNvPr>
                <p:cNvSpPr/>
                <p:nvPr/>
              </p:nvSpPr>
              <p:spPr>
                <a:xfrm>
                  <a:off x="6473479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53FEF1A7-FFF0-4659-A687-23B75A031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479" y="2068975"/>
                  <a:ext cx="2109988" cy="1975487"/>
                </a:xfrm>
                <a:prstGeom prst="cub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D3F00E7D-C4E1-4D15-8C11-4FD26F1D30CE}"/>
                </a:ext>
              </a:extLst>
            </p:cNvPr>
            <p:cNvSpPr/>
            <p:nvPr/>
          </p:nvSpPr>
          <p:spPr>
            <a:xfrm>
              <a:off x="8091849" y="2068975"/>
              <a:ext cx="2109988" cy="1975487"/>
            </a:xfrm>
            <a:prstGeom prst="cub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solidFill>
                    <a:schemeClr val="tx1"/>
                  </a:solidFill>
                </a:rPr>
                <a:t>・・・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直方体 7">
                  <a:extLst>
                    <a:ext uri="{FF2B5EF4-FFF2-40B4-BE49-F238E27FC236}">
                      <a16:creationId xmlns:a16="http://schemas.microsoft.com/office/drawing/2014/main" id="{F7F9F0DB-E083-415C-B1B1-69A9CE7D7245}"/>
                    </a:ext>
                  </a:extLst>
                </p:cNvPr>
                <p:cNvSpPr/>
                <p:nvPr/>
              </p:nvSpPr>
              <p:spPr>
                <a:xfrm>
                  <a:off x="9710219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直方体 7">
                  <a:extLst>
                    <a:ext uri="{FF2B5EF4-FFF2-40B4-BE49-F238E27FC236}">
                      <a16:creationId xmlns:a16="http://schemas.microsoft.com/office/drawing/2014/main" id="{F7F9F0DB-E083-415C-B1B1-69A9CE7D72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219" y="2068975"/>
                  <a:ext cx="2109988" cy="1975487"/>
                </a:xfrm>
                <a:prstGeom prst="cub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EDB62FC-7CDF-4B19-B628-2C08D648B7F8}"/>
              </a:ext>
            </a:extLst>
          </p:cNvPr>
          <p:cNvCxnSpPr>
            <a:cxnSpLocks/>
          </p:cNvCxnSpPr>
          <p:nvPr/>
        </p:nvCxnSpPr>
        <p:spPr>
          <a:xfrm>
            <a:off x="4855109" y="4876800"/>
            <a:ext cx="161837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98F8300-D7AE-4526-B647-77A3AD23FD97}"/>
                  </a:ext>
                </a:extLst>
              </p:cNvPr>
              <p:cNvSpPr txBox="1"/>
              <p:nvPr/>
            </p:nvSpPr>
            <p:spPr>
              <a:xfrm>
                <a:off x="5024578" y="4808852"/>
                <a:ext cx="1279431" cy="5849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98F8300-D7AE-4526-B647-77A3AD23F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78" y="4808852"/>
                <a:ext cx="1279431" cy="5849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DE7FD5D8-A400-4D32-BC10-6618CF454B08}"/>
              </a:ext>
            </a:extLst>
          </p:cNvPr>
          <p:cNvSpPr/>
          <p:nvPr/>
        </p:nvSpPr>
        <p:spPr>
          <a:xfrm rot="5400000">
            <a:off x="6014878" y="-3826288"/>
            <a:ext cx="361950" cy="1124870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CC9A47-C1B8-454D-8673-617F97A8AE6B}"/>
                  </a:ext>
                </a:extLst>
              </p:cNvPr>
              <p:cNvSpPr txBox="1"/>
              <p:nvPr/>
            </p:nvSpPr>
            <p:spPr>
              <a:xfrm>
                <a:off x="4977423" y="1106088"/>
                <a:ext cx="2436859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3200" dirty="0"/>
                  <a:t>，断面積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CC9A47-C1B8-454D-8673-617F97A8A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23" y="1106088"/>
                <a:ext cx="2436859" cy="584775"/>
              </a:xfrm>
              <a:prstGeom prst="rect">
                <a:avLst/>
              </a:prstGeom>
              <a:blipFill>
                <a:blip r:embed="rId8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0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2">
                <a:extLst>
                  <a:ext uri="{FF2B5EF4-FFF2-40B4-BE49-F238E27FC236}">
                    <a16:creationId xmlns:a16="http://schemas.microsoft.com/office/drawing/2014/main" id="{1F1B840E-A71F-40C3-8A8A-44F647CBA3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137291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2">
                <a:extLst>
                  <a:ext uri="{FF2B5EF4-FFF2-40B4-BE49-F238E27FC236}">
                    <a16:creationId xmlns:a16="http://schemas.microsoft.com/office/drawing/2014/main" id="{1F1B840E-A71F-40C3-8A8A-44F647CBA3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137291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505" r="-698198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505" r="-598198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5505" r="-503636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6481" r="-598198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106481" r="-503636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106481" r="-399099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204587" r="-503636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204587" r="-399099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204587" r="-299099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307407" r="-3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307407" r="-2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307407" r="-1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403670" r="-29909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403670" r="-19909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4545" t="-403670" r="-10090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508333" r="-19909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4545" t="-508333" r="-100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198" t="-508333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2">
                <a:extLst>
                  <a:ext uri="{FF2B5EF4-FFF2-40B4-BE49-F238E27FC236}">
                    <a16:creationId xmlns:a16="http://schemas.microsoft.com/office/drawing/2014/main" id="{38B81C5E-4D0C-4DCB-AC71-E57D0CCD5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839820"/>
                  </p:ext>
                </p:extLst>
              </p:nvPr>
            </p:nvGraphicFramePr>
            <p:xfrm>
              <a:off x="6096000" y="459828"/>
              <a:ext cx="4725000" cy="528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792531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1786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2">
                <a:extLst>
                  <a:ext uri="{FF2B5EF4-FFF2-40B4-BE49-F238E27FC236}">
                    <a16:creationId xmlns:a16="http://schemas.microsoft.com/office/drawing/2014/main" id="{38B81C5E-4D0C-4DCB-AC71-E57D0CCD5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839820"/>
                  </p:ext>
                </p:extLst>
              </p:nvPr>
            </p:nvGraphicFramePr>
            <p:xfrm>
              <a:off x="6096000" y="459828"/>
              <a:ext cx="4725000" cy="528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509910" b="-7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792531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99083" r="-509910" b="-5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99083" r="-409910" b="-5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0926" r="-509910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0926" r="-409910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727" t="-200926" r="-313636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98165" r="-409910" b="-397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727" t="-298165" r="-313636" b="-397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9" t="-298165" r="-210811" b="-397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727" t="-401852" r="-313636" b="-3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9" t="-401852" r="-210811" b="-3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099" t="-401852" r="-110811" b="-3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9" t="-501852" r="-210811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099" t="-501852" r="-110811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099" t="-501852" r="-10811" b="-200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099" t="-596330" r="-110811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099" t="-596330" r="-10811" b="-99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099" t="-702778" r="-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786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0FCF6A-94F3-46BF-98C3-AC61F6C9D653}"/>
                  </a:ext>
                </a:extLst>
              </p:cNvPr>
              <p:cNvSpPr txBox="1"/>
              <p:nvPr/>
            </p:nvSpPr>
            <p:spPr>
              <a:xfrm>
                <a:off x="292093" y="80593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0FCF6A-94F3-46BF-98C3-AC61F6C9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3" y="805934"/>
                <a:ext cx="5491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0938BD-0630-42F3-B02D-6CE10B3EF8A4}"/>
              </a:ext>
            </a:extLst>
          </p:cNvPr>
          <p:cNvCxnSpPr>
            <a:cxnSpLocks/>
          </p:cNvCxnSpPr>
          <p:nvPr/>
        </p:nvCxnSpPr>
        <p:spPr>
          <a:xfrm>
            <a:off x="696000" y="1119828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31E9AB-4DB2-4B5D-A7B1-8B3A07DDBAC3}"/>
                  </a:ext>
                </a:extLst>
              </p:cNvPr>
              <p:cNvSpPr txBox="1"/>
              <p:nvPr/>
            </p:nvSpPr>
            <p:spPr>
              <a:xfrm>
                <a:off x="1420381" y="55665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31E9AB-4DB2-4B5D-A7B1-8B3A07DDB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81" y="556654"/>
                <a:ext cx="5491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70C2D24-E9D4-4EA7-935B-472B4E6AA217}"/>
              </a:ext>
            </a:extLst>
          </p:cNvPr>
          <p:cNvCxnSpPr>
            <a:cxnSpLocks/>
          </p:cNvCxnSpPr>
          <p:nvPr/>
        </p:nvCxnSpPr>
        <p:spPr>
          <a:xfrm>
            <a:off x="1848144" y="990600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A43BE8-D0BD-4BC9-AE9A-0BC68F90C030}"/>
                  </a:ext>
                </a:extLst>
              </p:cNvPr>
              <p:cNvSpPr txBox="1"/>
              <p:nvPr/>
            </p:nvSpPr>
            <p:spPr>
              <a:xfrm>
                <a:off x="6193279" y="123047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A43BE8-D0BD-4BC9-AE9A-0BC68F90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9" y="1230474"/>
                <a:ext cx="5491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FB31323-820C-4FA1-9805-A7100BAC76EA}"/>
              </a:ext>
            </a:extLst>
          </p:cNvPr>
          <p:cNvCxnSpPr>
            <a:cxnSpLocks/>
          </p:cNvCxnSpPr>
          <p:nvPr/>
        </p:nvCxnSpPr>
        <p:spPr>
          <a:xfrm>
            <a:off x="6682272" y="1686756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64C24C9-C4AC-46B3-9739-8FBE1BB9064C}"/>
                  </a:ext>
                </a:extLst>
              </p:cNvPr>
              <p:cNvSpPr txBox="1"/>
              <p:nvPr/>
            </p:nvSpPr>
            <p:spPr>
              <a:xfrm>
                <a:off x="6254509" y="185746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64C24C9-C4AC-46B3-9739-8FBE1BB9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09" y="185746"/>
                <a:ext cx="5491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8FBB6AF-1363-4F89-A8B9-D835A579CD9F}"/>
              </a:ext>
            </a:extLst>
          </p:cNvPr>
          <p:cNvCxnSpPr>
            <a:cxnSpLocks/>
          </p:cNvCxnSpPr>
          <p:nvPr/>
        </p:nvCxnSpPr>
        <p:spPr>
          <a:xfrm>
            <a:off x="6742434" y="519110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D86AAF-F4B9-4C16-8BEF-B849F44FE72F}"/>
              </a:ext>
            </a:extLst>
          </p:cNvPr>
          <p:cNvSpPr txBox="1"/>
          <p:nvPr/>
        </p:nvSpPr>
        <p:spPr>
          <a:xfrm>
            <a:off x="7718364" y="5631057"/>
            <a:ext cx="25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Python </a:t>
            </a:r>
            <a:r>
              <a:rPr kumimoji="1" lang="en-US" altLang="ja-JP" dirty="0" err="1"/>
              <a:t>spdiags</a:t>
            </a:r>
            <a:r>
              <a:rPr kumimoji="1" lang="ja-JP" altLang="en-US" dirty="0"/>
              <a:t>の挙動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1479CB-8C8C-4D77-A9CF-E3EE7B390076}"/>
              </a:ext>
            </a:extLst>
          </p:cNvPr>
          <p:cNvSpPr txBox="1"/>
          <p:nvPr/>
        </p:nvSpPr>
        <p:spPr>
          <a:xfrm>
            <a:off x="1962612" y="5635958"/>
            <a:ext cx="25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生成したい配列</a:t>
            </a:r>
          </a:p>
        </p:txBody>
      </p:sp>
    </p:spTree>
    <p:extLst>
      <p:ext uri="{BB962C8B-B14F-4D97-AF65-F5344CB8AC3E}">
        <p14:creationId xmlns:p14="http://schemas.microsoft.com/office/powerpoint/2010/main" val="325473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8FA4FCF3-AF85-466B-8790-5472D4CE42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441916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8FA4FCF3-AF85-466B-8790-5472D4CE42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441916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505" r="-698198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505" r="-598198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5505" r="-503636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6481" r="-598198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106481" r="-503636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106481" r="-399099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204587" r="-503636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204587" r="-399099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204587" r="-299099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307407" r="-3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307407" r="-2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307407" r="-1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403670" r="-29909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403670" r="-19909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4545" t="-403670" r="-10090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508333" r="-19909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4545" t="-508333" r="-100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198" t="-508333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630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565AD11-AB0C-41CB-B3DA-2848DE08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75" y="476250"/>
            <a:ext cx="10610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6C914BB-AB24-46FD-90AC-FFE606EF30A1}"/>
              </a:ext>
            </a:extLst>
          </p:cNvPr>
          <p:cNvGrpSpPr/>
          <p:nvPr/>
        </p:nvGrpSpPr>
        <p:grpSpPr>
          <a:xfrm>
            <a:off x="0" y="146480"/>
            <a:ext cx="12121275" cy="5247276"/>
            <a:chOff x="0" y="146480"/>
            <a:chExt cx="12121275" cy="5247276"/>
          </a:xfrm>
        </p:grpSpPr>
        <p:sp>
          <p:nvSpPr>
            <p:cNvPr id="17" name="円柱 16">
              <a:extLst>
                <a:ext uri="{FF2B5EF4-FFF2-40B4-BE49-F238E27FC236}">
                  <a16:creationId xmlns:a16="http://schemas.microsoft.com/office/drawing/2014/main" id="{0063F202-5977-4078-9F2B-E4CE583E7B53}"/>
                </a:ext>
              </a:extLst>
            </p:cNvPr>
            <p:cNvSpPr/>
            <p:nvPr/>
          </p:nvSpPr>
          <p:spPr>
            <a:xfrm>
              <a:off x="10597573" y="2249423"/>
              <a:ext cx="323088" cy="1231393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F973B42A-B95D-4EBF-91DE-8DA8BD283E80}"/>
                </a:ext>
              </a:extLst>
            </p:cNvPr>
            <p:cNvSpPr/>
            <p:nvPr/>
          </p:nvSpPr>
          <p:spPr>
            <a:xfrm>
              <a:off x="821495" y="2249423"/>
              <a:ext cx="323088" cy="1231393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1A3070E-A0C9-40DF-B730-027064D86C91}"/>
                </a:ext>
              </a:extLst>
            </p:cNvPr>
            <p:cNvGrpSpPr/>
            <p:nvPr/>
          </p:nvGrpSpPr>
          <p:grpSpPr>
            <a:xfrm>
              <a:off x="0" y="2068975"/>
              <a:ext cx="11820207" cy="2636375"/>
              <a:chOff x="0" y="2068975"/>
              <a:chExt cx="11820207" cy="19754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/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直方体 2">
                <a:extLst>
                  <a:ext uri="{FF2B5EF4-FFF2-40B4-BE49-F238E27FC236}">
                    <a16:creationId xmlns:a16="http://schemas.microsoft.com/office/drawing/2014/main" id="{E70600B8-2F2F-4FF6-952B-9932F0395ABB}"/>
                  </a:ext>
                </a:extLst>
              </p:cNvPr>
              <p:cNvSpPr/>
              <p:nvPr/>
            </p:nvSpPr>
            <p:spPr>
              <a:xfrm>
                <a:off x="1618370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/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/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/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直方体 6">
                <a:extLst>
                  <a:ext uri="{FF2B5EF4-FFF2-40B4-BE49-F238E27FC236}">
                    <a16:creationId xmlns:a16="http://schemas.microsoft.com/office/drawing/2014/main" id="{D3F00E7D-C4E1-4D15-8C11-4FD26F1D30CE}"/>
                  </a:ext>
                </a:extLst>
              </p:cNvPr>
              <p:cNvSpPr/>
              <p:nvPr/>
            </p:nvSpPr>
            <p:spPr>
              <a:xfrm>
                <a:off x="8091849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/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EDB62FC-7CDF-4B19-B628-2C08D648B7F8}"/>
                </a:ext>
              </a:extLst>
            </p:cNvPr>
            <p:cNvCxnSpPr>
              <a:cxnSpLocks/>
            </p:cNvCxnSpPr>
            <p:nvPr/>
          </p:nvCxnSpPr>
          <p:spPr>
            <a:xfrm>
              <a:off x="4855109" y="4876800"/>
              <a:ext cx="161837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/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中かっこ 19">
              <a:extLst>
                <a:ext uri="{FF2B5EF4-FFF2-40B4-BE49-F238E27FC236}">
                  <a16:creationId xmlns:a16="http://schemas.microsoft.com/office/drawing/2014/main" id="{DE7FD5D8-A400-4D32-BC10-6618CF454B08}"/>
                </a:ext>
              </a:extLst>
            </p:cNvPr>
            <p:cNvSpPr/>
            <p:nvPr/>
          </p:nvSpPr>
          <p:spPr>
            <a:xfrm rot="5400000">
              <a:off x="6014878" y="-3826288"/>
              <a:ext cx="361950" cy="112487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/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kumimoji="1" lang="ja-JP" altLang="en-US" sz="3200" dirty="0"/>
                    <a:t>，断面積</a:t>
                  </a:r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kumimoji="1" lang="ja-JP" altLang="en-US" sz="3200" dirty="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blipFill>
                  <a:blip r:embed="rId8"/>
                  <a:stretch>
                    <a:fillRect t="-14583" b="-322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円柱 14">
              <a:extLst>
                <a:ext uri="{FF2B5EF4-FFF2-40B4-BE49-F238E27FC236}">
                  <a16:creationId xmlns:a16="http://schemas.microsoft.com/office/drawing/2014/main" id="{6A225573-BE39-4A0F-9BBB-65EC46637A33}"/>
                </a:ext>
              </a:extLst>
            </p:cNvPr>
            <p:cNvSpPr/>
            <p:nvPr/>
          </p:nvSpPr>
          <p:spPr>
            <a:xfrm>
              <a:off x="821495" y="1106088"/>
              <a:ext cx="323088" cy="1244808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柱 15">
              <a:extLst>
                <a:ext uri="{FF2B5EF4-FFF2-40B4-BE49-F238E27FC236}">
                  <a16:creationId xmlns:a16="http://schemas.microsoft.com/office/drawing/2014/main" id="{135C6DEB-0851-4BE8-A4FE-0A8BF4AB00F4}"/>
                </a:ext>
              </a:extLst>
            </p:cNvPr>
            <p:cNvSpPr/>
            <p:nvPr/>
          </p:nvSpPr>
          <p:spPr>
            <a:xfrm>
              <a:off x="10597573" y="1106088"/>
              <a:ext cx="323088" cy="1244808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5F0C510-84D8-4D97-B9FF-DB11F84652BB}"/>
                    </a:ext>
                  </a:extLst>
                </p:cNvPr>
                <p:cNvSpPr txBox="1"/>
                <p:nvPr/>
              </p:nvSpPr>
              <p:spPr>
                <a:xfrm>
                  <a:off x="217029" y="361923"/>
                  <a:ext cx="2210035" cy="5421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=+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5F0C510-84D8-4D97-B9FF-DB11F846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29" y="361923"/>
                  <a:ext cx="2210035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ECBA4DB-4450-4743-8659-FF28C884FC9F}"/>
                    </a:ext>
                  </a:extLst>
                </p:cNvPr>
                <p:cNvSpPr txBox="1"/>
                <p:nvPr/>
              </p:nvSpPr>
              <p:spPr>
                <a:xfrm>
                  <a:off x="8959908" y="146480"/>
                  <a:ext cx="3161367" cy="9730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ECBA4DB-4450-4743-8659-FF28C884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9908" y="146480"/>
                  <a:ext cx="3161367" cy="9730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530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27094CF8-5FE5-4060-A44F-401E0F200F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35438"/>
                  </p:ext>
                </p:extLst>
              </p:nvPr>
            </p:nvGraphicFramePr>
            <p:xfrm>
              <a:off x="701994" y="930099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7275412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64053738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27094CF8-5FE5-4060-A44F-401E0F200F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35438"/>
                  </p:ext>
                </p:extLst>
              </p:nvPr>
            </p:nvGraphicFramePr>
            <p:xfrm>
              <a:off x="701994" y="930099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7275412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64053738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2" r="-9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02" r="-7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602" r="-6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602" r="-4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602" r="-3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602" r="-2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0000" t="-602" r="-1143" b="-1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C4BDB2B0-7F09-4325-9175-EEDC22F1D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544743"/>
                  </p:ext>
                </p:extLst>
              </p:nvPr>
            </p:nvGraphicFramePr>
            <p:xfrm>
              <a:off x="701994" y="2153958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C4BDB2B0-7F09-4325-9175-EEDC22F1D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544743"/>
                  </p:ext>
                </p:extLst>
              </p:nvPr>
            </p:nvGraphicFramePr>
            <p:xfrm>
              <a:off x="701994" y="2153958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2" r="-9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02" r="-7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02" r="-6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602" r="-4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000" t="-602" r="-3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0000" t="-602" r="-2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0000" t="-602" r="-1143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E63FEF7-8610-4F79-8B04-101A0E4BD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72415"/>
                  </p:ext>
                </p:extLst>
              </p:nvPr>
            </p:nvGraphicFramePr>
            <p:xfrm>
              <a:off x="701994" y="3377817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E63FEF7-8610-4F79-8B04-101A0E4BD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72415"/>
                  </p:ext>
                </p:extLst>
              </p:nvPr>
            </p:nvGraphicFramePr>
            <p:xfrm>
              <a:off x="701994" y="3377817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2" r="-9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602" r="-7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602" r="-6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602" r="-4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t="-602" r="-3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000" t="-602" r="-2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602" r="-1143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723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AE7D1B06-1416-4FBE-BF20-8D975784F4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177294"/>
                  </p:ext>
                </p:extLst>
              </p:nvPr>
            </p:nvGraphicFramePr>
            <p:xfrm>
              <a:off x="139588" y="609672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AE7D1B06-1416-4FBE-BF20-8D975784F4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177294"/>
                  </p:ext>
                </p:extLst>
              </p:nvPr>
            </p:nvGraphicFramePr>
            <p:xfrm>
              <a:off x="139588" y="609672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1681" r="-6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102542" r="-600000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02542" r="-300725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200840" r="-600000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200840" r="-300725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303390" r="-60000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60" t="-303390" r="-50438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3390" r="-4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303390" r="-3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303390" r="-2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650" t="-303390" r="-10219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400000" r="-600000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400000" r="-300725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504237" r="-600000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04237" r="-300725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599160" r="-60000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60" t="-599160" r="-50438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99160" r="-4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9160" r="-3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599160" r="-2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650" t="-599160" r="-10219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275" t="-599160" r="-1449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FA66AEB-4A3C-4135-A8D1-6CFCD79FC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657500"/>
                  </p:ext>
                </p:extLst>
              </p:nvPr>
            </p:nvGraphicFramePr>
            <p:xfrm>
              <a:off x="6235590" y="609671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FA66AEB-4A3C-4135-A8D1-6CFCD79FC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657500"/>
                  </p:ext>
                </p:extLst>
              </p:nvPr>
            </p:nvGraphicFramePr>
            <p:xfrm>
              <a:off x="6235590" y="609671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1681" r="-6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102542" r="-600000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02542" r="-300725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200840" r="-600000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200840" r="-300725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303390" r="-60000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60" t="-303390" r="-50438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303390" r="-4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303390" r="-3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303390" r="-2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650" t="-303390" r="-10219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400000" r="-600000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400000" r="-300725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504237" r="-600000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60" t="-504237" r="-504380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04237" r="-300725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599160" r="-60000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60" t="-599160" r="-50438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99160" r="-4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9160" r="-3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599160" r="-2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650" t="-599160" r="-10219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275" t="-599160" r="-1449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67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C3CC348-0C59-4802-9EFE-EC0B1317A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674835"/>
                  </p:ext>
                </p:extLst>
              </p:nvPr>
            </p:nvGraphicFramePr>
            <p:xfrm>
              <a:off x="3430324" y="1360474"/>
              <a:ext cx="3157332" cy="25038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2444">
                      <a:extLst>
                        <a:ext uri="{9D8B030D-6E8A-4147-A177-3AD203B41FA5}">
                          <a16:colId xmlns:a16="http://schemas.microsoft.com/office/drawing/2014/main" val="2760729044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1437333181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3696479299"/>
                        </a:ext>
                      </a:extLst>
                    </a:gridCol>
                  </a:tblGrid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60000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735819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3552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C3CC348-0C59-4802-9EFE-EC0B1317A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674835"/>
                  </p:ext>
                </p:extLst>
              </p:nvPr>
            </p:nvGraphicFramePr>
            <p:xfrm>
              <a:off x="3430324" y="1360474"/>
              <a:ext cx="3157332" cy="25038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2444">
                      <a:extLst>
                        <a:ext uri="{9D8B030D-6E8A-4147-A177-3AD203B41FA5}">
                          <a16:colId xmlns:a16="http://schemas.microsoft.com/office/drawing/2014/main" val="2760729044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1437333181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3696479299"/>
                        </a:ext>
                      </a:extLst>
                    </a:gridCol>
                  </a:tblGrid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78" t="-730" r="-101156" b="-20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60000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8" t="-100730" r="-201156" b="-10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78" t="-100730" r="-101156" b="-10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578" t="-100730" r="-1156" b="-10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35819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78" t="-200730" r="-101156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35529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DA9854F-1CED-4D0D-B9CE-5371827DD54D}"/>
                  </a:ext>
                </a:extLst>
              </p:cNvPr>
              <p:cNvSpPr/>
              <p:nvPr/>
            </p:nvSpPr>
            <p:spPr>
              <a:xfrm>
                <a:off x="4802234" y="2890961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DA9854F-1CED-4D0D-B9CE-5371827DD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34" y="2890961"/>
                <a:ext cx="413512" cy="322027"/>
              </a:xfrm>
              <a:prstGeom prst="rect">
                <a:avLst/>
              </a:prstGeom>
              <a:blipFill>
                <a:blip r:embed="rId3"/>
                <a:stretch>
                  <a:fillRect b="-54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5E051BC-EFD9-4BF8-B6B6-F8A510D42E47}"/>
                  </a:ext>
                </a:extLst>
              </p:cNvPr>
              <p:cNvSpPr/>
              <p:nvPr/>
            </p:nvSpPr>
            <p:spPr>
              <a:xfrm>
                <a:off x="4802234" y="2028975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5E051BC-EFD9-4BF8-B6B6-F8A510D42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34" y="2028975"/>
                <a:ext cx="413512" cy="32202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34749A1-FCA9-4138-BE76-6AB4554075A9}"/>
                  </a:ext>
                </a:extLst>
              </p:cNvPr>
              <p:cNvSpPr/>
              <p:nvPr/>
            </p:nvSpPr>
            <p:spPr>
              <a:xfrm>
                <a:off x="5317127" y="2451390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34749A1-FCA9-4138-BE76-6AB455407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127" y="2451390"/>
                <a:ext cx="413512" cy="322027"/>
              </a:xfrm>
              <a:prstGeom prst="rect">
                <a:avLst/>
              </a:prstGeom>
              <a:blipFill>
                <a:blip r:embed="rId5"/>
                <a:stretch>
                  <a:fillRect b="-54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E7C58BC-1710-4AE1-9820-125D903B713A}"/>
                  </a:ext>
                </a:extLst>
              </p:cNvPr>
              <p:cNvSpPr/>
              <p:nvPr/>
            </p:nvSpPr>
            <p:spPr>
              <a:xfrm>
                <a:off x="4269258" y="2478555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E7C58BC-1710-4AE1-9820-125D903B7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58" y="2478555"/>
                <a:ext cx="413512" cy="32202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0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BCE33078-45F8-4986-8DE3-9D0D36D6F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544730"/>
                  </p:ext>
                </p:extLst>
              </p:nvPr>
            </p:nvGraphicFramePr>
            <p:xfrm>
              <a:off x="3165060" y="417515"/>
              <a:ext cx="6249285" cy="6243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2755">
                      <a:extLst>
                        <a:ext uri="{9D8B030D-6E8A-4147-A177-3AD203B41FA5}">
                          <a16:colId xmlns:a16="http://schemas.microsoft.com/office/drawing/2014/main" val="3431447728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103226025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549537333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2241620781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3106089467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083358490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4111681920"/>
                        </a:ext>
                      </a:extLst>
                    </a:gridCol>
                  </a:tblGrid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812869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4155758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28371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3412813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6972035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627102"/>
                      </a:ext>
                    </a:extLst>
                  </a:tr>
                  <a:tr h="9786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6302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BCE33078-45F8-4986-8DE3-9D0D36D6F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544730"/>
                  </p:ext>
                </p:extLst>
              </p:nvPr>
            </p:nvGraphicFramePr>
            <p:xfrm>
              <a:off x="3165060" y="417515"/>
              <a:ext cx="6249285" cy="6243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2755">
                      <a:extLst>
                        <a:ext uri="{9D8B030D-6E8A-4147-A177-3AD203B41FA5}">
                          <a16:colId xmlns:a16="http://schemas.microsoft.com/office/drawing/2014/main" val="3431447728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103226025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549537333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2241620781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3106089467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083358490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4111681920"/>
                        </a:ext>
                      </a:extLst>
                    </a:gridCol>
                  </a:tblGrid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694" r="-599320" b="-6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812869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100694" r="-599320" b="-5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4155758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200694" r="-599320" b="-4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28371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300694" r="-599320" b="-3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3412813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400694" r="-599320" b="-2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6972035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500694" r="-599320" b="-1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627102"/>
                      </a:ext>
                    </a:extLst>
                  </a:tr>
                  <a:tr h="9786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537267" r="-59932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70" t="-537267" r="-503425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37267" r="-40000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55" t="-537267" r="-30274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320" t="-537267" r="-20068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40" t="-537267" r="-102055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639" t="-537267" r="-1361" b="-1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302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094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D86EE117-80DC-400B-8427-9B907FA6F2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062201"/>
                  </p:ext>
                </p:extLst>
              </p:nvPr>
            </p:nvGraphicFramePr>
            <p:xfrm>
              <a:off x="2032000" y="719666"/>
              <a:ext cx="7094240" cy="46108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678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7684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D86EE117-80DC-400B-8427-9B907FA6F2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062201"/>
                  </p:ext>
                </p:extLst>
              </p:nvPr>
            </p:nvGraphicFramePr>
            <p:xfrm>
              <a:off x="2032000" y="719666"/>
              <a:ext cx="7094240" cy="46108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678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7684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556" r="-697945" b="-5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90" t="-5556" r="-602759" b="-5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15" t="-5556" r="-498630" b="-5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90" t="-105556" r="-602759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15" t="-105556" r="-498630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15" t="-105556" r="-398630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15" t="-203937" r="-498630" b="-307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15" t="-203937" r="-398630" b="-307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069" t="-203937" r="-301379" b="-307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15" t="-306349" r="-398630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069" t="-306349" r="-301379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630" t="-306349" r="-199315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069" t="-406349" r="-30137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630" t="-406349" r="-199315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759" t="-406349" r="-100690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630" t="-506349" r="-199315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759" t="-506349" r="-100690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7945" t="-506349" b="-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517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4B27F45B-A710-484B-BFB3-EEDB4A78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75" y="1685925"/>
            <a:ext cx="10687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BC85298-9AAB-4B76-AEC7-3AA4D1F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1005" y="1062037"/>
            <a:ext cx="71056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1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鉄板フォント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264</Words>
  <Application>Microsoft Office PowerPoint</Application>
  <PresentationFormat>ワイド画面</PresentationFormat>
  <Paragraphs>195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hirose taichi</dc:creator>
  <cp:lastModifiedBy>hirose taichi</cp:lastModifiedBy>
  <cp:revision>1</cp:revision>
  <dcterms:created xsi:type="dcterms:W3CDTF">2022-10-27T17:19:39Z</dcterms:created>
  <dcterms:modified xsi:type="dcterms:W3CDTF">2022-11-02T05:57:32Z</dcterms:modified>
</cp:coreProperties>
</file>