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20"/>
  </p:notesMasterIdLst>
  <p:sldIdLst>
    <p:sldId id="391" r:id="rId2"/>
    <p:sldId id="408" r:id="rId3"/>
    <p:sldId id="422" r:id="rId4"/>
    <p:sldId id="409" r:id="rId5"/>
    <p:sldId id="411" r:id="rId6"/>
    <p:sldId id="436" r:id="rId7"/>
    <p:sldId id="413" r:id="rId8"/>
    <p:sldId id="415" r:id="rId9"/>
    <p:sldId id="416" r:id="rId10"/>
    <p:sldId id="418" r:id="rId11"/>
    <p:sldId id="412" r:id="rId12"/>
    <p:sldId id="419" r:id="rId13"/>
    <p:sldId id="423" r:id="rId14"/>
    <p:sldId id="421" r:id="rId15"/>
    <p:sldId id="434" r:id="rId16"/>
    <p:sldId id="424" r:id="rId17"/>
    <p:sldId id="426" r:id="rId18"/>
    <p:sldId id="435" r:id="rId19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36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AEB6B-32BB-4C9B-91D5-C357E7676896}" v="3" dt="2022-11-02T15:53:16.655"/>
    <p1510:client id="{A80CA7C7-D351-44F3-83D3-E57C27514004}" v="10" dt="2022-11-02T12:03:45.728"/>
    <p1510:client id="{BEF0E2AE-1B58-4893-A141-98D409284304}" v="2" dt="2022-11-02T15:59:17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81" d="100"/>
          <a:sy n="81" d="100"/>
        </p:scale>
        <p:origin x="88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EF0E2AE-1B58-4893-A141-98D409284304}"/>
    <pc:docChg chg="undo redo custSel addSld modSld modSection">
      <pc:chgData name="hirose taichi" userId="ed2dc4b0-8795-4813-ada8-f41a239e7d7d" providerId="ADAL" clId="{BEF0E2AE-1B58-4893-A141-98D409284304}" dt="2022-11-02T15:59:53.859" v="114" actId="255"/>
      <pc:docMkLst>
        <pc:docMk/>
      </pc:docMkLst>
      <pc:sldChg chg="modSp new mod">
        <pc:chgData name="hirose taichi" userId="ed2dc4b0-8795-4813-ada8-f41a239e7d7d" providerId="ADAL" clId="{BEF0E2AE-1B58-4893-A141-98D409284304}" dt="2022-11-02T15:59:53.859" v="114" actId="255"/>
        <pc:sldMkLst>
          <pc:docMk/>
          <pc:sldMk cId="1028811060" sldId="436"/>
        </pc:sldMkLst>
        <pc:spChg chg="mod">
          <ac:chgData name="hirose taichi" userId="ed2dc4b0-8795-4813-ada8-f41a239e7d7d" providerId="ADAL" clId="{BEF0E2AE-1B58-4893-A141-98D409284304}" dt="2022-11-02T15:59:53.859" v="114" actId="255"/>
          <ac:spMkLst>
            <pc:docMk/>
            <pc:sldMk cId="1028811060" sldId="436"/>
            <ac:spMk id="2" creationId="{4CF4E688-62B9-481C-83A0-47319F99A08C}"/>
          </ac:spMkLst>
        </pc:spChg>
        <pc:spChg chg="mod">
          <ac:chgData name="hirose taichi" userId="ed2dc4b0-8795-4813-ada8-f41a239e7d7d" providerId="ADAL" clId="{BEF0E2AE-1B58-4893-A141-98D409284304}" dt="2022-11-02T15:57:11.741" v="1"/>
          <ac:spMkLst>
            <pc:docMk/>
            <pc:sldMk cId="1028811060" sldId="436"/>
            <ac:spMk id="3" creationId="{07BA0DF4-446F-4216-ABED-8857BC1D5A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E55959"/>
                </a:solidFill>
              </a:rPr>
              <a:t>半陰解法：</a:t>
            </a:r>
            <a:r>
              <a:rPr lang="en-US" altLang="ja-JP" dirty="0">
                <a:solidFill>
                  <a:srgbClr val="E55959"/>
                </a:solidFill>
              </a:rPr>
              <a:t>IMEX</a:t>
            </a:r>
            <a:r>
              <a:rPr lang="ja-JP" altLang="en-US" dirty="0">
                <a:solidFill>
                  <a:srgbClr val="E55959"/>
                </a:solidFill>
              </a:rPr>
              <a:t>スキーム（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en-US" altLang="ja-JP" dirty="0">
                <a:solidFill>
                  <a:srgbClr val="E55959"/>
                </a:solidFill>
              </a:rPr>
              <a:t> </a:t>
            </a:r>
            <a:r>
              <a:rPr lang="en-US" altLang="ja-JP" b="1" dirty="0" err="1">
                <a:solidFill>
                  <a:srgbClr val="E55959"/>
                </a:solidFill>
              </a:rPr>
              <a:t>EX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E55959"/>
                </a:solidFill>
              </a:rPr>
              <a:t>とくに油層解析では</a:t>
            </a:r>
            <a:r>
              <a:rPr lang="en-US" altLang="ja-JP" dirty="0">
                <a:solidFill>
                  <a:srgbClr val="E55959"/>
                </a:solidFill>
              </a:rPr>
              <a:t>IMPES</a:t>
            </a:r>
            <a:r>
              <a:rPr lang="ja-JP" altLang="en-US" dirty="0">
                <a:solidFill>
                  <a:srgbClr val="E55959"/>
                </a:solidFill>
              </a:rPr>
              <a:t>法（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P</a:t>
            </a:r>
            <a:r>
              <a:rPr lang="en-US" altLang="ja-JP" dirty="0">
                <a:solidFill>
                  <a:srgbClr val="E55959"/>
                </a:solidFill>
              </a:rPr>
              <a:t>ressure,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E</a:t>
            </a:r>
            <a:r>
              <a:rPr lang="en-US" altLang="ja-JP" dirty="0">
                <a:solidFill>
                  <a:srgbClr val="E55959"/>
                </a:solidFill>
              </a:rPr>
              <a:t>xplicit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S</a:t>
            </a:r>
            <a:r>
              <a:rPr lang="en-US" altLang="ja-JP" dirty="0">
                <a:solidFill>
                  <a:srgbClr val="E55959"/>
                </a:solidFill>
              </a:rPr>
              <a:t>aturation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F4E688-62B9-481C-83A0-47319F99A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水相の質量保存＋ダルシー則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ja-JP" alt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kumimoji="1"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油相の質量保存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＋ダルシー則</a:t>
                </a:r>
                <a:endParaRPr kumimoji="1"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2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𝜙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𝛻</m:t>
                          </m:r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#######</m:t>
                          </m:r>
                        </m:e>
                      </m:eqArr>
                    </m:oMath>
                  </m:oMathPara>
                </a14:m>
                <a:endParaRPr kumimoji="1"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油層圧力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2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ja-JP" sz="2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𝑟𝑜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2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𝑟𝑤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ja-JP" sz="22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2200" b="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22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2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kumimoji="1" lang="ja-JP" altLang="en-US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CF4E688-62B9-481C-83A0-47319F99A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2" b="-2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7BA0DF4-446F-4216-ABED-8857BC1D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D5A820-6EBE-4EEC-A58D-92FC62DB8B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81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2816</TotalTime>
  <Words>623</Words>
  <Application>Microsoft Office PowerPoint</Application>
  <PresentationFormat>ワイド画面</PresentationFormat>
  <Paragraphs>144</Paragraphs>
  <Slides>18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Meiryo UI</vt:lpstr>
      <vt:lpstr>Wingdings</vt:lpstr>
      <vt:lpstr>游ゴシック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2022-11-02T16:00:00Z</dcterms:modified>
</cp:coreProperties>
</file>