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AEB6B-32BB-4C9B-91D5-C357E7676896}" v="3" dt="2022-11-02T15:53:16.655"/>
    <p1510:client id="{A80CA7C7-D351-44F3-83D3-E57C27514004}" v="10" dt="2022-11-02T12:03:4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49" d="100"/>
          <a:sy n="49" d="100"/>
        </p:scale>
        <p:origin x="13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016AEB6B-32BB-4C9B-91D5-C357E7676896}"/>
    <pc:docChg chg="modSld">
      <pc:chgData name="hirose taichi" userId="ed2dc4b0-8795-4813-ada8-f41a239e7d7d" providerId="ADAL" clId="{016AEB6B-32BB-4C9B-91D5-C357E7676896}" dt="2022-11-02T15:53:16.655" v="10"/>
      <pc:docMkLst>
        <pc:docMk/>
      </pc:docMkLst>
      <pc:sldChg chg="modSp mod">
        <pc:chgData name="hirose taichi" userId="ed2dc4b0-8795-4813-ada8-f41a239e7d7d" providerId="ADAL" clId="{016AEB6B-32BB-4C9B-91D5-C357E7676896}" dt="2022-11-02T15:53:16.655" v="10"/>
        <pc:sldMkLst>
          <pc:docMk/>
          <pc:sldMk cId="1300278304" sldId="411"/>
        </pc:sldMkLst>
        <pc:spChg chg="mod">
          <ac:chgData name="hirose taichi" userId="ed2dc4b0-8795-4813-ada8-f41a239e7d7d" providerId="ADAL" clId="{016AEB6B-32BB-4C9B-91D5-C357E7676896}" dt="2022-11-02T15:53:16.655" v="10"/>
          <ac:spMkLst>
            <pc:docMk/>
            <pc:sldMk cId="1300278304" sldId="411"/>
            <ac:spMk id="2" creationId="{28183F7D-BF66-4F5A-A51C-F4F5EA15673B}"/>
          </ac:spMkLst>
        </pc:spChg>
      </pc:sldChg>
      <pc:sldChg chg="modNotesTx">
        <pc:chgData name="hirose taichi" userId="ed2dc4b0-8795-4813-ada8-f41a239e7d7d" providerId="ADAL" clId="{016AEB6B-32BB-4C9B-91D5-C357E7676896}" dt="2022-11-02T15:52:24.280" v="5" actId="20577"/>
        <pc:sldMkLst>
          <pc:docMk/>
          <pc:sldMk cId="282841257" sldId="412"/>
        </pc:sldMkLst>
      </pc:sldChg>
      <pc:sldChg chg="modNotesTx">
        <pc:chgData name="hirose taichi" userId="ed2dc4b0-8795-4813-ada8-f41a239e7d7d" providerId="ADAL" clId="{016AEB6B-32BB-4C9B-91D5-C357E7676896}" dt="2022-11-02T15:52:11.292" v="1" actId="20577"/>
        <pc:sldMkLst>
          <pc:docMk/>
          <pc:sldMk cId="4247633511" sldId="415"/>
        </pc:sldMkLst>
      </pc:sldChg>
      <pc:sldChg chg="modNotesTx">
        <pc:chgData name="hirose taichi" userId="ed2dc4b0-8795-4813-ada8-f41a239e7d7d" providerId="ADAL" clId="{016AEB6B-32BB-4C9B-91D5-C357E7676896}" dt="2022-11-02T15:52:16.874" v="2" actId="20577"/>
        <pc:sldMkLst>
          <pc:docMk/>
          <pc:sldMk cId="607085936" sldId="416"/>
        </pc:sldMkLst>
      </pc:sldChg>
      <pc:sldChg chg="modNotesTx">
        <pc:chgData name="hirose taichi" userId="ed2dc4b0-8795-4813-ada8-f41a239e7d7d" providerId="ADAL" clId="{016AEB6B-32BB-4C9B-91D5-C357E7676896}" dt="2022-11-02T15:52:20.209" v="3" actId="20577"/>
        <pc:sldMkLst>
          <pc:docMk/>
          <pc:sldMk cId="3798514748" sldId="418"/>
        </pc:sldMkLst>
      </pc:sldChg>
      <pc:sldChg chg="modSp mod">
        <pc:chgData name="hirose taichi" userId="ed2dc4b0-8795-4813-ada8-f41a239e7d7d" providerId="ADAL" clId="{016AEB6B-32BB-4C9B-91D5-C357E7676896}" dt="2022-11-02T15:52:44.701" v="6" actId="207"/>
        <pc:sldMkLst>
          <pc:docMk/>
          <pc:sldMk cId="3145032794" sldId="435"/>
        </pc:sldMkLst>
        <pc:spChg chg="mod">
          <ac:chgData name="hirose taichi" userId="ed2dc4b0-8795-4813-ada8-f41a239e7d7d" providerId="ADAL" clId="{016AEB6B-32BB-4C9B-91D5-C357E7676896}" dt="2022-11-02T15:52:44.701" v="6" actId="20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E55959"/>
                </a:solidFill>
              </a:rPr>
              <a:t>半陰解法：</a:t>
            </a:r>
            <a:r>
              <a:rPr lang="en-US" altLang="ja-JP" dirty="0">
                <a:solidFill>
                  <a:srgbClr val="E55959"/>
                </a:solidFill>
              </a:rPr>
              <a:t>IMEX</a:t>
            </a:r>
            <a:r>
              <a:rPr lang="ja-JP" altLang="en-US" dirty="0">
                <a:solidFill>
                  <a:srgbClr val="E55959"/>
                </a:solidFill>
              </a:rPr>
              <a:t>スキーム（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en-US" altLang="ja-JP" dirty="0">
                <a:solidFill>
                  <a:srgbClr val="E55959"/>
                </a:solidFill>
              </a:rPr>
              <a:t> </a:t>
            </a:r>
            <a:r>
              <a:rPr lang="en-US" altLang="ja-JP" b="1" dirty="0" err="1">
                <a:solidFill>
                  <a:srgbClr val="E55959"/>
                </a:solidFill>
              </a:rPr>
              <a:t>EX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E55959"/>
                </a:solidFill>
              </a:rPr>
              <a:t>とくに油層解析では</a:t>
            </a:r>
            <a:r>
              <a:rPr lang="en-US" altLang="ja-JP" dirty="0">
                <a:solidFill>
                  <a:srgbClr val="E55959"/>
                </a:solidFill>
              </a:rPr>
              <a:t>IMPES</a:t>
            </a:r>
            <a:r>
              <a:rPr lang="ja-JP" altLang="en-US" dirty="0">
                <a:solidFill>
                  <a:srgbClr val="E55959"/>
                </a:solidFill>
              </a:rPr>
              <a:t>法（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P</a:t>
            </a:r>
            <a:r>
              <a:rPr lang="en-US" altLang="ja-JP" dirty="0">
                <a:solidFill>
                  <a:srgbClr val="E55959"/>
                </a:solidFill>
              </a:rPr>
              <a:t>ressure,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E</a:t>
            </a:r>
            <a:r>
              <a:rPr lang="en-US" altLang="ja-JP" dirty="0">
                <a:solidFill>
                  <a:srgbClr val="E55959"/>
                </a:solidFill>
              </a:rPr>
              <a:t>xplicit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S</a:t>
            </a:r>
            <a:r>
              <a:rPr lang="en-US" altLang="ja-JP" dirty="0">
                <a:solidFill>
                  <a:srgbClr val="E55959"/>
                </a:solidFill>
              </a:rPr>
              <a:t>aturation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590</Words>
  <Application>Microsoft Office PowerPoint</Application>
  <PresentationFormat>ワイド画面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2022-11-02T15:53:18Z</dcterms:modified>
</cp:coreProperties>
</file>